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81" r:id="rId4"/>
  </p:sldMasterIdLst>
  <p:notesMasterIdLst>
    <p:notesMasterId r:id="rId35"/>
  </p:notesMasterIdLst>
  <p:sldIdLst>
    <p:sldId id="380" r:id="rId5"/>
    <p:sldId id="381" r:id="rId6"/>
    <p:sldId id="264" r:id="rId7"/>
    <p:sldId id="350" r:id="rId8"/>
    <p:sldId id="266" r:id="rId9"/>
    <p:sldId id="267" r:id="rId10"/>
    <p:sldId id="310" r:id="rId11"/>
    <p:sldId id="311" r:id="rId12"/>
    <p:sldId id="320"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8" r:id="rId27"/>
    <p:sldId id="300" r:id="rId28"/>
    <p:sldId id="301" r:id="rId29"/>
    <p:sldId id="302" r:id="rId30"/>
    <p:sldId id="352" r:id="rId31"/>
    <p:sldId id="383" r:id="rId32"/>
    <p:sldId id="367" r:id="rId33"/>
    <p:sldId id="359" r:id="rId3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262626"/>
    <a:srgbClr val="404040"/>
    <a:srgbClr val="181818"/>
    <a:srgbClr val="7F7F7F"/>
    <a:srgbClr val="808080"/>
    <a:srgbClr val="B1B1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F11AC7-96A3-4630-882D-B8870B04D738}" v="64" dt="2020-10-19T19:34:34.525"/>
  </p1510:revLst>
</p1510:revInfo>
</file>

<file path=ppt/tableStyles.xml><?xml version="1.0" encoding="utf-8"?>
<a:tblStyleLst xmlns:a="http://schemas.openxmlformats.org/drawingml/2006/main" def="{CD5CD8B5-87EA-42C6-B24B-8C318FA931AF}">
  <a:tblStyle styleId="{CD5CD8B5-87EA-42C6-B24B-8C318FA931A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98B1D20-585B-4FB7-8349-3684E967F6D0}"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300" y="52"/>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ZIER, Victoria" userId="240a81a4-a533-4119-9560-970c0aef2a8a" providerId="ADAL" clId="{7E73EFB1-3C0B-4F98-AED7-77955D13F58A}"/>
    <pc:docChg chg="modSld">
      <pc:chgData name="BRAZIER, Victoria" userId="240a81a4-a533-4119-9560-970c0aef2a8a" providerId="ADAL" clId="{7E73EFB1-3C0B-4F98-AED7-77955D13F58A}" dt="2020-06-08T10:03:55.559" v="1" actId="20577"/>
      <pc:docMkLst>
        <pc:docMk/>
      </pc:docMkLst>
      <pc:sldChg chg="modSp mod">
        <pc:chgData name="BRAZIER, Victoria" userId="240a81a4-a533-4119-9560-970c0aef2a8a" providerId="ADAL" clId="{7E73EFB1-3C0B-4F98-AED7-77955D13F58A}" dt="2020-06-08T10:03:55.559" v="1" actId="20577"/>
        <pc:sldMkLst>
          <pc:docMk/>
          <pc:sldMk cId="0" sldId="257"/>
        </pc:sldMkLst>
        <pc:spChg chg="mod">
          <ac:chgData name="BRAZIER, Victoria" userId="240a81a4-a533-4119-9560-970c0aef2a8a" providerId="ADAL" clId="{7E73EFB1-3C0B-4F98-AED7-77955D13F58A}" dt="2020-06-08T10:03:55.559" v="1" actId="20577"/>
          <ac:spMkLst>
            <pc:docMk/>
            <pc:sldMk cId="0" sldId="257"/>
            <ac:spMk id="2" creationId="{3D538759-D6D9-4DF5-B99F-640FD9F431CE}"/>
          </ac:spMkLst>
        </pc:spChg>
      </pc:sldChg>
    </pc:docChg>
  </pc:docChgLst>
  <pc:docChgLst>
    <pc:chgData name="Sarah Brooking" userId="18cedcd5-ab48-4fbc-a36a-40873077071e" providerId="ADAL" clId="{86F11AC7-96A3-4630-882D-B8870B04D738}"/>
    <pc:docChg chg="custSel delSld modSld sldOrd">
      <pc:chgData name="Sarah Brooking" userId="18cedcd5-ab48-4fbc-a36a-40873077071e" providerId="ADAL" clId="{86F11AC7-96A3-4630-882D-B8870B04D738}" dt="2020-10-20T10:17:17.775" v="1843" actId="1076"/>
      <pc:docMkLst>
        <pc:docMk/>
      </pc:docMkLst>
      <pc:sldChg chg="del">
        <pc:chgData name="Sarah Brooking" userId="18cedcd5-ab48-4fbc-a36a-40873077071e" providerId="ADAL" clId="{86F11AC7-96A3-4630-882D-B8870B04D738}" dt="2020-10-16T15:21:37.400" v="57" actId="2696"/>
        <pc:sldMkLst>
          <pc:docMk/>
          <pc:sldMk cId="0" sldId="256"/>
        </pc:sldMkLst>
      </pc:sldChg>
      <pc:sldChg chg="del">
        <pc:chgData name="Sarah Brooking" userId="18cedcd5-ab48-4fbc-a36a-40873077071e" providerId="ADAL" clId="{86F11AC7-96A3-4630-882D-B8870B04D738}" dt="2020-10-16T15:21:49.471" v="58" actId="2696"/>
        <pc:sldMkLst>
          <pc:docMk/>
          <pc:sldMk cId="0" sldId="257"/>
        </pc:sldMkLst>
      </pc:sldChg>
      <pc:sldChg chg="del">
        <pc:chgData name="Sarah Brooking" userId="18cedcd5-ab48-4fbc-a36a-40873077071e" providerId="ADAL" clId="{86F11AC7-96A3-4630-882D-B8870B04D738}" dt="2020-10-16T15:22:38.220" v="59" actId="2696"/>
        <pc:sldMkLst>
          <pc:docMk/>
          <pc:sldMk cId="0" sldId="258"/>
        </pc:sldMkLst>
      </pc:sldChg>
      <pc:sldChg chg="del">
        <pc:chgData name="Sarah Brooking" userId="18cedcd5-ab48-4fbc-a36a-40873077071e" providerId="ADAL" clId="{86F11AC7-96A3-4630-882D-B8870B04D738}" dt="2020-10-16T15:23:44.344" v="64" actId="2696"/>
        <pc:sldMkLst>
          <pc:docMk/>
          <pc:sldMk cId="0" sldId="259"/>
        </pc:sldMkLst>
      </pc:sldChg>
      <pc:sldChg chg="addSp modSp del">
        <pc:chgData name="Sarah Brooking" userId="18cedcd5-ab48-4fbc-a36a-40873077071e" providerId="ADAL" clId="{86F11AC7-96A3-4630-882D-B8870B04D738}" dt="2020-10-16T15:23:47.595" v="65" actId="2696"/>
        <pc:sldMkLst>
          <pc:docMk/>
          <pc:sldMk cId="0" sldId="260"/>
        </pc:sldMkLst>
        <pc:spChg chg="add mod">
          <ac:chgData name="Sarah Brooking" userId="18cedcd5-ab48-4fbc-a36a-40873077071e" providerId="ADAL" clId="{86F11AC7-96A3-4630-882D-B8870B04D738}" dt="2020-10-16T15:23:29.987" v="63" actId="207"/>
          <ac:spMkLst>
            <pc:docMk/>
            <pc:sldMk cId="0" sldId="260"/>
            <ac:spMk id="2" creationId="{210668D4-C1A9-4DBB-B613-3BE83EC20FC3}"/>
          </ac:spMkLst>
        </pc:spChg>
      </pc:sldChg>
      <pc:sldChg chg="del">
        <pc:chgData name="Sarah Brooking" userId="18cedcd5-ab48-4fbc-a36a-40873077071e" providerId="ADAL" clId="{86F11AC7-96A3-4630-882D-B8870B04D738}" dt="2020-10-16T15:23:55.883" v="66" actId="2696"/>
        <pc:sldMkLst>
          <pc:docMk/>
          <pc:sldMk cId="0" sldId="261"/>
        </pc:sldMkLst>
      </pc:sldChg>
      <pc:sldChg chg="del">
        <pc:chgData name="Sarah Brooking" userId="18cedcd5-ab48-4fbc-a36a-40873077071e" providerId="ADAL" clId="{86F11AC7-96A3-4630-882D-B8870B04D738}" dt="2020-10-16T15:24:00.519" v="67" actId="2696"/>
        <pc:sldMkLst>
          <pc:docMk/>
          <pc:sldMk cId="0" sldId="262"/>
        </pc:sldMkLst>
      </pc:sldChg>
      <pc:sldChg chg="del">
        <pc:chgData name="Sarah Brooking" userId="18cedcd5-ab48-4fbc-a36a-40873077071e" providerId="ADAL" clId="{86F11AC7-96A3-4630-882D-B8870B04D738}" dt="2020-10-16T15:29:47.388" v="68" actId="2696"/>
        <pc:sldMkLst>
          <pc:docMk/>
          <pc:sldMk cId="0" sldId="263"/>
        </pc:sldMkLst>
      </pc:sldChg>
      <pc:sldChg chg="modSp ord">
        <pc:chgData name="Sarah Brooking" userId="18cedcd5-ab48-4fbc-a36a-40873077071e" providerId="ADAL" clId="{86F11AC7-96A3-4630-882D-B8870B04D738}" dt="2020-10-16T16:42:43.302" v="957"/>
        <pc:sldMkLst>
          <pc:docMk/>
          <pc:sldMk cId="0" sldId="264"/>
        </pc:sldMkLst>
        <pc:spChg chg="mod">
          <ac:chgData name="Sarah Brooking" userId="18cedcd5-ab48-4fbc-a36a-40873077071e" providerId="ADAL" clId="{86F11AC7-96A3-4630-882D-B8870B04D738}" dt="2020-10-16T16:42:27.687" v="953" actId="20577"/>
          <ac:spMkLst>
            <pc:docMk/>
            <pc:sldMk cId="0" sldId="264"/>
            <ac:spMk id="112" creationId="{00000000-0000-0000-0000-000000000000}"/>
          </ac:spMkLst>
        </pc:spChg>
        <pc:spChg chg="mod">
          <ac:chgData name="Sarah Brooking" userId="18cedcd5-ab48-4fbc-a36a-40873077071e" providerId="ADAL" clId="{86F11AC7-96A3-4630-882D-B8870B04D738}" dt="2020-10-16T16:42:33.475" v="955"/>
          <ac:spMkLst>
            <pc:docMk/>
            <pc:sldMk cId="0" sldId="264"/>
            <ac:spMk id="113" creationId="{00000000-0000-0000-0000-000000000000}"/>
          </ac:spMkLst>
        </pc:spChg>
        <pc:spChg chg="mod">
          <ac:chgData name="Sarah Brooking" userId="18cedcd5-ab48-4fbc-a36a-40873077071e" providerId="ADAL" clId="{86F11AC7-96A3-4630-882D-B8870B04D738}" dt="2020-10-16T16:42:39.307" v="956" actId="1076"/>
          <ac:spMkLst>
            <pc:docMk/>
            <pc:sldMk cId="0" sldId="264"/>
            <ac:spMk id="115" creationId="{00000000-0000-0000-0000-000000000000}"/>
          </ac:spMkLst>
        </pc:spChg>
      </pc:sldChg>
      <pc:sldChg chg="del">
        <pc:chgData name="Sarah Brooking" userId="18cedcd5-ab48-4fbc-a36a-40873077071e" providerId="ADAL" clId="{86F11AC7-96A3-4630-882D-B8870B04D738}" dt="2020-10-16T15:30:25.013" v="71" actId="2696"/>
        <pc:sldMkLst>
          <pc:docMk/>
          <pc:sldMk cId="0" sldId="265"/>
        </pc:sldMkLst>
      </pc:sldChg>
      <pc:sldChg chg="addSp modSp">
        <pc:chgData name="Sarah Brooking" userId="18cedcd5-ab48-4fbc-a36a-40873077071e" providerId="ADAL" clId="{86F11AC7-96A3-4630-882D-B8870B04D738}" dt="2020-10-20T10:13:20.476" v="1832" actId="14100"/>
        <pc:sldMkLst>
          <pc:docMk/>
          <pc:sldMk cId="0" sldId="267"/>
        </pc:sldMkLst>
        <pc:spChg chg="add mod">
          <ac:chgData name="Sarah Brooking" userId="18cedcd5-ab48-4fbc-a36a-40873077071e" providerId="ADAL" clId="{86F11AC7-96A3-4630-882D-B8870B04D738}" dt="2020-10-20T10:13:20.476" v="1832" actId="14100"/>
          <ac:spMkLst>
            <pc:docMk/>
            <pc:sldMk cId="0" sldId="267"/>
            <ac:spMk id="5" creationId="{CFD58C82-E244-4DAE-A407-39B0F70DB27D}"/>
          </ac:spMkLst>
        </pc:spChg>
        <pc:spChg chg="mod">
          <ac:chgData name="Sarah Brooking" userId="18cedcd5-ab48-4fbc-a36a-40873077071e" providerId="ADAL" clId="{86F11AC7-96A3-4630-882D-B8870B04D738}" dt="2020-10-16T15:31:29.547" v="76" actId="20577"/>
          <ac:spMkLst>
            <pc:docMk/>
            <pc:sldMk cId="0" sldId="267"/>
            <ac:spMk id="135" creationId="{00000000-0000-0000-0000-000000000000}"/>
          </ac:spMkLst>
        </pc:spChg>
      </pc:sldChg>
      <pc:sldChg chg="del">
        <pc:chgData name="Sarah Brooking" userId="18cedcd5-ab48-4fbc-a36a-40873077071e" providerId="ADAL" clId="{86F11AC7-96A3-4630-882D-B8870B04D738}" dt="2020-10-16T15:36:08.954" v="80" actId="2696"/>
        <pc:sldMkLst>
          <pc:docMk/>
          <pc:sldMk cId="0" sldId="268"/>
        </pc:sldMkLst>
      </pc:sldChg>
      <pc:sldChg chg="del">
        <pc:chgData name="Sarah Brooking" userId="18cedcd5-ab48-4fbc-a36a-40873077071e" providerId="ADAL" clId="{86F11AC7-96A3-4630-882D-B8870B04D738}" dt="2020-10-16T15:36:13.470" v="81" actId="2696"/>
        <pc:sldMkLst>
          <pc:docMk/>
          <pc:sldMk cId="0" sldId="269"/>
        </pc:sldMkLst>
      </pc:sldChg>
      <pc:sldChg chg="del">
        <pc:chgData name="Sarah Brooking" userId="18cedcd5-ab48-4fbc-a36a-40873077071e" providerId="ADAL" clId="{86F11AC7-96A3-4630-882D-B8870B04D738}" dt="2020-10-16T15:36:16.949" v="82" actId="2696"/>
        <pc:sldMkLst>
          <pc:docMk/>
          <pc:sldMk cId="0" sldId="270"/>
        </pc:sldMkLst>
      </pc:sldChg>
      <pc:sldChg chg="del">
        <pc:chgData name="Sarah Brooking" userId="18cedcd5-ab48-4fbc-a36a-40873077071e" providerId="ADAL" clId="{86F11AC7-96A3-4630-882D-B8870B04D738}" dt="2020-10-16T15:36:19.824" v="83" actId="2696"/>
        <pc:sldMkLst>
          <pc:docMk/>
          <pc:sldMk cId="0" sldId="271"/>
        </pc:sldMkLst>
      </pc:sldChg>
      <pc:sldChg chg="del">
        <pc:chgData name="Sarah Brooking" userId="18cedcd5-ab48-4fbc-a36a-40873077071e" providerId="ADAL" clId="{86F11AC7-96A3-4630-882D-B8870B04D738}" dt="2020-10-16T15:36:23.390" v="84" actId="2696"/>
        <pc:sldMkLst>
          <pc:docMk/>
          <pc:sldMk cId="0" sldId="272"/>
        </pc:sldMkLst>
      </pc:sldChg>
      <pc:sldChg chg="del">
        <pc:chgData name="Sarah Brooking" userId="18cedcd5-ab48-4fbc-a36a-40873077071e" providerId="ADAL" clId="{86F11AC7-96A3-4630-882D-B8870B04D738}" dt="2020-10-16T15:36:43.904" v="91" actId="2696"/>
        <pc:sldMkLst>
          <pc:docMk/>
          <pc:sldMk cId="0" sldId="273"/>
        </pc:sldMkLst>
      </pc:sldChg>
      <pc:sldChg chg="addSp modSp">
        <pc:chgData name="Sarah Brooking" userId="18cedcd5-ab48-4fbc-a36a-40873077071e" providerId="ADAL" clId="{86F11AC7-96A3-4630-882D-B8870B04D738}" dt="2020-10-16T15:46:01.896" v="271" actId="207"/>
        <pc:sldMkLst>
          <pc:docMk/>
          <pc:sldMk cId="0" sldId="275"/>
        </pc:sldMkLst>
        <pc:spChg chg="add mod">
          <ac:chgData name="Sarah Brooking" userId="18cedcd5-ab48-4fbc-a36a-40873077071e" providerId="ADAL" clId="{86F11AC7-96A3-4630-882D-B8870B04D738}" dt="2020-10-16T15:46:01.896" v="271" actId="207"/>
          <ac:spMkLst>
            <pc:docMk/>
            <pc:sldMk cId="0" sldId="275"/>
            <ac:spMk id="2" creationId="{E532F42A-8091-4C08-AFF6-23BB92E2C811}"/>
          </ac:spMkLst>
        </pc:spChg>
        <pc:spChg chg="mod">
          <ac:chgData name="Sarah Brooking" userId="18cedcd5-ab48-4fbc-a36a-40873077071e" providerId="ADAL" clId="{86F11AC7-96A3-4630-882D-B8870B04D738}" dt="2020-10-16T15:44:21.972" v="94" actId="14100"/>
          <ac:spMkLst>
            <pc:docMk/>
            <pc:sldMk cId="0" sldId="275"/>
            <ac:spMk id="193" creationId="{00000000-0000-0000-0000-000000000000}"/>
          </ac:spMkLst>
        </pc:spChg>
      </pc:sldChg>
      <pc:sldChg chg="modSp">
        <pc:chgData name="Sarah Brooking" userId="18cedcd5-ab48-4fbc-a36a-40873077071e" providerId="ADAL" clId="{86F11AC7-96A3-4630-882D-B8870B04D738}" dt="2020-10-16T15:46:34.879" v="275" actId="14100"/>
        <pc:sldMkLst>
          <pc:docMk/>
          <pc:sldMk cId="0" sldId="276"/>
        </pc:sldMkLst>
        <pc:spChg chg="mod">
          <ac:chgData name="Sarah Brooking" userId="18cedcd5-ab48-4fbc-a36a-40873077071e" providerId="ADAL" clId="{86F11AC7-96A3-4630-882D-B8870B04D738}" dt="2020-10-16T15:46:34.879" v="275" actId="14100"/>
          <ac:spMkLst>
            <pc:docMk/>
            <pc:sldMk cId="0" sldId="276"/>
            <ac:spMk id="201" creationId="{00000000-0000-0000-0000-000000000000}"/>
          </ac:spMkLst>
        </pc:spChg>
        <pc:spChg chg="mod">
          <ac:chgData name="Sarah Brooking" userId="18cedcd5-ab48-4fbc-a36a-40873077071e" providerId="ADAL" clId="{86F11AC7-96A3-4630-882D-B8870B04D738}" dt="2020-10-16T15:46:29.020" v="274" actId="14100"/>
          <ac:spMkLst>
            <pc:docMk/>
            <pc:sldMk cId="0" sldId="276"/>
            <ac:spMk id="202" creationId="{00000000-0000-0000-0000-000000000000}"/>
          </ac:spMkLst>
        </pc:spChg>
      </pc:sldChg>
      <pc:sldChg chg="addSp modSp">
        <pc:chgData name="Sarah Brooking" userId="18cedcd5-ab48-4fbc-a36a-40873077071e" providerId="ADAL" clId="{86F11AC7-96A3-4630-882D-B8870B04D738}" dt="2020-10-16T15:48:01.254" v="396" actId="20577"/>
        <pc:sldMkLst>
          <pc:docMk/>
          <pc:sldMk cId="0" sldId="278"/>
        </pc:sldMkLst>
        <pc:spChg chg="add mod">
          <ac:chgData name="Sarah Brooking" userId="18cedcd5-ab48-4fbc-a36a-40873077071e" providerId="ADAL" clId="{86F11AC7-96A3-4630-882D-B8870B04D738}" dt="2020-10-16T15:48:01.254" v="396" actId="20577"/>
          <ac:spMkLst>
            <pc:docMk/>
            <pc:sldMk cId="0" sldId="278"/>
            <ac:spMk id="2" creationId="{2663C19E-03EB-42F1-8274-D07A9E6D9AC8}"/>
          </ac:spMkLst>
        </pc:spChg>
      </pc:sldChg>
      <pc:sldChg chg="addSp modSp">
        <pc:chgData name="Sarah Brooking" userId="18cedcd5-ab48-4fbc-a36a-40873077071e" providerId="ADAL" clId="{86F11AC7-96A3-4630-882D-B8870B04D738}" dt="2020-10-16T15:55:09.080" v="550" actId="20577"/>
        <pc:sldMkLst>
          <pc:docMk/>
          <pc:sldMk cId="0" sldId="279"/>
        </pc:sldMkLst>
        <pc:spChg chg="add mod">
          <ac:chgData name="Sarah Brooking" userId="18cedcd5-ab48-4fbc-a36a-40873077071e" providerId="ADAL" clId="{86F11AC7-96A3-4630-882D-B8870B04D738}" dt="2020-10-16T15:55:09.080" v="550" actId="20577"/>
          <ac:spMkLst>
            <pc:docMk/>
            <pc:sldMk cId="0" sldId="279"/>
            <ac:spMk id="2" creationId="{DACB3188-814A-4950-8763-D747FDA28216}"/>
          </ac:spMkLst>
        </pc:spChg>
        <pc:spChg chg="mod">
          <ac:chgData name="Sarah Brooking" userId="18cedcd5-ab48-4fbc-a36a-40873077071e" providerId="ADAL" clId="{86F11AC7-96A3-4630-882D-B8870B04D738}" dt="2020-10-16T15:54:27.759" v="529" actId="14100"/>
          <ac:spMkLst>
            <pc:docMk/>
            <pc:sldMk cId="0" sldId="279"/>
            <ac:spMk id="229" creationId="{00000000-0000-0000-0000-000000000000}"/>
          </ac:spMkLst>
        </pc:spChg>
      </pc:sldChg>
      <pc:sldChg chg="addSp modSp">
        <pc:chgData name="Sarah Brooking" userId="18cedcd5-ab48-4fbc-a36a-40873077071e" providerId="ADAL" clId="{86F11AC7-96A3-4630-882D-B8870B04D738}" dt="2020-10-16T16:28:13.362" v="621" actId="207"/>
        <pc:sldMkLst>
          <pc:docMk/>
          <pc:sldMk cId="0" sldId="282"/>
        </pc:sldMkLst>
        <pc:spChg chg="add mod">
          <ac:chgData name="Sarah Brooking" userId="18cedcd5-ab48-4fbc-a36a-40873077071e" providerId="ADAL" clId="{86F11AC7-96A3-4630-882D-B8870B04D738}" dt="2020-10-16T16:28:13.362" v="621" actId="207"/>
          <ac:spMkLst>
            <pc:docMk/>
            <pc:sldMk cId="0" sldId="282"/>
            <ac:spMk id="2" creationId="{F2BB2D50-23E4-4F8F-A358-38C5CC3592AE}"/>
          </ac:spMkLst>
        </pc:spChg>
      </pc:sldChg>
      <pc:sldChg chg="addSp modSp">
        <pc:chgData name="Sarah Brooking" userId="18cedcd5-ab48-4fbc-a36a-40873077071e" providerId="ADAL" clId="{86F11AC7-96A3-4630-882D-B8870B04D738}" dt="2020-10-16T16:29:17.444" v="680" actId="207"/>
        <pc:sldMkLst>
          <pc:docMk/>
          <pc:sldMk cId="0" sldId="284"/>
        </pc:sldMkLst>
        <pc:spChg chg="add mod">
          <ac:chgData name="Sarah Brooking" userId="18cedcd5-ab48-4fbc-a36a-40873077071e" providerId="ADAL" clId="{86F11AC7-96A3-4630-882D-B8870B04D738}" dt="2020-10-16T16:29:17.444" v="680" actId="207"/>
          <ac:spMkLst>
            <pc:docMk/>
            <pc:sldMk cId="0" sldId="284"/>
            <ac:spMk id="2" creationId="{3E56C467-1210-48FB-9C46-04696DC70CCC}"/>
          </ac:spMkLst>
        </pc:spChg>
      </pc:sldChg>
      <pc:sldChg chg="addSp modSp">
        <pc:chgData name="Sarah Brooking" userId="18cedcd5-ab48-4fbc-a36a-40873077071e" providerId="ADAL" clId="{86F11AC7-96A3-4630-882D-B8870B04D738}" dt="2020-10-20T10:16:43.089" v="1836" actId="20577"/>
        <pc:sldMkLst>
          <pc:docMk/>
          <pc:sldMk cId="0" sldId="285"/>
        </pc:sldMkLst>
        <pc:spChg chg="add mod">
          <ac:chgData name="Sarah Brooking" userId="18cedcd5-ab48-4fbc-a36a-40873077071e" providerId="ADAL" clId="{86F11AC7-96A3-4630-882D-B8870B04D738}" dt="2020-10-20T10:16:43.089" v="1836" actId="20577"/>
          <ac:spMkLst>
            <pc:docMk/>
            <pc:sldMk cId="0" sldId="285"/>
            <ac:spMk id="2" creationId="{B53D91A8-0E4C-48E4-BE64-9F33BCCED1CD}"/>
          </ac:spMkLst>
        </pc:spChg>
      </pc:sldChg>
      <pc:sldChg chg="addSp modSp">
        <pc:chgData name="Sarah Brooking" userId="18cedcd5-ab48-4fbc-a36a-40873077071e" providerId="ADAL" clId="{86F11AC7-96A3-4630-882D-B8870B04D738}" dt="2020-10-20T10:16:58.444" v="1842" actId="20577"/>
        <pc:sldMkLst>
          <pc:docMk/>
          <pc:sldMk cId="0" sldId="286"/>
        </pc:sldMkLst>
        <pc:spChg chg="add mod">
          <ac:chgData name="Sarah Brooking" userId="18cedcd5-ab48-4fbc-a36a-40873077071e" providerId="ADAL" clId="{86F11AC7-96A3-4630-882D-B8870B04D738}" dt="2020-10-16T16:32:58.367" v="809" actId="14100"/>
          <ac:spMkLst>
            <pc:docMk/>
            <pc:sldMk cId="0" sldId="286"/>
            <ac:spMk id="2" creationId="{56FD1BF9-1505-45F8-8A6B-9E946AF7FAE2}"/>
          </ac:spMkLst>
        </pc:spChg>
        <pc:spChg chg="add mod">
          <ac:chgData name="Sarah Brooking" userId="18cedcd5-ab48-4fbc-a36a-40873077071e" providerId="ADAL" clId="{86F11AC7-96A3-4630-882D-B8870B04D738}" dt="2020-10-16T16:33:39.901" v="816" actId="1076"/>
          <ac:spMkLst>
            <pc:docMk/>
            <pc:sldMk cId="0" sldId="286"/>
            <ac:spMk id="3" creationId="{210D9236-A4D0-431E-8D57-0A91F6D4965C}"/>
          </ac:spMkLst>
        </pc:spChg>
        <pc:spChg chg="add mod">
          <ac:chgData name="Sarah Brooking" userId="18cedcd5-ab48-4fbc-a36a-40873077071e" providerId="ADAL" clId="{86F11AC7-96A3-4630-882D-B8870B04D738}" dt="2020-10-20T10:16:58.444" v="1842" actId="20577"/>
          <ac:spMkLst>
            <pc:docMk/>
            <pc:sldMk cId="0" sldId="286"/>
            <ac:spMk id="4" creationId="{40ACE148-9D51-4D94-9E68-EF8B352AE728}"/>
          </ac:spMkLst>
        </pc:spChg>
        <pc:spChg chg="mod">
          <ac:chgData name="Sarah Brooking" userId="18cedcd5-ab48-4fbc-a36a-40873077071e" providerId="ADAL" clId="{86F11AC7-96A3-4630-882D-B8870B04D738}" dt="2020-10-16T16:33:12.694" v="811" actId="1076"/>
          <ac:spMkLst>
            <pc:docMk/>
            <pc:sldMk cId="0" sldId="286"/>
            <ac:spMk id="290" creationId="{00000000-0000-0000-0000-000000000000}"/>
          </ac:spMkLst>
        </pc:spChg>
        <pc:spChg chg="mod">
          <ac:chgData name="Sarah Brooking" userId="18cedcd5-ab48-4fbc-a36a-40873077071e" providerId="ADAL" clId="{86F11AC7-96A3-4630-882D-B8870B04D738}" dt="2020-10-16T16:32:10.301" v="802" actId="14100"/>
          <ac:spMkLst>
            <pc:docMk/>
            <pc:sldMk cId="0" sldId="286"/>
            <ac:spMk id="291" creationId="{00000000-0000-0000-0000-000000000000}"/>
          </ac:spMkLst>
        </pc:spChg>
        <pc:spChg chg="mod">
          <ac:chgData name="Sarah Brooking" userId="18cedcd5-ab48-4fbc-a36a-40873077071e" providerId="ADAL" clId="{86F11AC7-96A3-4630-882D-B8870B04D738}" dt="2020-10-16T16:31:38.520" v="798" actId="1076"/>
          <ac:spMkLst>
            <pc:docMk/>
            <pc:sldMk cId="0" sldId="286"/>
            <ac:spMk id="292" creationId="{00000000-0000-0000-0000-000000000000}"/>
          </ac:spMkLst>
        </pc:spChg>
      </pc:sldChg>
      <pc:sldChg chg="modSp del">
        <pc:chgData name="Sarah Brooking" userId="18cedcd5-ab48-4fbc-a36a-40873077071e" providerId="ADAL" clId="{86F11AC7-96A3-4630-882D-B8870B04D738}" dt="2020-10-16T16:35:09.996" v="903" actId="2696"/>
        <pc:sldMkLst>
          <pc:docMk/>
          <pc:sldMk cId="0" sldId="287"/>
        </pc:sldMkLst>
        <pc:spChg chg="mod">
          <ac:chgData name="Sarah Brooking" userId="18cedcd5-ab48-4fbc-a36a-40873077071e" providerId="ADAL" clId="{86F11AC7-96A3-4630-882D-B8870B04D738}" dt="2020-10-16T16:33:26.201" v="813"/>
          <ac:spMkLst>
            <pc:docMk/>
            <pc:sldMk cId="0" sldId="287"/>
            <ac:spMk id="299" creationId="{00000000-0000-0000-0000-000000000000}"/>
          </ac:spMkLst>
        </pc:spChg>
        <pc:spChg chg="mod">
          <ac:chgData name="Sarah Brooking" userId="18cedcd5-ab48-4fbc-a36a-40873077071e" providerId="ADAL" clId="{86F11AC7-96A3-4630-882D-B8870B04D738}" dt="2020-10-16T16:32:18.832" v="803"/>
          <ac:spMkLst>
            <pc:docMk/>
            <pc:sldMk cId="0" sldId="287"/>
            <ac:spMk id="300" creationId="{00000000-0000-0000-0000-000000000000}"/>
          </ac:spMkLst>
        </pc:spChg>
      </pc:sldChg>
      <pc:sldChg chg="modSp">
        <pc:chgData name="Sarah Brooking" userId="18cedcd5-ab48-4fbc-a36a-40873077071e" providerId="ADAL" clId="{86F11AC7-96A3-4630-882D-B8870B04D738}" dt="2020-10-16T16:35:33.297" v="905" actId="14100"/>
        <pc:sldMkLst>
          <pc:docMk/>
          <pc:sldMk cId="0" sldId="288"/>
        </pc:sldMkLst>
        <pc:spChg chg="mod">
          <ac:chgData name="Sarah Brooking" userId="18cedcd5-ab48-4fbc-a36a-40873077071e" providerId="ADAL" clId="{86F11AC7-96A3-4630-882D-B8870B04D738}" dt="2020-10-16T16:35:33.297" v="905" actId="14100"/>
          <ac:spMkLst>
            <pc:docMk/>
            <pc:sldMk cId="0" sldId="288"/>
            <ac:spMk id="310" creationId="{00000000-0000-0000-0000-000000000000}"/>
          </ac:spMkLst>
        </pc:spChg>
      </pc:sldChg>
      <pc:sldChg chg="del">
        <pc:chgData name="Sarah Brooking" userId="18cedcd5-ab48-4fbc-a36a-40873077071e" providerId="ADAL" clId="{86F11AC7-96A3-4630-882D-B8870B04D738}" dt="2020-10-16T16:35:40.301" v="906" actId="2696"/>
        <pc:sldMkLst>
          <pc:docMk/>
          <pc:sldMk cId="0" sldId="289"/>
        </pc:sldMkLst>
      </pc:sldChg>
      <pc:sldChg chg="del">
        <pc:chgData name="Sarah Brooking" userId="18cedcd5-ab48-4fbc-a36a-40873077071e" providerId="ADAL" clId="{86F11AC7-96A3-4630-882D-B8870B04D738}" dt="2020-10-16T16:35:44.678" v="907" actId="2696"/>
        <pc:sldMkLst>
          <pc:docMk/>
          <pc:sldMk cId="0" sldId="290"/>
        </pc:sldMkLst>
      </pc:sldChg>
      <pc:sldChg chg="del">
        <pc:chgData name="Sarah Brooking" userId="18cedcd5-ab48-4fbc-a36a-40873077071e" providerId="ADAL" clId="{86F11AC7-96A3-4630-882D-B8870B04D738}" dt="2020-10-16T16:35:49.075" v="908" actId="2696"/>
        <pc:sldMkLst>
          <pc:docMk/>
          <pc:sldMk cId="0" sldId="291"/>
        </pc:sldMkLst>
      </pc:sldChg>
      <pc:sldChg chg="del">
        <pc:chgData name="Sarah Brooking" userId="18cedcd5-ab48-4fbc-a36a-40873077071e" providerId="ADAL" clId="{86F11AC7-96A3-4630-882D-B8870B04D738}" dt="2020-10-16T16:35:52.590" v="909" actId="2696"/>
        <pc:sldMkLst>
          <pc:docMk/>
          <pc:sldMk cId="0" sldId="292"/>
        </pc:sldMkLst>
      </pc:sldChg>
      <pc:sldChg chg="del">
        <pc:chgData name="Sarah Brooking" userId="18cedcd5-ab48-4fbc-a36a-40873077071e" providerId="ADAL" clId="{86F11AC7-96A3-4630-882D-B8870B04D738}" dt="2020-10-16T16:35:55.605" v="910" actId="2696"/>
        <pc:sldMkLst>
          <pc:docMk/>
          <pc:sldMk cId="0" sldId="293"/>
        </pc:sldMkLst>
      </pc:sldChg>
      <pc:sldChg chg="del">
        <pc:chgData name="Sarah Brooking" userId="18cedcd5-ab48-4fbc-a36a-40873077071e" providerId="ADAL" clId="{86F11AC7-96A3-4630-882D-B8870B04D738}" dt="2020-10-16T16:35:58.665" v="911" actId="2696"/>
        <pc:sldMkLst>
          <pc:docMk/>
          <pc:sldMk cId="0" sldId="294"/>
        </pc:sldMkLst>
      </pc:sldChg>
      <pc:sldChg chg="del">
        <pc:chgData name="Sarah Brooking" userId="18cedcd5-ab48-4fbc-a36a-40873077071e" providerId="ADAL" clId="{86F11AC7-96A3-4630-882D-B8870B04D738}" dt="2020-10-16T16:36:01.525" v="912" actId="2696"/>
        <pc:sldMkLst>
          <pc:docMk/>
          <pc:sldMk cId="0" sldId="295"/>
        </pc:sldMkLst>
      </pc:sldChg>
      <pc:sldChg chg="del">
        <pc:chgData name="Sarah Brooking" userId="18cedcd5-ab48-4fbc-a36a-40873077071e" providerId="ADAL" clId="{86F11AC7-96A3-4630-882D-B8870B04D738}" dt="2020-10-16T16:36:04.274" v="913" actId="2696"/>
        <pc:sldMkLst>
          <pc:docMk/>
          <pc:sldMk cId="0" sldId="296"/>
        </pc:sldMkLst>
      </pc:sldChg>
      <pc:sldChg chg="del">
        <pc:chgData name="Sarah Brooking" userId="18cedcd5-ab48-4fbc-a36a-40873077071e" providerId="ADAL" clId="{86F11AC7-96A3-4630-882D-B8870B04D738}" dt="2020-10-16T16:36:07.749" v="914" actId="2696"/>
        <pc:sldMkLst>
          <pc:docMk/>
          <pc:sldMk cId="0" sldId="297"/>
        </pc:sldMkLst>
      </pc:sldChg>
      <pc:sldChg chg="del">
        <pc:chgData name="Sarah Brooking" userId="18cedcd5-ab48-4fbc-a36a-40873077071e" providerId="ADAL" clId="{86F11AC7-96A3-4630-882D-B8870B04D738}" dt="2020-10-16T16:36:27.152" v="915" actId="2696"/>
        <pc:sldMkLst>
          <pc:docMk/>
          <pc:sldMk cId="0" sldId="298"/>
        </pc:sldMkLst>
      </pc:sldChg>
      <pc:sldChg chg="del">
        <pc:chgData name="Sarah Brooking" userId="18cedcd5-ab48-4fbc-a36a-40873077071e" providerId="ADAL" clId="{86F11AC7-96A3-4630-882D-B8870B04D738}" dt="2020-10-16T16:36:31.479" v="916" actId="2696"/>
        <pc:sldMkLst>
          <pc:docMk/>
          <pc:sldMk cId="0" sldId="299"/>
        </pc:sldMkLst>
      </pc:sldChg>
      <pc:sldChg chg="addSp delSp">
        <pc:chgData name="Sarah Brooking" userId="18cedcd5-ab48-4fbc-a36a-40873077071e" providerId="ADAL" clId="{86F11AC7-96A3-4630-882D-B8870B04D738}" dt="2020-10-16T16:36:47.219" v="917" actId="26606"/>
        <pc:sldMkLst>
          <pc:docMk/>
          <pc:sldMk cId="0" sldId="300"/>
        </pc:sldMkLst>
        <pc:spChg chg="del">
          <ac:chgData name="Sarah Brooking" userId="18cedcd5-ab48-4fbc-a36a-40873077071e" providerId="ADAL" clId="{86F11AC7-96A3-4630-882D-B8870B04D738}" dt="2020-10-16T16:36:47.219" v="917" actId="26606"/>
          <ac:spMkLst>
            <pc:docMk/>
            <pc:sldMk cId="0" sldId="300"/>
            <ac:spMk id="409" creationId="{00000000-0000-0000-0000-000000000000}"/>
          </ac:spMkLst>
        </pc:spChg>
        <pc:graphicFrameChg chg="add">
          <ac:chgData name="Sarah Brooking" userId="18cedcd5-ab48-4fbc-a36a-40873077071e" providerId="ADAL" clId="{86F11AC7-96A3-4630-882D-B8870B04D738}" dt="2020-10-16T16:36:47.219" v="917" actId="26606"/>
          <ac:graphicFrameMkLst>
            <pc:docMk/>
            <pc:sldMk cId="0" sldId="300"/>
            <ac:graphicFrameMk id="413" creationId="{78472EA5-FDE4-49F5-A824-5ABA4CA899CA}"/>
          </ac:graphicFrameMkLst>
        </pc:graphicFrameChg>
      </pc:sldChg>
      <pc:sldChg chg="addSp delSp">
        <pc:chgData name="Sarah Brooking" userId="18cedcd5-ab48-4fbc-a36a-40873077071e" providerId="ADAL" clId="{86F11AC7-96A3-4630-882D-B8870B04D738}" dt="2020-10-16T16:36:59.298" v="918" actId="26606"/>
        <pc:sldMkLst>
          <pc:docMk/>
          <pc:sldMk cId="0" sldId="301"/>
        </pc:sldMkLst>
        <pc:spChg chg="del">
          <ac:chgData name="Sarah Brooking" userId="18cedcd5-ab48-4fbc-a36a-40873077071e" providerId="ADAL" clId="{86F11AC7-96A3-4630-882D-B8870B04D738}" dt="2020-10-16T16:36:59.298" v="918" actId="26606"/>
          <ac:spMkLst>
            <pc:docMk/>
            <pc:sldMk cId="0" sldId="301"/>
            <ac:spMk id="417" creationId="{00000000-0000-0000-0000-000000000000}"/>
          </ac:spMkLst>
        </pc:spChg>
        <pc:graphicFrameChg chg="add">
          <ac:chgData name="Sarah Brooking" userId="18cedcd5-ab48-4fbc-a36a-40873077071e" providerId="ADAL" clId="{86F11AC7-96A3-4630-882D-B8870B04D738}" dt="2020-10-16T16:36:59.298" v="918" actId="26606"/>
          <ac:graphicFrameMkLst>
            <pc:docMk/>
            <pc:sldMk cId="0" sldId="301"/>
            <ac:graphicFrameMk id="421" creationId="{4295BA76-E177-4068-ABE4-901682FDCE8A}"/>
          </ac:graphicFrameMkLst>
        </pc:graphicFrameChg>
      </pc:sldChg>
      <pc:sldChg chg="del">
        <pc:chgData name="Sarah Brooking" userId="18cedcd5-ab48-4fbc-a36a-40873077071e" providerId="ADAL" clId="{86F11AC7-96A3-4630-882D-B8870B04D738}" dt="2020-10-16T16:37:18.446" v="919" actId="2696"/>
        <pc:sldMkLst>
          <pc:docMk/>
          <pc:sldMk cId="0" sldId="303"/>
        </pc:sldMkLst>
      </pc:sldChg>
      <pc:sldChg chg="del">
        <pc:chgData name="Sarah Brooking" userId="18cedcd5-ab48-4fbc-a36a-40873077071e" providerId="ADAL" clId="{86F11AC7-96A3-4630-882D-B8870B04D738}" dt="2020-10-16T16:37:23.127" v="920" actId="2696"/>
        <pc:sldMkLst>
          <pc:docMk/>
          <pc:sldMk cId="0" sldId="304"/>
        </pc:sldMkLst>
      </pc:sldChg>
      <pc:sldChg chg="del">
        <pc:chgData name="Sarah Brooking" userId="18cedcd5-ab48-4fbc-a36a-40873077071e" providerId="ADAL" clId="{86F11AC7-96A3-4630-882D-B8870B04D738}" dt="2020-10-16T16:37:26.562" v="921" actId="2696"/>
        <pc:sldMkLst>
          <pc:docMk/>
          <pc:sldMk cId="0" sldId="305"/>
        </pc:sldMkLst>
      </pc:sldChg>
      <pc:sldChg chg="del">
        <pc:chgData name="Sarah Brooking" userId="18cedcd5-ab48-4fbc-a36a-40873077071e" providerId="ADAL" clId="{86F11AC7-96A3-4630-882D-B8870B04D738}" dt="2020-10-16T16:37:33.556" v="922" actId="2696"/>
        <pc:sldMkLst>
          <pc:docMk/>
          <pc:sldMk cId="0" sldId="306"/>
        </pc:sldMkLst>
      </pc:sldChg>
      <pc:sldChg chg="del">
        <pc:chgData name="Sarah Brooking" userId="18cedcd5-ab48-4fbc-a36a-40873077071e" providerId="ADAL" clId="{86F11AC7-96A3-4630-882D-B8870B04D738}" dt="2020-10-16T16:40:37.902" v="944" actId="2696"/>
        <pc:sldMkLst>
          <pc:docMk/>
          <pc:sldMk cId="0" sldId="307"/>
        </pc:sldMkLst>
      </pc:sldChg>
      <pc:sldChg chg="del">
        <pc:chgData name="Sarah Brooking" userId="18cedcd5-ab48-4fbc-a36a-40873077071e" providerId="ADAL" clId="{86F11AC7-96A3-4630-882D-B8870B04D738}" dt="2020-10-16T16:40:35.273" v="943" actId="2696"/>
        <pc:sldMkLst>
          <pc:docMk/>
          <pc:sldMk cId="0" sldId="308"/>
        </pc:sldMkLst>
      </pc:sldChg>
      <pc:sldChg chg="del">
        <pc:chgData name="Sarah Brooking" userId="18cedcd5-ab48-4fbc-a36a-40873077071e" providerId="ADAL" clId="{86F11AC7-96A3-4630-882D-B8870B04D738}" dt="2020-10-16T16:40:28.930" v="942" actId="2696"/>
        <pc:sldMkLst>
          <pc:docMk/>
          <pc:sldMk cId="0" sldId="309"/>
        </pc:sldMkLst>
      </pc:sldChg>
      <pc:sldChg chg="modSp">
        <pc:chgData name="Sarah Brooking" userId="18cedcd5-ab48-4fbc-a36a-40873077071e" providerId="ADAL" clId="{86F11AC7-96A3-4630-882D-B8870B04D738}" dt="2020-10-16T16:48:41.398" v="1631" actId="20577"/>
        <pc:sldMkLst>
          <pc:docMk/>
          <pc:sldMk cId="417726442" sldId="310"/>
        </pc:sldMkLst>
        <pc:spChg chg="mod">
          <ac:chgData name="Sarah Brooking" userId="18cedcd5-ab48-4fbc-a36a-40873077071e" providerId="ADAL" clId="{86F11AC7-96A3-4630-882D-B8870B04D738}" dt="2020-10-16T16:46:21.771" v="1291" actId="20577"/>
          <ac:spMkLst>
            <pc:docMk/>
            <pc:sldMk cId="417726442" sldId="310"/>
            <ac:spMk id="486" creationId="{00000000-0000-0000-0000-000000000000}"/>
          </ac:spMkLst>
        </pc:spChg>
        <pc:spChg chg="mod">
          <ac:chgData name="Sarah Brooking" userId="18cedcd5-ab48-4fbc-a36a-40873077071e" providerId="ADAL" clId="{86F11AC7-96A3-4630-882D-B8870B04D738}" dt="2020-10-16T16:48:41.398" v="1631" actId="20577"/>
          <ac:spMkLst>
            <pc:docMk/>
            <pc:sldMk cId="417726442" sldId="310"/>
            <ac:spMk id="487" creationId="{00000000-0000-0000-0000-000000000000}"/>
          </ac:spMkLst>
        </pc:spChg>
      </pc:sldChg>
      <pc:sldChg chg="del">
        <pc:chgData name="Sarah Brooking" userId="18cedcd5-ab48-4fbc-a36a-40873077071e" providerId="ADAL" clId="{86F11AC7-96A3-4630-882D-B8870B04D738}" dt="2020-10-16T16:43:19.247" v="961" actId="2696"/>
        <pc:sldMkLst>
          <pc:docMk/>
          <pc:sldMk cId="1061293114" sldId="311"/>
        </pc:sldMkLst>
        <pc:spChg chg="add mod">
          <ac:chgData name="Sarah Brooking" userId="18cedcd5-ab48-4fbc-a36a-40873077071e" providerId="ADAL" clId="{86F11AC7-96A3-4630-882D-B8870B04D738}" dt="2020-10-16T16:45:51.733" v="1289" actId="20577"/>
          <ac:spMkLst>
            <pc:docMk/>
            <pc:sldMk cId="1061293114" sldId="311"/>
            <ac:spMk id="2" creationId="{A86B81C0-89F5-4DB1-8DEE-F21DD1B49F43}"/>
          </ac:spMkLst>
        </pc:spChg>
        <pc:spChg chg="mod">
          <ac:chgData name="Sarah Brooking" userId="18cedcd5-ab48-4fbc-a36a-40873077071e" providerId="ADAL" clId="{86F11AC7-96A3-4630-882D-B8870B04D738}" dt="2020-10-16T16:43:46.605" v="979" actId="20577"/>
          <ac:spMkLst>
            <pc:docMk/>
            <pc:sldMk cId="1061293114" sldId="311"/>
            <ac:spMk id="493" creationId="{00000000-0000-0000-0000-000000000000}"/>
          </ac:spMkLst>
        </pc:spChg>
        <pc:spChg chg="mod">
          <ac:chgData name="Sarah Brooking" userId="18cedcd5-ab48-4fbc-a36a-40873077071e" providerId="ADAL" clId="{86F11AC7-96A3-4630-882D-B8870B04D738}" dt="2020-10-16T16:43:58.736" v="983" actId="20577"/>
          <ac:spMkLst>
            <pc:docMk/>
            <pc:sldMk cId="1061293114" sldId="311"/>
            <ac:spMk id="494" creationId="{00000000-0000-0000-0000-000000000000}"/>
          </ac:spMkLst>
        </pc:spChg>
      </pc:sldChg>
      <pc:sldChg chg="del">
        <pc:chgData name="Sarah Brooking" userId="18cedcd5-ab48-4fbc-a36a-40873077071e" providerId="ADAL" clId="{86F11AC7-96A3-4630-882D-B8870B04D738}" dt="2020-10-16T16:40:46.069" v="945" actId="2696"/>
        <pc:sldMkLst>
          <pc:docMk/>
          <pc:sldMk cId="0" sldId="312"/>
        </pc:sldMkLst>
      </pc:sldChg>
      <pc:sldChg chg="del">
        <pc:chgData name="Sarah Brooking" userId="18cedcd5-ab48-4fbc-a36a-40873077071e" providerId="ADAL" clId="{86F11AC7-96A3-4630-882D-B8870B04D738}" dt="2020-10-16T16:40:49.263" v="946" actId="2696"/>
        <pc:sldMkLst>
          <pc:docMk/>
          <pc:sldMk cId="0" sldId="313"/>
        </pc:sldMkLst>
      </pc:sldChg>
      <pc:sldChg chg="del">
        <pc:chgData name="Sarah Brooking" userId="18cedcd5-ab48-4fbc-a36a-40873077071e" providerId="ADAL" clId="{86F11AC7-96A3-4630-882D-B8870B04D738}" dt="2020-10-16T16:41:02.308" v="947" actId="2696"/>
        <pc:sldMkLst>
          <pc:docMk/>
          <pc:sldMk cId="0" sldId="314"/>
        </pc:sldMkLst>
      </pc:sldChg>
      <pc:sldChg chg="del">
        <pc:chgData name="Sarah Brooking" userId="18cedcd5-ab48-4fbc-a36a-40873077071e" providerId="ADAL" clId="{86F11AC7-96A3-4630-882D-B8870B04D738}" dt="2020-10-16T16:41:06.254" v="948" actId="2696"/>
        <pc:sldMkLst>
          <pc:docMk/>
          <pc:sldMk cId="0" sldId="315"/>
        </pc:sldMkLst>
      </pc:sldChg>
      <pc:sldChg chg="del">
        <pc:chgData name="Sarah Brooking" userId="18cedcd5-ab48-4fbc-a36a-40873077071e" providerId="ADAL" clId="{86F11AC7-96A3-4630-882D-B8870B04D738}" dt="2020-10-16T16:41:09.353" v="949" actId="2696"/>
        <pc:sldMkLst>
          <pc:docMk/>
          <pc:sldMk cId="0" sldId="316"/>
        </pc:sldMkLst>
      </pc:sldChg>
      <pc:sldChg chg="del">
        <pc:chgData name="Sarah Brooking" userId="18cedcd5-ab48-4fbc-a36a-40873077071e" providerId="ADAL" clId="{86F11AC7-96A3-4630-882D-B8870B04D738}" dt="2020-10-16T16:41:43.266" v="950" actId="2696"/>
        <pc:sldMkLst>
          <pc:docMk/>
          <pc:sldMk cId="0" sldId="317"/>
        </pc:sldMkLst>
      </pc:sldChg>
      <pc:sldChg chg="modSp del">
        <pc:chgData name="Sarah Brooking" userId="18cedcd5-ab48-4fbc-a36a-40873077071e" providerId="ADAL" clId="{86F11AC7-96A3-4630-882D-B8870B04D738}" dt="2020-10-16T16:43:05.942" v="960" actId="2696"/>
        <pc:sldMkLst>
          <pc:docMk/>
          <pc:sldMk cId="0" sldId="318"/>
        </pc:sldMkLst>
        <pc:spChg chg="mod">
          <ac:chgData name="Sarah Brooking" userId="18cedcd5-ab48-4fbc-a36a-40873077071e" providerId="ADAL" clId="{86F11AC7-96A3-4630-882D-B8870B04D738}" dt="2020-10-16T16:42:06.324" v="951"/>
          <ac:spMkLst>
            <pc:docMk/>
            <pc:sldMk cId="0" sldId="318"/>
            <ac:spMk id="549" creationId="{00000000-0000-0000-0000-000000000000}"/>
          </ac:spMkLst>
        </pc:spChg>
      </pc:sldChg>
      <pc:sldChg chg="del">
        <pc:chgData name="Sarah Brooking" userId="18cedcd5-ab48-4fbc-a36a-40873077071e" providerId="ADAL" clId="{86F11AC7-96A3-4630-882D-B8870B04D738}" dt="2020-10-16T16:48:54.481" v="1632" actId="2696"/>
        <pc:sldMkLst>
          <pc:docMk/>
          <pc:sldMk cId="0" sldId="319"/>
        </pc:sldMkLst>
      </pc:sldChg>
      <pc:sldChg chg="del">
        <pc:chgData name="Sarah Brooking" userId="18cedcd5-ab48-4fbc-a36a-40873077071e" providerId="ADAL" clId="{86F11AC7-96A3-4630-882D-B8870B04D738}" dt="2020-10-16T16:48:58.036" v="1633" actId="2696"/>
        <pc:sldMkLst>
          <pc:docMk/>
          <pc:sldMk cId="2741802318" sldId="320"/>
        </pc:sldMkLst>
        <pc:spChg chg="mod">
          <ac:chgData name="Sarah Brooking" userId="18cedcd5-ab48-4fbc-a36a-40873077071e" providerId="ADAL" clId="{86F11AC7-96A3-4630-882D-B8870B04D738}" dt="2020-10-16T16:50:06.387" v="1635" actId="207"/>
          <ac:spMkLst>
            <pc:docMk/>
            <pc:sldMk cId="2741802318" sldId="320"/>
            <ac:spMk id="17" creationId="{A7F31AB5-AD06-43DD-ACBD-27F3EA7CE669}"/>
          </ac:spMkLst>
        </pc:spChg>
        <pc:spChg chg="mod">
          <ac:chgData name="Sarah Brooking" userId="18cedcd5-ab48-4fbc-a36a-40873077071e" providerId="ADAL" clId="{86F11AC7-96A3-4630-882D-B8870B04D738}" dt="2020-10-16T16:50:11.688" v="1636" actId="207"/>
          <ac:spMkLst>
            <pc:docMk/>
            <pc:sldMk cId="2741802318" sldId="320"/>
            <ac:spMk id="18" creationId="{7282C2B5-01EC-48AC-AE9E-F2D3D89201DB}"/>
          </ac:spMkLst>
        </pc:spChg>
        <pc:spChg chg="mod">
          <ac:chgData name="Sarah Brooking" userId="18cedcd5-ab48-4fbc-a36a-40873077071e" providerId="ADAL" clId="{86F11AC7-96A3-4630-882D-B8870B04D738}" dt="2020-10-16T16:50:19.249" v="1637" actId="207"/>
          <ac:spMkLst>
            <pc:docMk/>
            <pc:sldMk cId="2741802318" sldId="320"/>
            <ac:spMk id="19" creationId="{262CE0C5-35A5-457D-9904-D79E13D2B59D}"/>
          </ac:spMkLst>
        </pc:spChg>
        <pc:spChg chg="mod">
          <ac:chgData name="Sarah Brooking" userId="18cedcd5-ab48-4fbc-a36a-40873077071e" providerId="ADAL" clId="{86F11AC7-96A3-4630-882D-B8870B04D738}" dt="2020-10-16T16:50:37.066" v="1639" actId="207"/>
          <ac:spMkLst>
            <pc:docMk/>
            <pc:sldMk cId="2741802318" sldId="320"/>
            <ac:spMk id="20" creationId="{F606D29F-6C05-466C-9B23-8780B59B8348}"/>
          </ac:spMkLst>
        </pc:spChg>
        <pc:spChg chg="mod">
          <ac:chgData name="Sarah Brooking" userId="18cedcd5-ab48-4fbc-a36a-40873077071e" providerId="ADAL" clId="{86F11AC7-96A3-4630-882D-B8870B04D738}" dt="2020-10-16T16:50:43.995" v="1640" actId="207"/>
          <ac:spMkLst>
            <pc:docMk/>
            <pc:sldMk cId="2741802318" sldId="320"/>
            <ac:spMk id="21" creationId="{0DD4B670-D5DA-4E32-8865-8A5044DA8575}"/>
          </ac:spMkLst>
        </pc:spChg>
      </pc:sldChg>
      <pc:sldChg chg="del">
        <pc:chgData name="Sarah Brooking" userId="18cedcd5-ab48-4fbc-a36a-40873077071e" providerId="ADAL" clId="{86F11AC7-96A3-4630-882D-B8870B04D738}" dt="2020-10-16T16:42:52.801" v="958" actId="2696"/>
        <pc:sldMkLst>
          <pc:docMk/>
          <pc:sldMk cId="0" sldId="321"/>
        </pc:sldMkLst>
      </pc:sldChg>
      <pc:sldChg chg="modSp">
        <pc:chgData name="Sarah Brooking" userId="18cedcd5-ab48-4fbc-a36a-40873077071e" providerId="ADAL" clId="{86F11AC7-96A3-4630-882D-B8870B04D738}" dt="2020-10-16T16:39:23.919" v="941" actId="20577"/>
        <pc:sldMkLst>
          <pc:docMk/>
          <pc:sldMk cId="0" sldId="352"/>
        </pc:sldMkLst>
        <pc:spChg chg="mod">
          <ac:chgData name="Sarah Brooking" userId="18cedcd5-ab48-4fbc-a36a-40873077071e" providerId="ADAL" clId="{86F11AC7-96A3-4630-882D-B8870B04D738}" dt="2020-10-16T16:38:39.790" v="923" actId="255"/>
          <ac:spMkLst>
            <pc:docMk/>
            <pc:sldMk cId="0" sldId="352"/>
            <ac:spMk id="2" creationId="{19198E2F-6817-4347-AF9E-347F0DDCD7A7}"/>
          </ac:spMkLst>
        </pc:spChg>
        <pc:spChg chg="mod">
          <ac:chgData name="Sarah Brooking" userId="18cedcd5-ab48-4fbc-a36a-40873077071e" providerId="ADAL" clId="{86F11AC7-96A3-4630-882D-B8870B04D738}" dt="2020-10-16T16:39:23.919" v="941" actId="20577"/>
          <ac:spMkLst>
            <pc:docMk/>
            <pc:sldMk cId="0" sldId="352"/>
            <ac:spMk id="449" creationId="{00000000-0000-0000-0000-000000000000}"/>
          </ac:spMkLst>
        </pc:spChg>
      </pc:sldChg>
      <pc:sldChg chg="addSp modSp del">
        <pc:chgData name="Sarah Brooking" userId="18cedcd5-ab48-4fbc-a36a-40873077071e" providerId="ADAL" clId="{86F11AC7-96A3-4630-882D-B8870B04D738}" dt="2020-10-19T19:34:48.260" v="1831" actId="2696"/>
        <pc:sldMkLst>
          <pc:docMk/>
          <pc:sldMk cId="0" sldId="358"/>
        </pc:sldMkLst>
        <pc:spChg chg="add mod">
          <ac:chgData name="Sarah Brooking" userId="18cedcd5-ab48-4fbc-a36a-40873077071e" providerId="ADAL" clId="{86F11AC7-96A3-4630-882D-B8870B04D738}" dt="2020-10-16T16:57:11.538" v="1830" actId="255"/>
          <ac:spMkLst>
            <pc:docMk/>
            <pc:sldMk cId="0" sldId="358"/>
            <ac:spMk id="2" creationId="{57C0FA9D-45F1-4A3F-B5E5-7E6DF0E87AD0}"/>
          </ac:spMkLst>
        </pc:spChg>
        <pc:spChg chg="mod">
          <ac:chgData name="Sarah Brooking" userId="18cedcd5-ab48-4fbc-a36a-40873077071e" providerId="ADAL" clId="{86F11AC7-96A3-4630-882D-B8870B04D738}" dt="2020-10-16T16:55:18.094" v="1657" actId="14100"/>
          <ac:spMkLst>
            <pc:docMk/>
            <pc:sldMk cId="0" sldId="358"/>
            <ac:spMk id="784" creationId="{00000000-0000-0000-0000-000000000000}"/>
          </ac:spMkLst>
        </pc:spChg>
        <pc:graphicFrameChg chg="modGraphic">
          <ac:chgData name="Sarah Brooking" userId="18cedcd5-ab48-4fbc-a36a-40873077071e" providerId="ADAL" clId="{86F11AC7-96A3-4630-882D-B8870B04D738}" dt="2020-10-16T16:54:29.839" v="1651" actId="20577"/>
          <ac:graphicFrameMkLst>
            <pc:docMk/>
            <pc:sldMk cId="0" sldId="358"/>
            <ac:graphicFrameMk id="786" creationId="{00000000-0000-0000-0000-000000000000}"/>
          </ac:graphicFrameMkLst>
        </pc:graphicFrameChg>
      </pc:sldChg>
      <pc:sldChg chg="modSp">
        <pc:chgData name="Sarah Brooking" userId="18cedcd5-ab48-4fbc-a36a-40873077071e" providerId="ADAL" clId="{86F11AC7-96A3-4630-882D-B8870B04D738}" dt="2020-10-20T10:17:17.775" v="1843" actId="1076"/>
        <pc:sldMkLst>
          <pc:docMk/>
          <pc:sldMk cId="0" sldId="367"/>
        </pc:sldMkLst>
        <pc:picChg chg="mod">
          <ac:chgData name="Sarah Brooking" userId="18cedcd5-ab48-4fbc-a36a-40873077071e" providerId="ADAL" clId="{86F11AC7-96A3-4630-882D-B8870B04D738}" dt="2020-10-20T10:17:17.775" v="1843" actId="1076"/>
          <ac:picMkLst>
            <pc:docMk/>
            <pc:sldMk cId="0" sldId="367"/>
            <ac:picMk id="3" creationId="{74F8C00F-E379-41CE-87E7-D9F9DB9426AB}"/>
          </ac:picMkLst>
        </pc:picChg>
      </pc:sldChg>
      <pc:sldChg chg="modSp">
        <pc:chgData name="Sarah Brooking" userId="18cedcd5-ab48-4fbc-a36a-40873077071e" providerId="ADAL" clId="{86F11AC7-96A3-4630-882D-B8870B04D738}" dt="2020-10-16T15:36:36.714" v="90" actId="20577"/>
        <pc:sldMkLst>
          <pc:docMk/>
          <pc:sldMk cId="0" sldId="380"/>
        </pc:sldMkLst>
        <pc:spChg chg="mod">
          <ac:chgData name="Sarah Brooking" userId="18cedcd5-ab48-4fbc-a36a-40873077071e" providerId="ADAL" clId="{86F11AC7-96A3-4630-882D-B8870B04D738}" dt="2020-10-16T15:21:32.521" v="56" actId="20577"/>
          <ac:spMkLst>
            <pc:docMk/>
            <pc:sldMk cId="0" sldId="380"/>
            <ac:spMk id="4" creationId="{538F052C-4B74-4F2B-9583-B2F0C1FDD6E0}"/>
          </ac:spMkLst>
        </pc:spChg>
        <pc:spChg chg="mod">
          <ac:chgData name="Sarah Brooking" userId="18cedcd5-ab48-4fbc-a36a-40873077071e" providerId="ADAL" clId="{86F11AC7-96A3-4630-882D-B8870B04D738}" dt="2020-10-16T15:21:01.520" v="39" actId="20577"/>
          <ac:spMkLst>
            <pc:docMk/>
            <pc:sldMk cId="0" sldId="380"/>
            <ac:spMk id="99" creationId="{00000000-0000-0000-0000-000000000000}"/>
          </ac:spMkLst>
        </pc:spChg>
        <pc:spChg chg="mod">
          <ac:chgData name="Sarah Brooking" userId="18cedcd5-ab48-4fbc-a36a-40873077071e" providerId="ADAL" clId="{86F11AC7-96A3-4630-882D-B8870B04D738}" dt="2020-10-16T15:36:36.714" v="90" actId="20577"/>
          <ac:spMkLst>
            <pc:docMk/>
            <pc:sldMk cId="0" sldId="380"/>
            <ac:spMk id="100" creationId="{00000000-0000-0000-0000-000000000000}"/>
          </ac:spMkLst>
        </pc:spChg>
      </pc:sldChg>
      <pc:sldMasterChg chg="delSldLayout">
        <pc:chgData name="Sarah Brooking" userId="18cedcd5-ab48-4fbc-a36a-40873077071e" providerId="ADAL" clId="{86F11AC7-96A3-4630-882D-B8870B04D738}" dt="2020-10-16T16:42:52.816" v="959" actId="2696"/>
        <pc:sldMasterMkLst>
          <pc:docMk/>
          <pc:sldMasterMk cId="648939738" sldId="2147483681"/>
        </pc:sldMasterMkLst>
        <pc:sldLayoutChg chg="del">
          <pc:chgData name="Sarah Brooking" userId="18cedcd5-ab48-4fbc-a36a-40873077071e" providerId="ADAL" clId="{86F11AC7-96A3-4630-882D-B8870B04D738}" dt="2020-10-16T16:42:52.816" v="959" actId="2696"/>
          <pc:sldLayoutMkLst>
            <pc:docMk/>
            <pc:sldMasterMk cId="648939738" sldId="2147483681"/>
            <pc:sldLayoutMk cId="2531266307" sldId="2147483701"/>
          </pc:sldLayoutMkLst>
        </pc:sldLayoutChg>
      </pc:sldMasterChg>
    </pc:docChg>
  </pc:docChgLst>
  <pc:docChgLst>
    <pc:chgData name="LAWSON, Catherine" userId="61639cc2-6d54-462a-b4b0-89c4cc7abcaa" providerId="ADAL" clId="{985723C1-F583-4C89-B3EF-D095B6CFCD1D}"/>
    <pc:docChg chg="undo custSel modSld modMainMaster">
      <pc:chgData name="LAWSON, Catherine" userId="61639cc2-6d54-462a-b4b0-89c4cc7abcaa" providerId="ADAL" clId="{985723C1-F583-4C89-B3EF-D095B6CFCD1D}" dt="2020-06-08T12:04:16.581" v="32" actId="20577"/>
      <pc:docMkLst>
        <pc:docMk/>
      </pc:docMkLst>
      <pc:sldChg chg="modSp mod">
        <pc:chgData name="LAWSON, Catherine" userId="61639cc2-6d54-462a-b4b0-89c4cc7abcaa" providerId="ADAL" clId="{985723C1-F583-4C89-B3EF-D095B6CFCD1D}" dt="2020-06-08T11:24:08.307" v="5" actId="20577"/>
        <pc:sldMkLst>
          <pc:docMk/>
          <pc:sldMk cId="0" sldId="257"/>
        </pc:sldMkLst>
        <pc:spChg chg="mod">
          <ac:chgData name="LAWSON, Catherine" userId="61639cc2-6d54-462a-b4b0-89c4cc7abcaa" providerId="ADAL" clId="{985723C1-F583-4C89-B3EF-D095B6CFCD1D}" dt="2020-06-08T11:24:08.307" v="5" actId="20577"/>
          <ac:spMkLst>
            <pc:docMk/>
            <pc:sldMk cId="0" sldId="257"/>
            <ac:spMk id="2" creationId="{3D538759-D6D9-4DF5-B99F-640FD9F431CE}"/>
          </ac:spMkLst>
        </pc:spChg>
      </pc:sldChg>
      <pc:sldChg chg="modSp mod">
        <pc:chgData name="LAWSON, Catherine" userId="61639cc2-6d54-462a-b4b0-89c4cc7abcaa" providerId="ADAL" clId="{985723C1-F583-4C89-B3EF-D095B6CFCD1D}" dt="2020-06-08T11:32:38.251" v="30" actId="1076"/>
        <pc:sldMkLst>
          <pc:docMk/>
          <pc:sldMk cId="0" sldId="258"/>
        </pc:sldMkLst>
        <pc:spChg chg="mod">
          <ac:chgData name="LAWSON, Catherine" userId="61639cc2-6d54-462a-b4b0-89c4cc7abcaa" providerId="ADAL" clId="{985723C1-F583-4C89-B3EF-D095B6CFCD1D}" dt="2020-06-08T11:32:38.251" v="30" actId="1076"/>
          <ac:spMkLst>
            <pc:docMk/>
            <pc:sldMk cId="0" sldId="258"/>
            <ac:spMk id="73" creationId="{00000000-0000-0000-0000-000000000000}"/>
          </ac:spMkLst>
        </pc:spChg>
      </pc:sldChg>
      <pc:sldChg chg="addSp delSp modSp mod">
        <pc:chgData name="LAWSON, Catherine" userId="61639cc2-6d54-462a-b4b0-89c4cc7abcaa" providerId="ADAL" clId="{985723C1-F583-4C89-B3EF-D095B6CFCD1D}" dt="2020-06-08T11:32:50.969" v="31" actId="1076"/>
        <pc:sldMkLst>
          <pc:docMk/>
          <pc:sldMk cId="0" sldId="259"/>
        </pc:sldMkLst>
        <pc:spChg chg="add del mod">
          <ac:chgData name="LAWSON, Catherine" userId="61639cc2-6d54-462a-b4b0-89c4cc7abcaa" providerId="ADAL" clId="{985723C1-F583-4C89-B3EF-D095B6CFCD1D}" dt="2020-06-08T11:31:26.361" v="20"/>
          <ac:spMkLst>
            <pc:docMk/>
            <pc:sldMk cId="0" sldId="259"/>
            <ac:spMk id="2" creationId="{02BEA4CC-A0F1-4E41-B6E2-2C686F39032E}"/>
          </ac:spMkLst>
        </pc:spChg>
        <pc:spChg chg="add del mod">
          <ac:chgData name="LAWSON, Catherine" userId="61639cc2-6d54-462a-b4b0-89c4cc7abcaa" providerId="ADAL" clId="{985723C1-F583-4C89-B3EF-D095B6CFCD1D}" dt="2020-06-08T11:32:18.955" v="27"/>
          <ac:spMkLst>
            <pc:docMk/>
            <pc:sldMk cId="0" sldId="259"/>
            <ac:spMk id="3" creationId="{AD761614-C14B-430C-B757-013101615709}"/>
          </ac:spMkLst>
        </pc:spChg>
        <pc:spChg chg="mod">
          <ac:chgData name="LAWSON, Catherine" userId="61639cc2-6d54-462a-b4b0-89c4cc7abcaa" providerId="ADAL" clId="{985723C1-F583-4C89-B3EF-D095B6CFCD1D}" dt="2020-06-08T11:32:19.956" v="28"/>
          <ac:spMkLst>
            <pc:docMk/>
            <pc:sldMk cId="0" sldId="259"/>
            <ac:spMk id="78" creationId="{00000000-0000-0000-0000-000000000000}"/>
          </ac:spMkLst>
        </pc:spChg>
        <pc:spChg chg="mod">
          <ac:chgData name="LAWSON, Catherine" userId="61639cc2-6d54-462a-b4b0-89c4cc7abcaa" providerId="ADAL" clId="{985723C1-F583-4C89-B3EF-D095B6CFCD1D}" dt="2020-06-08T11:32:19.956" v="28"/>
          <ac:spMkLst>
            <pc:docMk/>
            <pc:sldMk cId="0" sldId="259"/>
            <ac:spMk id="79" creationId="{00000000-0000-0000-0000-000000000000}"/>
          </ac:spMkLst>
        </pc:spChg>
        <pc:spChg chg="mod">
          <ac:chgData name="LAWSON, Catherine" userId="61639cc2-6d54-462a-b4b0-89c4cc7abcaa" providerId="ADAL" clId="{985723C1-F583-4C89-B3EF-D095B6CFCD1D}" dt="2020-06-08T11:32:50.969" v="31" actId="1076"/>
          <ac:spMkLst>
            <pc:docMk/>
            <pc:sldMk cId="0" sldId="259"/>
            <ac:spMk id="80" creationId="{00000000-0000-0000-0000-000000000000}"/>
          </ac:spMkLst>
        </pc:spChg>
      </pc:sldChg>
      <pc:sldChg chg="modSp">
        <pc:chgData name="LAWSON, Catherine" userId="61639cc2-6d54-462a-b4b0-89c4cc7abcaa" providerId="ADAL" clId="{985723C1-F583-4C89-B3EF-D095B6CFCD1D}" dt="2020-06-08T11:31:07.929" v="18"/>
        <pc:sldMkLst>
          <pc:docMk/>
          <pc:sldMk cId="0" sldId="263"/>
        </pc:sldMkLst>
        <pc:spChg chg="mod">
          <ac:chgData name="LAWSON, Catherine" userId="61639cc2-6d54-462a-b4b0-89c4cc7abcaa" providerId="ADAL" clId="{985723C1-F583-4C89-B3EF-D095B6CFCD1D}" dt="2020-06-08T11:31:07.929" v="18"/>
          <ac:spMkLst>
            <pc:docMk/>
            <pc:sldMk cId="0" sldId="263"/>
            <ac:spMk id="106" creationId="{00000000-0000-0000-0000-000000000000}"/>
          </ac:spMkLst>
        </pc:spChg>
        <pc:spChg chg="mod">
          <ac:chgData name="LAWSON, Catherine" userId="61639cc2-6d54-462a-b4b0-89c4cc7abcaa" providerId="ADAL" clId="{985723C1-F583-4C89-B3EF-D095B6CFCD1D}" dt="2020-06-08T11:31:07.929" v="18"/>
          <ac:spMkLst>
            <pc:docMk/>
            <pc:sldMk cId="0" sldId="263"/>
            <ac:spMk id="107" creationId="{00000000-0000-0000-0000-000000000000}"/>
          </ac:spMkLst>
        </pc:spChg>
      </pc:sldChg>
      <pc:sldChg chg="modSp">
        <pc:chgData name="LAWSON, Catherine" userId="61639cc2-6d54-462a-b4b0-89c4cc7abcaa" providerId="ADAL" clId="{985723C1-F583-4C89-B3EF-D095B6CFCD1D}" dt="2020-06-08T11:30:42.829" v="17"/>
        <pc:sldMkLst>
          <pc:docMk/>
          <pc:sldMk cId="0" sldId="272"/>
        </pc:sldMkLst>
        <pc:spChg chg="mod">
          <ac:chgData name="LAWSON, Catherine" userId="61639cc2-6d54-462a-b4b0-89c4cc7abcaa" providerId="ADAL" clId="{985723C1-F583-4C89-B3EF-D095B6CFCD1D}" dt="2020-06-08T11:30:42.829" v="17"/>
          <ac:spMkLst>
            <pc:docMk/>
            <pc:sldMk cId="0" sldId="272"/>
            <ac:spMk id="169" creationId="{00000000-0000-0000-0000-000000000000}"/>
          </ac:spMkLst>
        </pc:spChg>
        <pc:spChg chg="mod">
          <ac:chgData name="LAWSON, Catherine" userId="61639cc2-6d54-462a-b4b0-89c4cc7abcaa" providerId="ADAL" clId="{985723C1-F583-4C89-B3EF-D095B6CFCD1D}" dt="2020-06-08T11:30:42.829" v="17"/>
          <ac:spMkLst>
            <pc:docMk/>
            <pc:sldMk cId="0" sldId="272"/>
            <ac:spMk id="170" creationId="{00000000-0000-0000-0000-000000000000}"/>
          </ac:spMkLst>
        </pc:spChg>
      </pc:sldChg>
      <pc:sldChg chg="modSp mod">
        <pc:chgData name="LAWSON, Catherine" userId="61639cc2-6d54-462a-b4b0-89c4cc7abcaa" providerId="ADAL" clId="{985723C1-F583-4C89-B3EF-D095B6CFCD1D}" dt="2020-06-08T11:30:02.471" v="16" actId="1076"/>
        <pc:sldMkLst>
          <pc:docMk/>
          <pc:sldMk cId="0" sldId="289"/>
        </pc:sldMkLst>
        <pc:spChg chg="mod">
          <ac:chgData name="LAWSON, Catherine" userId="61639cc2-6d54-462a-b4b0-89c4cc7abcaa" providerId="ADAL" clId="{985723C1-F583-4C89-B3EF-D095B6CFCD1D}" dt="2020-06-08T11:29:54.643" v="15"/>
          <ac:spMkLst>
            <pc:docMk/>
            <pc:sldMk cId="0" sldId="289"/>
            <ac:spMk id="317" creationId="{00000000-0000-0000-0000-000000000000}"/>
          </ac:spMkLst>
        </pc:spChg>
        <pc:spChg chg="mod">
          <ac:chgData name="LAWSON, Catherine" userId="61639cc2-6d54-462a-b4b0-89c4cc7abcaa" providerId="ADAL" clId="{985723C1-F583-4C89-B3EF-D095B6CFCD1D}" dt="2020-06-08T11:29:54.643" v="15"/>
          <ac:spMkLst>
            <pc:docMk/>
            <pc:sldMk cId="0" sldId="289"/>
            <ac:spMk id="318" creationId="{00000000-0000-0000-0000-000000000000}"/>
          </ac:spMkLst>
        </pc:spChg>
        <pc:spChg chg="mod">
          <ac:chgData name="LAWSON, Catherine" userId="61639cc2-6d54-462a-b4b0-89c4cc7abcaa" providerId="ADAL" clId="{985723C1-F583-4C89-B3EF-D095B6CFCD1D}" dt="2020-06-08T11:30:02.471" v="16" actId="1076"/>
          <ac:spMkLst>
            <pc:docMk/>
            <pc:sldMk cId="0" sldId="289"/>
            <ac:spMk id="319" creationId="{00000000-0000-0000-0000-000000000000}"/>
          </ac:spMkLst>
        </pc:spChg>
      </pc:sldChg>
      <pc:sldChg chg="modSp">
        <pc:chgData name="LAWSON, Catherine" userId="61639cc2-6d54-462a-b4b0-89c4cc7abcaa" providerId="ADAL" clId="{985723C1-F583-4C89-B3EF-D095B6CFCD1D}" dt="2020-06-08T11:29:28.639" v="14"/>
        <pc:sldMkLst>
          <pc:docMk/>
          <pc:sldMk cId="0" sldId="298"/>
        </pc:sldMkLst>
        <pc:spChg chg="mod">
          <ac:chgData name="LAWSON, Catherine" userId="61639cc2-6d54-462a-b4b0-89c4cc7abcaa" providerId="ADAL" clId="{985723C1-F583-4C89-B3EF-D095B6CFCD1D}" dt="2020-06-08T11:29:28.639" v="14"/>
          <ac:spMkLst>
            <pc:docMk/>
            <pc:sldMk cId="0" sldId="298"/>
            <ac:spMk id="394" creationId="{00000000-0000-0000-0000-000000000000}"/>
          </ac:spMkLst>
        </pc:spChg>
        <pc:spChg chg="mod">
          <ac:chgData name="LAWSON, Catherine" userId="61639cc2-6d54-462a-b4b0-89c4cc7abcaa" providerId="ADAL" clId="{985723C1-F583-4C89-B3EF-D095B6CFCD1D}" dt="2020-06-08T11:29:28.639" v="14"/>
          <ac:spMkLst>
            <pc:docMk/>
            <pc:sldMk cId="0" sldId="298"/>
            <ac:spMk id="395" creationId="{00000000-0000-0000-0000-000000000000}"/>
          </ac:spMkLst>
        </pc:spChg>
      </pc:sldChg>
      <pc:sldChg chg="modSp mod">
        <pc:chgData name="LAWSON, Catherine" userId="61639cc2-6d54-462a-b4b0-89c4cc7abcaa" providerId="ADAL" clId="{985723C1-F583-4C89-B3EF-D095B6CFCD1D}" dt="2020-06-08T12:04:16.581" v="32" actId="20577"/>
        <pc:sldMkLst>
          <pc:docMk/>
          <pc:sldMk cId="0" sldId="302"/>
        </pc:sldMkLst>
        <pc:spChg chg="mod">
          <ac:chgData name="LAWSON, Catherine" userId="61639cc2-6d54-462a-b4b0-89c4cc7abcaa" providerId="ADAL" clId="{985723C1-F583-4C89-B3EF-D095B6CFCD1D}" dt="2020-06-08T12:04:16.581" v="32" actId="20577"/>
          <ac:spMkLst>
            <pc:docMk/>
            <pc:sldMk cId="0" sldId="302"/>
            <ac:spMk id="425" creationId="{00000000-0000-0000-0000-000000000000}"/>
          </ac:spMkLst>
        </pc:spChg>
      </pc:sldChg>
      <pc:sldChg chg="modSp mod">
        <pc:chgData name="LAWSON, Catherine" userId="61639cc2-6d54-462a-b4b0-89c4cc7abcaa" providerId="ADAL" clId="{985723C1-F583-4C89-B3EF-D095B6CFCD1D}" dt="2020-06-08T11:28:50.551" v="13" actId="1076"/>
        <pc:sldMkLst>
          <pc:docMk/>
          <pc:sldMk cId="0" sldId="319"/>
        </pc:sldMkLst>
        <pc:spChg chg="mod">
          <ac:chgData name="LAWSON, Catherine" userId="61639cc2-6d54-462a-b4b0-89c4cc7abcaa" providerId="ADAL" clId="{985723C1-F583-4C89-B3EF-D095B6CFCD1D}" dt="2020-06-08T11:28:45.238" v="12" actId="255"/>
          <ac:spMkLst>
            <pc:docMk/>
            <pc:sldMk cId="0" sldId="319"/>
            <ac:spMk id="556" creationId="{00000000-0000-0000-0000-000000000000}"/>
          </ac:spMkLst>
        </pc:spChg>
        <pc:spChg chg="mod">
          <ac:chgData name="LAWSON, Catherine" userId="61639cc2-6d54-462a-b4b0-89c4cc7abcaa" providerId="ADAL" clId="{985723C1-F583-4C89-B3EF-D095B6CFCD1D}" dt="2020-06-08T11:28:23.690" v="9"/>
          <ac:spMkLst>
            <pc:docMk/>
            <pc:sldMk cId="0" sldId="319"/>
            <ac:spMk id="557" creationId="{00000000-0000-0000-0000-000000000000}"/>
          </ac:spMkLst>
        </pc:spChg>
        <pc:spChg chg="mod">
          <ac:chgData name="LAWSON, Catherine" userId="61639cc2-6d54-462a-b4b0-89c4cc7abcaa" providerId="ADAL" clId="{985723C1-F583-4C89-B3EF-D095B6CFCD1D}" dt="2020-06-08T11:28:23.690" v="9"/>
          <ac:spMkLst>
            <pc:docMk/>
            <pc:sldMk cId="0" sldId="319"/>
            <ac:spMk id="558" creationId="{00000000-0000-0000-0000-000000000000}"/>
          </ac:spMkLst>
        </pc:spChg>
        <pc:spChg chg="mod">
          <ac:chgData name="LAWSON, Catherine" userId="61639cc2-6d54-462a-b4b0-89c4cc7abcaa" providerId="ADAL" clId="{985723C1-F583-4C89-B3EF-D095B6CFCD1D}" dt="2020-06-08T11:28:50.551" v="13" actId="1076"/>
          <ac:spMkLst>
            <pc:docMk/>
            <pc:sldMk cId="0" sldId="319"/>
            <ac:spMk id="559" creationId="{00000000-0000-0000-0000-000000000000}"/>
          </ac:spMkLst>
        </pc:spChg>
        <pc:spChg chg="mod">
          <ac:chgData name="LAWSON, Catherine" userId="61639cc2-6d54-462a-b4b0-89c4cc7abcaa" providerId="ADAL" clId="{985723C1-F583-4C89-B3EF-D095B6CFCD1D}" dt="2020-06-08T11:28:30.371" v="10" actId="1076"/>
          <ac:spMkLst>
            <pc:docMk/>
            <pc:sldMk cId="0" sldId="319"/>
            <ac:spMk id="560" creationId="{00000000-0000-0000-0000-000000000000}"/>
          </ac:spMkLst>
        </pc:spChg>
      </pc:sldChg>
      <pc:sldChg chg="modSp">
        <pc:chgData name="LAWSON, Catherine" userId="61639cc2-6d54-462a-b4b0-89c4cc7abcaa" providerId="ADAL" clId="{985723C1-F583-4C89-B3EF-D095B6CFCD1D}" dt="2020-06-08T11:27:37.840" v="6"/>
        <pc:sldMkLst>
          <pc:docMk/>
          <pc:sldMk cId="0" sldId="321"/>
        </pc:sldMkLst>
        <pc:spChg chg="mod">
          <ac:chgData name="LAWSON, Catherine" userId="61639cc2-6d54-462a-b4b0-89c4cc7abcaa" providerId="ADAL" clId="{985723C1-F583-4C89-B3EF-D095B6CFCD1D}" dt="2020-06-08T11:27:37.840" v="6"/>
          <ac:spMkLst>
            <pc:docMk/>
            <pc:sldMk cId="0" sldId="321"/>
            <ac:spMk id="581" creationId="{00000000-0000-0000-0000-000000000000}"/>
          </ac:spMkLst>
        </pc:spChg>
        <pc:spChg chg="mod">
          <ac:chgData name="LAWSON, Catherine" userId="61639cc2-6d54-462a-b4b0-89c4cc7abcaa" providerId="ADAL" clId="{985723C1-F583-4C89-B3EF-D095B6CFCD1D}" dt="2020-06-08T11:27:37.840" v="6"/>
          <ac:spMkLst>
            <pc:docMk/>
            <pc:sldMk cId="0" sldId="321"/>
            <ac:spMk id="582" creationId="{00000000-0000-0000-0000-000000000000}"/>
          </ac:spMkLst>
        </pc:spChg>
        <pc:spChg chg="mod">
          <ac:chgData name="LAWSON, Catherine" userId="61639cc2-6d54-462a-b4b0-89c4cc7abcaa" providerId="ADAL" clId="{985723C1-F583-4C89-B3EF-D095B6CFCD1D}" dt="2020-06-08T11:27:37.840" v="6"/>
          <ac:spMkLst>
            <pc:docMk/>
            <pc:sldMk cId="0" sldId="321"/>
            <ac:spMk id="583" creationId="{00000000-0000-0000-0000-000000000000}"/>
          </ac:spMkLst>
        </pc:spChg>
        <pc:spChg chg="mod">
          <ac:chgData name="LAWSON, Catherine" userId="61639cc2-6d54-462a-b4b0-89c4cc7abcaa" providerId="ADAL" clId="{985723C1-F583-4C89-B3EF-D095B6CFCD1D}" dt="2020-06-08T11:27:37.840" v="6"/>
          <ac:spMkLst>
            <pc:docMk/>
            <pc:sldMk cId="0" sldId="321"/>
            <ac:spMk id="584" creationId="{00000000-0000-0000-0000-000000000000}"/>
          </ac:spMkLst>
        </pc:spChg>
      </pc:sldChg>
      <pc:sldMasterChg chg="modSldLayout">
        <pc:chgData name="LAWSON, Catherine" userId="61639cc2-6d54-462a-b4b0-89c4cc7abcaa" providerId="ADAL" clId="{985723C1-F583-4C89-B3EF-D095B6CFCD1D}" dt="2020-06-08T11:28:11.247" v="8" actId="1076"/>
        <pc:sldMasterMkLst>
          <pc:docMk/>
          <pc:sldMasterMk cId="0" sldId="2147483659"/>
        </pc:sldMasterMkLst>
        <pc:sldLayoutChg chg="modSp mod">
          <pc:chgData name="LAWSON, Catherine" userId="61639cc2-6d54-462a-b4b0-89c4cc7abcaa" providerId="ADAL" clId="{985723C1-F583-4C89-B3EF-D095B6CFCD1D}" dt="2020-06-08T11:28:11.247" v="8" actId="1076"/>
          <pc:sldLayoutMkLst>
            <pc:docMk/>
            <pc:sldMasterMk cId="0" sldId="2147483659"/>
            <pc:sldLayoutMk cId="0" sldId="2147483657"/>
          </pc:sldLayoutMkLst>
          <pc:spChg chg="mod">
            <ac:chgData name="LAWSON, Catherine" userId="61639cc2-6d54-462a-b4b0-89c4cc7abcaa" providerId="ADAL" clId="{985723C1-F583-4C89-B3EF-D095B6CFCD1D}" dt="2020-06-08T11:28:11.247" v="8" actId="1076"/>
            <ac:spMkLst>
              <pc:docMk/>
              <pc:sldMasterMk cId="0" sldId="2147483659"/>
              <pc:sldLayoutMk cId="0" sldId="2147483657"/>
              <ac:spMk id="47"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0EC991-AB60-4F87-B1D7-BD27DB033794}"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091AFB86-815D-4FBB-BE33-4C686FAAA874}">
      <dgm:prSet/>
      <dgm:spPr/>
      <dgm:t>
        <a:bodyPr/>
        <a:lstStyle/>
        <a:p>
          <a:r>
            <a:rPr lang="en-GB"/>
            <a:t>Approaches to consider: </a:t>
          </a:r>
          <a:endParaRPr lang="en-US"/>
        </a:p>
      </dgm:t>
    </dgm:pt>
    <dgm:pt modelId="{B39BD526-620F-44F0-9D02-7603DCFE4C01}" type="parTrans" cxnId="{6599799C-D50A-4CCB-940E-3E812C5102E1}">
      <dgm:prSet/>
      <dgm:spPr/>
      <dgm:t>
        <a:bodyPr/>
        <a:lstStyle/>
        <a:p>
          <a:endParaRPr lang="en-US"/>
        </a:p>
      </dgm:t>
    </dgm:pt>
    <dgm:pt modelId="{BFB7A23C-ED50-4947-9BF4-884BD1789130}" type="sibTrans" cxnId="{6599799C-D50A-4CCB-940E-3E812C5102E1}">
      <dgm:prSet/>
      <dgm:spPr/>
      <dgm:t>
        <a:bodyPr/>
        <a:lstStyle/>
        <a:p>
          <a:endParaRPr lang="en-US"/>
        </a:p>
      </dgm:t>
    </dgm:pt>
    <dgm:pt modelId="{D89306C9-7327-45C3-84C7-AA454437EBD9}">
      <dgm:prSet/>
      <dgm:spPr/>
      <dgm:t>
        <a:bodyPr/>
        <a:lstStyle/>
        <a:p>
          <a:r>
            <a:rPr lang="en-GB" b="1"/>
            <a:t>ensure pupils know that they can talk</a:t>
          </a:r>
          <a:r>
            <a:rPr lang="en-GB"/>
            <a:t> to their teacher or other trusted adults if they have any concerns about wellbeing</a:t>
          </a:r>
          <a:endParaRPr lang="en-US"/>
        </a:p>
      </dgm:t>
    </dgm:pt>
    <dgm:pt modelId="{B02A14AC-19DE-4FAF-BF94-9AB0FE9FE1B3}" type="parTrans" cxnId="{A3C31D01-6674-4A0D-A6F5-6F43D8A5F344}">
      <dgm:prSet/>
      <dgm:spPr/>
      <dgm:t>
        <a:bodyPr/>
        <a:lstStyle/>
        <a:p>
          <a:endParaRPr lang="en-US"/>
        </a:p>
      </dgm:t>
    </dgm:pt>
    <dgm:pt modelId="{71E93D09-CE78-485F-8FD2-7100DBCBB282}" type="sibTrans" cxnId="{A3C31D01-6674-4A0D-A6F5-6F43D8A5F344}">
      <dgm:prSet/>
      <dgm:spPr/>
      <dgm:t>
        <a:bodyPr/>
        <a:lstStyle/>
        <a:p>
          <a:endParaRPr lang="en-US"/>
        </a:p>
      </dgm:t>
    </dgm:pt>
    <dgm:pt modelId="{5270ACFA-7869-4833-BC6A-38D8A702D1C9}">
      <dgm:prSet/>
      <dgm:spPr/>
      <dgm:t>
        <a:bodyPr/>
        <a:lstStyle/>
        <a:p>
          <a:r>
            <a:rPr lang="en-GB" b="1"/>
            <a:t>consider giving pupils contextual information</a:t>
          </a:r>
          <a:r>
            <a:rPr lang="en-GB"/>
            <a:t> (e.g. through a virtual learning environment) ahead of lessons where appropriate</a:t>
          </a:r>
          <a:endParaRPr lang="en-US"/>
        </a:p>
      </dgm:t>
    </dgm:pt>
    <dgm:pt modelId="{ED32AA6C-7F66-4188-995B-9831EA3FA63C}" type="parTrans" cxnId="{E44F2650-CE80-4B11-8151-AE1931FC4DA7}">
      <dgm:prSet/>
      <dgm:spPr/>
      <dgm:t>
        <a:bodyPr/>
        <a:lstStyle/>
        <a:p>
          <a:endParaRPr lang="en-US"/>
        </a:p>
      </dgm:t>
    </dgm:pt>
    <dgm:pt modelId="{F2B1799F-99E7-4B6C-A3C1-82CA7BACF815}" type="sibTrans" cxnId="{E44F2650-CE80-4B11-8151-AE1931FC4DA7}">
      <dgm:prSet/>
      <dgm:spPr/>
      <dgm:t>
        <a:bodyPr/>
        <a:lstStyle/>
        <a:p>
          <a:endParaRPr lang="en-US"/>
        </a:p>
      </dgm:t>
    </dgm:pt>
    <dgm:pt modelId="{262B86CB-039A-4632-B627-F1738E90AF63}">
      <dgm:prSet/>
      <dgm:spPr/>
      <dgm:t>
        <a:bodyPr/>
        <a:lstStyle/>
        <a:p>
          <a:r>
            <a:rPr lang="en-GB" b="1"/>
            <a:t>begin and end classes on a positive</a:t>
          </a:r>
          <a:r>
            <a:rPr lang="en-GB"/>
            <a:t> and let pupils know a few minutes before class will end to allow them to transition </a:t>
          </a:r>
          <a:endParaRPr lang="en-US"/>
        </a:p>
      </dgm:t>
    </dgm:pt>
    <dgm:pt modelId="{DF5C8E20-35A9-4E57-94CB-295DB81D486E}" type="parTrans" cxnId="{F5003EC4-4BCB-4F5F-852D-8AD1604CD0DD}">
      <dgm:prSet/>
      <dgm:spPr/>
      <dgm:t>
        <a:bodyPr/>
        <a:lstStyle/>
        <a:p>
          <a:endParaRPr lang="en-US"/>
        </a:p>
      </dgm:t>
    </dgm:pt>
    <dgm:pt modelId="{2C32FCE5-CF59-4E5D-906C-8D78FF13CA70}" type="sibTrans" cxnId="{F5003EC4-4BCB-4F5F-852D-8AD1604CD0DD}">
      <dgm:prSet/>
      <dgm:spPr/>
      <dgm:t>
        <a:bodyPr/>
        <a:lstStyle/>
        <a:p>
          <a:endParaRPr lang="en-US"/>
        </a:p>
      </dgm:t>
    </dgm:pt>
    <dgm:pt modelId="{A8D454D1-4957-4617-AF65-FDF02ADFA80D}">
      <dgm:prSet/>
      <dgm:spPr/>
      <dgm:t>
        <a:bodyPr/>
        <a:lstStyle/>
        <a:p>
          <a:r>
            <a:rPr lang="en-GB" b="1"/>
            <a:t>think about the atmosphere </a:t>
          </a:r>
          <a:r>
            <a:rPr lang="en-GB"/>
            <a:t>in the teaching space (seating arrangements, relevant posters) </a:t>
          </a:r>
          <a:endParaRPr lang="en-US"/>
        </a:p>
      </dgm:t>
    </dgm:pt>
    <dgm:pt modelId="{5C087098-1B1B-4289-81A2-CA19BC2816EC}" type="parTrans" cxnId="{B2FE63CB-DE91-4B4B-89CF-1EF76AFCFFC1}">
      <dgm:prSet/>
      <dgm:spPr/>
      <dgm:t>
        <a:bodyPr/>
        <a:lstStyle/>
        <a:p>
          <a:endParaRPr lang="en-US"/>
        </a:p>
      </dgm:t>
    </dgm:pt>
    <dgm:pt modelId="{410F0885-684A-4FF3-B6A4-ED318A48F3E4}" type="sibTrans" cxnId="{B2FE63CB-DE91-4B4B-89CF-1EF76AFCFFC1}">
      <dgm:prSet/>
      <dgm:spPr/>
      <dgm:t>
        <a:bodyPr/>
        <a:lstStyle/>
        <a:p>
          <a:endParaRPr lang="en-US"/>
        </a:p>
      </dgm:t>
    </dgm:pt>
    <dgm:pt modelId="{DCA25013-3790-4F66-8EBF-183DB8E3EE61}" type="pres">
      <dgm:prSet presAssocID="{A10EC991-AB60-4F87-B1D7-BD27DB033794}" presName="Name0" presStyleCnt="0">
        <dgm:presLayoutVars>
          <dgm:dir/>
          <dgm:animLvl val="lvl"/>
          <dgm:resizeHandles val="exact"/>
        </dgm:presLayoutVars>
      </dgm:prSet>
      <dgm:spPr/>
    </dgm:pt>
    <dgm:pt modelId="{3C88FA88-9893-4DBC-89BD-08B89BBF15C5}" type="pres">
      <dgm:prSet presAssocID="{091AFB86-815D-4FBB-BE33-4C686FAAA874}" presName="linNode" presStyleCnt="0"/>
      <dgm:spPr/>
    </dgm:pt>
    <dgm:pt modelId="{AF46986B-F99C-462C-83E3-F0456EA97DAC}" type="pres">
      <dgm:prSet presAssocID="{091AFB86-815D-4FBB-BE33-4C686FAAA874}" presName="parentText" presStyleLbl="node1" presStyleIdx="0" presStyleCnt="1">
        <dgm:presLayoutVars>
          <dgm:chMax val="1"/>
          <dgm:bulletEnabled val="1"/>
        </dgm:presLayoutVars>
      </dgm:prSet>
      <dgm:spPr/>
    </dgm:pt>
    <dgm:pt modelId="{4378D788-5809-4AC1-9F85-B7737B688C8B}" type="pres">
      <dgm:prSet presAssocID="{091AFB86-815D-4FBB-BE33-4C686FAAA874}" presName="descendantText" presStyleLbl="alignAccFollowNode1" presStyleIdx="0" presStyleCnt="1">
        <dgm:presLayoutVars>
          <dgm:bulletEnabled val="1"/>
        </dgm:presLayoutVars>
      </dgm:prSet>
      <dgm:spPr/>
    </dgm:pt>
  </dgm:ptLst>
  <dgm:cxnLst>
    <dgm:cxn modelId="{A3C31D01-6674-4A0D-A6F5-6F43D8A5F344}" srcId="{091AFB86-815D-4FBB-BE33-4C686FAAA874}" destId="{D89306C9-7327-45C3-84C7-AA454437EBD9}" srcOrd="0" destOrd="0" parTransId="{B02A14AC-19DE-4FAF-BF94-9AB0FE9FE1B3}" sibTransId="{71E93D09-CE78-485F-8FD2-7100DBCBB282}"/>
    <dgm:cxn modelId="{48EA8D08-7566-4001-9085-901727AE6430}" type="presOf" srcId="{091AFB86-815D-4FBB-BE33-4C686FAAA874}" destId="{AF46986B-F99C-462C-83E3-F0456EA97DAC}" srcOrd="0" destOrd="0" presId="urn:microsoft.com/office/officeart/2005/8/layout/vList5"/>
    <dgm:cxn modelId="{E44F2650-CE80-4B11-8151-AE1931FC4DA7}" srcId="{091AFB86-815D-4FBB-BE33-4C686FAAA874}" destId="{5270ACFA-7869-4833-BC6A-38D8A702D1C9}" srcOrd="1" destOrd="0" parTransId="{ED32AA6C-7F66-4188-995B-9831EA3FA63C}" sibTransId="{F2B1799F-99E7-4B6C-A3C1-82CA7BACF815}"/>
    <dgm:cxn modelId="{07E25D9A-A05A-4E50-85EC-C6A6F03A03E9}" type="presOf" srcId="{D89306C9-7327-45C3-84C7-AA454437EBD9}" destId="{4378D788-5809-4AC1-9F85-B7737B688C8B}" srcOrd="0" destOrd="0" presId="urn:microsoft.com/office/officeart/2005/8/layout/vList5"/>
    <dgm:cxn modelId="{6599799C-D50A-4CCB-940E-3E812C5102E1}" srcId="{A10EC991-AB60-4F87-B1D7-BD27DB033794}" destId="{091AFB86-815D-4FBB-BE33-4C686FAAA874}" srcOrd="0" destOrd="0" parTransId="{B39BD526-620F-44F0-9D02-7603DCFE4C01}" sibTransId="{BFB7A23C-ED50-4947-9BF4-884BD1789130}"/>
    <dgm:cxn modelId="{70ABA4B2-7BAE-420B-90A2-423004E41050}" type="presOf" srcId="{A10EC991-AB60-4F87-B1D7-BD27DB033794}" destId="{DCA25013-3790-4F66-8EBF-183DB8E3EE61}" srcOrd="0" destOrd="0" presId="urn:microsoft.com/office/officeart/2005/8/layout/vList5"/>
    <dgm:cxn modelId="{C49173C1-54D5-4153-A327-DDE243770FF0}" type="presOf" srcId="{A8D454D1-4957-4617-AF65-FDF02ADFA80D}" destId="{4378D788-5809-4AC1-9F85-B7737B688C8B}" srcOrd="0" destOrd="3" presId="urn:microsoft.com/office/officeart/2005/8/layout/vList5"/>
    <dgm:cxn modelId="{F5003EC4-4BCB-4F5F-852D-8AD1604CD0DD}" srcId="{091AFB86-815D-4FBB-BE33-4C686FAAA874}" destId="{262B86CB-039A-4632-B627-F1738E90AF63}" srcOrd="2" destOrd="0" parTransId="{DF5C8E20-35A9-4E57-94CB-295DB81D486E}" sibTransId="{2C32FCE5-CF59-4E5D-906C-8D78FF13CA70}"/>
    <dgm:cxn modelId="{B2FE63CB-DE91-4B4B-89CF-1EF76AFCFFC1}" srcId="{091AFB86-815D-4FBB-BE33-4C686FAAA874}" destId="{A8D454D1-4957-4617-AF65-FDF02ADFA80D}" srcOrd="3" destOrd="0" parTransId="{5C087098-1B1B-4289-81A2-CA19BC2816EC}" sibTransId="{410F0885-684A-4FF3-B6A4-ED318A48F3E4}"/>
    <dgm:cxn modelId="{925577D2-0F0E-4B25-A4A7-26EA299F147D}" type="presOf" srcId="{5270ACFA-7869-4833-BC6A-38D8A702D1C9}" destId="{4378D788-5809-4AC1-9F85-B7737B688C8B}" srcOrd="0" destOrd="1" presId="urn:microsoft.com/office/officeart/2005/8/layout/vList5"/>
    <dgm:cxn modelId="{E696A9EA-0C25-4597-B895-02F2F9BFCC19}" type="presOf" srcId="{262B86CB-039A-4632-B627-F1738E90AF63}" destId="{4378D788-5809-4AC1-9F85-B7737B688C8B}" srcOrd="0" destOrd="2" presId="urn:microsoft.com/office/officeart/2005/8/layout/vList5"/>
    <dgm:cxn modelId="{0409157A-2568-4BCE-88CA-8CBDEFA6D477}" type="presParOf" srcId="{DCA25013-3790-4F66-8EBF-183DB8E3EE61}" destId="{3C88FA88-9893-4DBC-89BD-08B89BBF15C5}" srcOrd="0" destOrd="0" presId="urn:microsoft.com/office/officeart/2005/8/layout/vList5"/>
    <dgm:cxn modelId="{801F72B9-1805-4480-AAD5-5EA78ADA4908}" type="presParOf" srcId="{3C88FA88-9893-4DBC-89BD-08B89BBF15C5}" destId="{AF46986B-F99C-462C-83E3-F0456EA97DAC}" srcOrd="0" destOrd="0" presId="urn:microsoft.com/office/officeart/2005/8/layout/vList5"/>
    <dgm:cxn modelId="{8BFCC83D-E38B-44C8-8ABE-438DAF35874F}" type="presParOf" srcId="{3C88FA88-9893-4DBC-89BD-08B89BBF15C5}" destId="{4378D788-5809-4AC1-9F85-B7737B688C8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B18602-60D9-4F01-AA27-C23E59402EC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30F8344-A475-4E6C-9247-E5DA19DCB8D8}">
      <dgm:prSet/>
      <dgm:spPr/>
      <dgm:t>
        <a:bodyPr/>
        <a:lstStyle/>
        <a:p>
          <a:r>
            <a:rPr lang="en-GB"/>
            <a:t>Embed ‘early signs’ of wellbeing concerns and encourage self-monitoring through third-person scenarios that challenge pupils to articulate their knowledge. This is emotionally safer than roleplay and avoids pupils ‘oversharing’ or being singled out. </a:t>
          </a:r>
          <a:endParaRPr lang="en-US"/>
        </a:p>
      </dgm:t>
    </dgm:pt>
    <dgm:pt modelId="{1EE0E445-F821-4D66-AEA7-25808AC228E0}" type="parTrans" cxnId="{4E0FE466-8E32-4658-BB8C-368A0D5FC258}">
      <dgm:prSet/>
      <dgm:spPr/>
      <dgm:t>
        <a:bodyPr/>
        <a:lstStyle/>
        <a:p>
          <a:endParaRPr lang="en-US"/>
        </a:p>
      </dgm:t>
    </dgm:pt>
    <dgm:pt modelId="{24BD1802-D85B-4DB0-80E7-8A9EEA0A2060}" type="sibTrans" cxnId="{4E0FE466-8E32-4658-BB8C-368A0D5FC258}">
      <dgm:prSet/>
      <dgm:spPr/>
      <dgm:t>
        <a:bodyPr/>
        <a:lstStyle/>
        <a:p>
          <a:endParaRPr lang="en-US"/>
        </a:p>
      </dgm:t>
    </dgm:pt>
    <dgm:pt modelId="{947B025B-2372-4DF8-89F1-7FED25F39577}">
      <dgm:prSet/>
      <dgm:spPr/>
      <dgm:t>
        <a:bodyPr/>
        <a:lstStyle/>
        <a:p>
          <a:r>
            <a:rPr lang="en-GB"/>
            <a:t>How does someone know when they are well? </a:t>
          </a:r>
          <a:br>
            <a:rPr lang="en-GB"/>
          </a:br>
          <a:r>
            <a:rPr lang="en-GB"/>
            <a:t>What do people notice when their wellbeing isn’t right?</a:t>
          </a:r>
          <a:endParaRPr lang="en-US"/>
        </a:p>
      </dgm:t>
    </dgm:pt>
    <dgm:pt modelId="{014CA6C1-13C0-4331-9EFA-899B56E650AE}" type="parTrans" cxnId="{82BAF109-1F4B-408C-B2F8-59EA81265A75}">
      <dgm:prSet/>
      <dgm:spPr/>
      <dgm:t>
        <a:bodyPr/>
        <a:lstStyle/>
        <a:p>
          <a:endParaRPr lang="en-US"/>
        </a:p>
      </dgm:t>
    </dgm:pt>
    <dgm:pt modelId="{5ECD23A1-CF35-482E-8CB1-3E8B9444CC77}" type="sibTrans" cxnId="{82BAF109-1F4B-408C-B2F8-59EA81265A75}">
      <dgm:prSet/>
      <dgm:spPr/>
      <dgm:t>
        <a:bodyPr/>
        <a:lstStyle/>
        <a:p>
          <a:endParaRPr lang="en-US"/>
        </a:p>
      </dgm:t>
    </dgm:pt>
    <dgm:pt modelId="{B2CE1062-82DC-4A34-8099-C8BD824FA7B4}">
      <dgm:prSet/>
      <dgm:spPr/>
      <dgm:t>
        <a:bodyPr/>
        <a:lstStyle/>
        <a:p>
          <a:r>
            <a:rPr lang="en-GB"/>
            <a:t>How would someone know if their wellbeing changed? </a:t>
          </a:r>
          <a:br>
            <a:rPr lang="en-GB"/>
          </a:br>
          <a:r>
            <a:rPr lang="en-GB"/>
            <a:t>How do people behave when they are not well? </a:t>
          </a:r>
          <a:br>
            <a:rPr lang="en-GB"/>
          </a:br>
          <a:br>
            <a:rPr lang="en-GB"/>
          </a:br>
          <a:r>
            <a:rPr lang="en-GB"/>
            <a:t>When might someone need support from others?</a:t>
          </a:r>
          <a:br>
            <a:rPr lang="en-GB"/>
          </a:br>
          <a:r>
            <a:rPr lang="en-GB"/>
            <a:t>Who might be able to give support?</a:t>
          </a:r>
          <a:endParaRPr lang="en-US"/>
        </a:p>
      </dgm:t>
    </dgm:pt>
    <dgm:pt modelId="{57A78CBF-1DA8-4B90-9CCE-52104AD08E53}" type="parTrans" cxnId="{372AE788-C84C-4FD0-9786-595ABAB19409}">
      <dgm:prSet/>
      <dgm:spPr/>
      <dgm:t>
        <a:bodyPr/>
        <a:lstStyle/>
        <a:p>
          <a:endParaRPr lang="en-US"/>
        </a:p>
      </dgm:t>
    </dgm:pt>
    <dgm:pt modelId="{940A2F84-478D-4A68-8CAD-D6F2953EA0AF}" type="sibTrans" cxnId="{372AE788-C84C-4FD0-9786-595ABAB19409}">
      <dgm:prSet/>
      <dgm:spPr/>
      <dgm:t>
        <a:bodyPr/>
        <a:lstStyle/>
        <a:p>
          <a:endParaRPr lang="en-US"/>
        </a:p>
      </dgm:t>
    </dgm:pt>
    <dgm:pt modelId="{CB43C441-FD80-46FA-B9CF-EF04DD91617C}" type="pres">
      <dgm:prSet presAssocID="{6CB18602-60D9-4F01-AA27-C23E59402ECA}" presName="linear" presStyleCnt="0">
        <dgm:presLayoutVars>
          <dgm:animLvl val="lvl"/>
          <dgm:resizeHandles val="exact"/>
        </dgm:presLayoutVars>
      </dgm:prSet>
      <dgm:spPr/>
    </dgm:pt>
    <dgm:pt modelId="{B6549A02-66A8-46AA-86F6-C712082EDE85}" type="pres">
      <dgm:prSet presAssocID="{C30F8344-A475-4E6C-9247-E5DA19DCB8D8}" presName="parentText" presStyleLbl="node1" presStyleIdx="0" presStyleCnt="3">
        <dgm:presLayoutVars>
          <dgm:chMax val="0"/>
          <dgm:bulletEnabled val="1"/>
        </dgm:presLayoutVars>
      </dgm:prSet>
      <dgm:spPr/>
    </dgm:pt>
    <dgm:pt modelId="{27021185-354D-4E52-91C1-6FB824E05596}" type="pres">
      <dgm:prSet presAssocID="{24BD1802-D85B-4DB0-80E7-8A9EEA0A2060}" presName="spacer" presStyleCnt="0"/>
      <dgm:spPr/>
    </dgm:pt>
    <dgm:pt modelId="{8993D513-D07C-4EE5-8159-2FCF30F7301F}" type="pres">
      <dgm:prSet presAssocID="{947B025B-2372-4DF8-89F1-7FED25F39577}" presName="parentText" presStyleLbl="node1" presStyleIdx="1" presStyleCnt="3">
        <dgm:presLayoutVars>
          <dgm:chMax val="0"/>
          <dgm:bulletEnabled val="1"/>
        </dgm:presLayoutVars>
      </dgm:prSet>
      <dgm:spPr/>
    </dgm:pt>
    <dgm:pt modelId="{D0037007-8AB0-4C09-82AF-D2F85DC1DA03}" type="pres">
      <dgm:prSet presAssocID="{5ECD23A1-CF35-482E-8CB1-3E8B9444CC77}" presName="spacer" presStyleCnt="0"/>
      <dgm:spPr/>
    </dgm:pt>
    <dgm:pt modelId="{3F424241-E63A-40A7-A592-D466FCCB21C2}" type="pres">
      <dgm:prSet presAssocID="{B2CE1062-82DC-4A34-8099-C8BD824FA7B4}" presName="parentText" presStyleLbl="node1" presStyleIdx="2" presStyleCnt="3">
        <dgm:presLayoutVars>
          <dgm:chMax val="0"/>
          <dgm:bulletEnabled val="1"/>
        </dgm:presLayoutVars>
      </dgm:prSet>
      <dgm:spPr/>
    </dgm:pt>
  </dgm:ptLst>
  <dgm:cxnLst>
    <dgm:cxn modelId="{5968C807-0DD7-4C2E-A624-C86C20DF4139}" type="presOf" srcId="{B2CE1062-82DC-4A34-8099-C8BD824FA7B4}" destId="{3F424241-E63A-40A7-A592-D466FCCB21C2}" srcOrd="0" destOrd="0" presId="urn:microsoft.com/office/officeart/2005/8/layout/vList2"/>
    <dgm:cxn modelId="{82BAF109-1F4B-408C-B2F8-59EA81265A75}" srcId="{6CB18602-60D9-4F01-AA27-C23E59402ECA}" destId="{947B025B-2372-4DF8-89F1-7FED25F39577}" srcOrd="1" destOrd="0" parTransId="{014CA6C1-13C0-4331-9EFA-899B56E650AE}" sibTransId="{5ECD23A1-CF35-482E-8CB1-3E8B9444CC77}"/>
    <dgm:cxn modelId="{4E0FE466-8E32-4658-BB8C-368A0D5FC258}" srcId="{6CB18602-60D9-4F01-AA27-C23E59402ECA}" destId="{C30F8344-A475-4E6C-9247-E5DA19DCB8D8}" srcOrd="0" destOrd="0" parTransId="{1EE0E445-F821-4D66-AEA7-25808AC228E0}" sibTransId="{24BD1802-D85B-4DB0-80E7-8A9EEA0A2060}"/>
    <dgm:cxn modelId="{372AE788-C84C-4FD0-9786-595ABAB19409}" srcId="{6CB18602-60D9-4F01-AA27-C23E59402ECA}" destId="{B2CE1062-82DC-4A34-8099-C8BD824FA7B4}" srcOrd="2" destOrd="0" parTransId="{57A78CBF-1DA8-4B90-9CCE-52104AD08E53}" sibTransId="{940A2F84-478D-4A68-8CAD-D6F2953EA0AF}"/>
    <dgm:cxn modelId="{FD4C17B8-E7E2-4B42-BD79-A6A610B365EA}" type="presOf" srcId="{947B025B-2372-4DF8-89F1-7FED25F39577}" destId="{8993D513-D07C-4EE5-8159-2FCF30F7301F}" srcOrd="0" destOrd="0" presId="urn:microsoft.com/office/officeart/2005/8/layout/vList2"/>
    <dgm:cxn modelId="{4C2E55BD-EB72-4B38-887E-43BD078B1E93}" type="presOf" srcId="{C30F8344-A475-4E6C-9247-E5DA19DCB8D8}" destId="{B6549A02-66A8-46AA-86F6-C712082EDE85}" srcOrd="0" destOrd="0" presId="urn:microsoft.com/office/officeart/2005/8/layout/vList2"/>
    <dgm:cxn modelId="{4DB501FB-C463-414A-8E3E-E2AC621C80E4}" type="presOf" srcId="{6CB18602-60D9-4F01-AA27-C23E59402ECA}" destId="{CB43C441-FD80-46FA-B9CF-EF04DD91617C}" srcOrd="0" destOrd="0" presId="urn:microsoft.com/office/officeart/2005/8/layout/vList2"/>
    <dgm:cxn modelId="{23261338-E473-456E-8C25-38A58600DAEF}" type="presParOf" srcId="{CB43C441-FD80-46FA-B9CF-EF04DD91617C}" destId="{B6549A02-66A8-46AA-86F6-C712082EDE85}" srcOrd="0" destOrd="0" presId="urn:microsoft.com/office/officeart/2005/8/layout/vList2"/>
    <dgm:cxn modelId="{0D210AA7-7DE1-439A-8B84-684881DDC44F}" type="presParOf" srcId="{CB43C441-FD80-46FA-B9CF-EF04DD91617C}" destId="{27021185-354D-4E52-91C1-6FB824E05596}" srcOrd="1" destOrd="0" presId="urn:microsoft.com/office/officeart/2005/8/layout/vList2"/>
    <dgm:cxn modelId="{3C8F8D12-0DF7-4DEF-861A-A1E0D871F714}" type="presParOf" srcId="{CB43C441-FD80-46FA-B9CF-EF04DD91617C}" destId="{8993D513-D07C-4EE5-8159-2FCF30F7301F}" srcOrd="2" destOrd="0" presId="urn:microsoft.com/office/officeart/2005/8/layout/vList2"/>
    <dgm:cxn modelId="{F6069887-8B11-4127-816F-80ED62FB7FE7}" type="presParOf" srcId="{CB43C441-FD80-46FA-B9CF-EF04DD91617C}" destId="{D0037007-8AB0-4C09-82AF-D2F85DC1DA03}" srcOrd="3" destOrd="0" presId="urn:microsoft.com/office/officeart/2005/8/layout/vList2"/>
    <dgm:cxn modelId="{C0DB59A5-72E0-48DD-892B-22532987EBFE}" type="presParOf" srcId="{CB43C441-FD80-46FA-B9CF-EF04DD91617C}" destId="{3F424241-E63A-40A7-A592-D466FCCB21C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8D788-5809-4AC1-9F85-B7737B688C8B}">
      <dsp:nvSpPr>
        <dsp:cNvPr id="0" name=""/>
        <dsp:cNvSpPr/>
      </dsp:nvSpPr>
      <dsp:spPr>
        <a:xfrm rot="5400000">
          <a:off x="3380544" y="-415086"/>
          <a:ext cx="3017040" cy="4601472"/>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GB" sz="1500" b="1" kern="1200"/>
            <a:t>ensure pupils know that they can talk</a:t>
          </a:r>
          <a:r>
            <a:rPr lang="en-GB" sz="1500" kern="1200"/>
            <a:t> to their teacher or other trusted adults if they have any concerns about wellbeing</a:t>
          </a:r>
          <a:endParaRPr lang="en-US" sz="1500" kern="1200"/>
        </a:p>
        <a:p>
          <a:pPr marL="114300" lvl="1" indent="-114300" algn="l" defTabSz="666750">
            <a:lnSpc>
              <a:spcPct val="90000"/>
            </a:lnSpc>
            <a:spcBef>
              <a:spcPct val="0"/>
            </a:spcBef>
            <a:spcAft>
              <a:spcPct val="15000"/>
            </a:spcAft>
            <a:buChar char="•"/>
          </a:pPr>
          <a:r>
            <a:rPr lang="en-GB" sz="1500" b="1" kern="1200"/>
            <a:t>consider giving pupils contextual information</a:t>
          </a:r>
          <a:r>
            <a:rPr lang="en-GB" sz="1500" kern="1200"/>
            <a:t> (e.g. through a virtual learning environment) ahead of lessons where appropriate</a:t>
          </a:r>
          <a:endParaRPr lang="en-US" sz="1500" kern="1200"/>
        </a:p>
        <a:p>
          <a:pPr marL="114300" lvl="1" indent="-114300" algn="l" defTabSz="666750">
            <a:lnSpc>
              <a:spcPct val="90000"/>
            </a:lnSpc>
            <a:spcBef>
              <a:spcPct val="0"/>
            </a:spcBef>
            <a:spcAft>
              <a:spcPct val="15000"/>
            </a:spcAft>
            <a:buChar char="•"/>
          </a:pPr>
          <a:r>
            <a:rPr lang="en-GB" sz="1500" b="1" kern="1200"/>
            <a:t>begin and end classes on a positive</a:t>
          </a:r>
          <a:r>
            <a:rPr lang="en-GB" sz="1500" kern="1200"/>
            <a:t> and let pupils know a few minutes before class will end to allow them to transition </a:t>
          </a:r>
          <a:endParaRPr lang="en-US" sz="1500" kern="1200"/>
        </a:p>
        <a:p>
          <a:pPr marL="114300" lvl="1" indent="-114300" algn="l" defTabSz="666750">
            <a:lnSpc>
              <a:spcPct val="90000"/>
            </a:lnSpc>
            <a:spcBef>
              <a:spcPct val="0"/>
            </a:spcBef>
            <a:spcAft>
              <a:spcPct val="15000"/>
            </a:spcAft>
            <a:buChar char="•"/>
          </a:pPr>
          <a:r>
            <a:rPr lang="en-GB" sz="1500" b="1" kern="1200"/>
            <a:t>think about the atmosphere </a:t>
          </a:r>
          <a:r>
            <a:rPr lang="en-GB" sz="1500" kern="1200"/>
            <a:t>in the teaching space (seating arrangements, relevant posters) </a:t>
          </a:r>
          <a:endParaRPr lang="en-US" sz="1500" kern="1200"/>
        </a:p>
      </dsp:txBody>
      <dsp:txXfrm rot="-5400000">
        <a:off x="2588328" y="524410"/>
        <a:ext cx="4454192" cy="2722480"/>
      </dsp:txXfrm>
    </dsp:sp>
    <dsp:sp modelId="{AF46986B-F99C-462C-83E3-F0456EA97DAC}">
      <dsp:nvSpPr>
        <dsp:cNvPr id="0" name=""/>
        <dsp:cNvSpPr/>
      </dsp:nvSpPr>
      <dsp:spPr>
        <a:xfrm>
          <a:off x="0" y="0"/>
          <a:ext cx="2588328" cy="37713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GB" sz="3200" kern="1200"/>
            <a:t>Approaches to consider: </a:t>
          </a:r>
          <a:endParaRPr lang="en-US" sz="3200" kern="1200"/>
        </a:p>
      </dsp:txBody>
      <dsp:txXfrm>
        <a:off x="126352" y="126352"/>
        <a:ext cx="2335624" cy="35185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549A02-66A8-46AA-86F6-C712082EDE85}">
      <dsp:nvSpPr>
        <dsp:cNvPr id="0" name=""/>
        <dsp:cNvSpPr/>
      </dsp:nvSpPr>
      <dsp:spPr>
        <a:xfrm>
          <a:off x="0" y="117751"/>
          <a:ext cx="7380000" cy="115171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a:t>Embed ‘early signs’ of wellbeing concerns and encourage self-monitoring through third-person scenarios that challenge pupils to articulate their knowledge. This is emotionally safer than roleplay and avoids pupils ‘oversharing’ or being singled out. </a:t>
          </a:r>
          <a:endParaRPr lang="en-US" sz="1400" kern="1200"/>
        </a:p>
      </dsp:txBody>
      <dsp:txXfrm>
        <a:off x="56222" y="173973"/>
        <a:ext cx="7267556" cy="1039274"/>
      </dsp:txXfrm>
    </dsp:sp>
    <dsp:sp modelId="{8993D513-D07C-4EE5-8159-2FCF30F7301F}">
      <dsp:nvSpPr>
        <dsp:cNvPr id="0" name=""/>
        <dsp:cNvSpPr/>
      </dsp:nvSpPr>
      <dsp:spPr>
        <a:xfrm>
          <a:off x="0" y="1309790"/>
          <a:ext cx="7380000" cy="115171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a:t>How does someone know when they are well? </a:t>
          </a:r>
          <a:br>
            <a:rPr lang="en-GB" sz="1400" kern="1200"/>
          </a:br>
          <a:r>
            <a:rPr lang="en-GB" sz="1400" kern="1200"/>
            <a:t>What do people notice when their wellbeing isn’t right?</a:t>
          </a:r>
          <a:endParaRPr lang="en-US" sz="1400" kern="1200"/>
        </a:p>
      </dsp:txBody>
      <dsp:txXfrm>
        <a:off x="56222" y="1366012"/>
        <a:ext cx="7267556" cy="1039274"/>
      </dsp:txXfrm>
    </dsp:sp>
    <dsp:sp modelId="{3F424241-E63A-40A7-A592-D466FCCB21C2}">
      <dsp:nvSpPr>
        <dsp:cNvPr id="0" name=""/>
        <dsp:cNvSpPr/>
      </dsp:nvSpPr>
      <dsp:spPr>
        <a:xfrm>
          <a:off x="0" y="2501829"/>
          <a:ext cx="7380000" cy="115171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a:t>How would someone know if their wellbeing changed? </a:t>
          </a:r>
          <a:br>
            <a:rPr lang="en-GB" sz="1400" kern="1200"/>
          </a:br>
          <a:r>
            <a:rPr lang="en-GB" sz="1400" kern="1200"/>
            <a:t>How do people behave when they are not well? </a:t>
          </a:r>
          <a:br>
            <a:rPr lang="en-GB" sz="1400" kern="1200"/>
          </a:br>
          <a:br>
            <a:rPr lang="en-GB" sz="1400" kern="1200"/>
          </a:br>
          <a:r>
            <a:rPr lang="en-GB" sz="1400" kern="1200"/>
            <a:t>When might someone need support from others?</a:t>
          </a:r>
          <a:br>
            <a:rPr lang="en-GB" sz="1400" kern="1200"/>
          </a:br>
          <a:r>
            <a:rPr lang="en-GB" sz="1400" kern="1200"/>
            <a:t>Who might be able to give support?</a:t>
          </a:r>
          <a:endParaRPr lang="en-US" sz="1400" kern="1200"/>
        </a:p>
      </dsp:txBody>
      <dsp:txXfrm>
        <a:off x="56222" y="2558051"/>
        <a:ext cx="7267556" cy="103927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7e18c8cc5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7e18c8cc55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76b178712f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76b178712f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76ac11c440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76ac11c440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76ac11c440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76ac11c440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76b178712f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76b178712f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76b178712f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76b178712f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8818aaef05_3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8818aaef05_3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8818aaef05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8818aaef05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76b178712f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76b178712f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76b178712f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76b178712f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76b178712f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76b178712f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76b178712f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76b178712f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76b178712f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76b178712f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76b178712f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76b178712f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76b178712f_0_2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76b178712f_0_2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76c7af7548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76c7af7548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2" name="Google Shape;422;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p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4" name="Google Shape;444;p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p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4" name="Google Shape;454;p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7e18c8cc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7e18c8cc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76c7af7548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76c7af7548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Google Shape;483;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4" name="Google Shape;484;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59854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Google Shape;490;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1" name="Google Shape;491;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3679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g76b178712f_0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3" name="Google Shape;563;g76b178712f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92323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70943334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78104468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4444062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49493358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6212672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76516954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40563332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739215479"/>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57950" y="46984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753006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4297650" y="4681879"/>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3351104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656238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86895581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28350825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94056623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29504511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78197987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419121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24415891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Tree>
    <p:extLst>
      <p:ext uri="{BB962C8B-B14F-4D97-AF65-F5344CB8AC3E}">
        <p14:creationId xmlns:p14="http://schemas.microsoft.com/office/powerpoint/2010/main" val="19175866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64893973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hs.uk/conditions/stress-anxiety-depression/improve-mental-wellbeing/" TargetMode="External"/><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5.xml"/><Relationship Id="rId1" Type="http://schemas.openxmlformats.org/officeDocument/2006/relationships/slideLayout" Target="../slideLayouts/slideLayout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childline.org.uk" TargetMode="External"/><Relationship Id="rId2" Type="http://schemas.openxmlformats.org/officeDocument/2006/relationships/notesSlide" Target="../notesSlides/notesSlide26.xml"/><Relationship Id="rId1" Type="http://schemas.openxmlformats.org/officeDocument/2006/relationships/slideLayout" Target="../slideLayouts/slideLayout17.xml"/><Relationship Id="rId5" Type="http://schemas.openxmlformats.org/officeDocument/2006/relationships/hyperlink" Target="https://www.samaritans.org/" TargetMode="External"/><Relationship Id="rId4" Type="http://schemas.openxmlformats.org/officeDocument/2006/relationships/hyperlink" Target="https://youngminds.org.uk/find-help/get-urgent-help/#are-you-a-young-person-in-crisis?"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311700" y="1822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t>Teaching about mental wellbeing</a:t>
            </a:r>
            <a:endParaRPr sz="3600" b="1" dirty="0"/>
          </a:p>
        </p:txBody>
      </p:sp>
      <p:sp>
        <p:nvSpPr>
          <p:cNvPr id="100" name="Google Shape;100;p25"/>
          <p:cNvSpPr txBox="1">
            <a:spLocks noGrp="1"/>
          </p:cNvSpPr>
          <p:nvPr>
            <p:ph type="subTitle" idx="1"/>
          </p:nvPr>
        </p:nvSpPr>
        <p:spPr>
          <a:xfrm>
            <a:off x="1337100" y="2985599"/>
            <a:ext cx="6545400" cy="799001"/>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3200" dirty="0">
                <a:solidFill>
                  <a:schemeClr val="accent5">
                    <a:lumMod val="75000"/>
                  </a:schemeClr>
                </a:solidFill>
              </a:rPr>
              <a:t>Part of: EHWB/ PHWB</a:t>
            </a:r>
            <a:endParaRPr sz="3200" dirty="0">
              <a:solidFill>
                <a:srgbClr val="073763"/>
              </a:solidFill>
            </a:endParaRPr>
          </a:p>
        </p:txBody>
      </p:sp>
      <p:sp>
        <p:nvSpPr>
          <p:cNvPr id="102" name="Google Shape;102;p25"/>
          <p:cNvSpPr txBox="1">
            <a:spLocks noGrp="1"/>
          </p:cNvSpPr>
          <p:nvPr>
            <p:ph type="ctrTitle" idx="4294967295"/>
          </p:nvPr>
        </p:nvSpPr>
        <p:spPr>
          <a:xfrm>
            <a:off x="0" y="628650"/>
            <a:ext cx="8521700" cy="56832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t>Training module</a:t>
            </a:r>
            <a:endParaRPr sz="3000" dirty="0"/>
          </a:p>
        </p:txBody>
      </p:sp>
      <p:sp>
        <p:nvSpPr>
          <p:cNvPr id="101" name="Google Shape;101;p25"/>
          <p:cNvSpPr txBox="1">
            <a:spLocks noGrp="1"/>
          </p:cNvSpPr>
          <p:nvPr>
            <p:ph type="subTitle" idx="4294967295"/>
          </p:nvPr>
        </p:nvSpPr>
        <p:spPr>
          <a:xfrm>
            <a:off x="7043738" y="4497388"/>
            <a:ext cx="2100262" cy="498475"/>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t>September 2020</a:t>
            </a:r>
            <a:endParaRPr sz="2000" dirty="0"/>
          </a:p>
        </p:txBody>
      </p:sp>
      <p:sp>
        <p:nvSpPr>
          <p:cNvPr id="106" name="Google Shape;106;p25"/>
          <p:cNvSpPr txBox="1"/>
          <p:nvPr/>
        </p:nvSpPr>
        <p:spPr>
          <a:xfrm>
            <a:off x="3631900" y="4405675"/>
            <a:ext cx="1257900" cy="498000"/>
          </a:xfrm>
          <a:prstGeom prst="rect">
            <a:avLst/>
          </a:prstGeom>
          <a:solidFill>
            <a:srgbClr val="00B0F0"/>
          </a:solid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000" b="0" i="0" u="none" strike="noStrike" kern="0" cap="none" spc="0" normalizeH="0" baseline="0" noProof="0" dirty="0">
                <a:ln>
                  <a:noFill/>
                </a:ln>
                <a:solidFill>
                  <a:srgbClr val="260859"/>
                </a:solidFill>
                <a:effectLst/>
                <a:uLnTx/>
                <a:uFillTx/>
                <a:latin typeface="Arial"/>
                <a:cs typeface="Arial"/>
                <a:sym typeface="Arial"/>
              </a:rPr>
              <a:t>Primary</a:t>
            </a:r>
            <a:endParaRPr kumimoji="0" sz="2000" b="0" i="0" u="none" strike="noStrike" kern="0" cap="none" spc="0" normalizeH="0" baseline="0" noProof="0" dirty="0">
              <a:ln>
                <a:noFill/>
              </a:ln>
              <a:solidFill>
                <a:srgbClr val="260859"/>
              </a:solidFill>
              <a:effectLst/>
              <a:uLnTx/>
              <a:uFillTx/>
              <a:latin typeface="Arial"/>
              <a:cs typeface="Arial"/>
              <a:sym typeface="Arial"/>
            </a:endParaRPr>
          </a:p>
        </p:txBody>
      </p:sp>
      <p:pic>
        <p:nvPicPr>
          <p:cNvPr id="3" name="Picture 2">
            <a:extLst>
              <a:ext uri="{FF2B5EF4-FFF2-40B4-BE49-F238E27FC236}">
                <a16:creationId xmlns:a16="http://schemas.microsoft.com/office/drawing/2014/main" id="{A1727811-242B-4DC5-B9FF-2701CEBA49E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122400"/>
            <a:ext cx="3752850" cy="1219200"/>
          </a:xfrm>
          <a:prstGeom prst="rect">
            <a:avLst/>
          </a:prstGeom>
        </p:spPr>
      </p:pic>
      <p:sp>
        <p:nvSpPr>
          <p:cNvPr id="4" name="Oval 3">
            <a:extLst>
              <a:ext uri="{FF2B5EF4-FFF2-40B4-BE49-F238E27FC236}">
                <a16:creationId xmlns:a16="http://schemas.microsoft.com/office/drawing/2014/main" id="{538F052C-4B74-4F2B-9583-B2F0C1FDD6E0}"/>
              </a:ext>
            </a:extLst>
          </p:cNvPr>
          <p:cNvSpPr/>
          <p:nvPr/>
        </p:nvSpPr>
        <p:spPr>
          <a:xfrm>
            <a:off x="255638" y="86200"/>
            <a:ext cx="1691149" cy="1641988"/>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800" b="1" i="0" u="none" strike="noStrike" kern="0" cap="none" spc="0" normalizeH="0" baseline="0" noProof="0" dirty="0">
                <a:ln>
                  <a:noFill/>
                </a:ln>
                <a:solidFill>
                  <a:srgbClr val="2E946B">
                    <a:lumMod val="50000"/>
                  </a:srgbClr>
                </a:solidFill>
                <a:effectLst>
                  <a:outerShdw blurRad="50800" dist="50800" dir="5400000" algn="ctr" rotWithShape="0">
                    <a:srgbClr val="FF0000"/>
                  </a:outerShdw>
                </a:effectLst>
                <a:uLnTx/>
                <a:uFillTx/>
                <a:latin typeface="Calibri" panose="020F0502020204030204" pitchFamily="34" charset="0"/>
                <a:ea typeface="+mn-ea"/>
                <a:cs typeface="Calibri" panose="020F0502020204030204" pitchFamily="34" charset="0"/>
                <a:sym typeface="Arial"/>
              </a:rPr>
              <a:t>TLP 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1"/>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Introducing mental wellbeing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83" name="Google Shape;183;p31"/>
          <p:cNvSpPr txBox="1">
            <a:spLocks noGrp="1"/>
          </p:cNvSpPr>
          <p:nvPr>
            <p:ph type="body" idx="1"/>
          </p:nvPr>
        </p:nvSpPr>
        <p:spPr>
          <a:xfrm>
            <a:off x="291600" y="738010"/>
            <a:ext cx="5887200" cy="389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Teach pupils that, like physical health, mental wellbeing is an important part of daily life that is influenced by different factors, including exercise. </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Explain to younger pupils</a:t>
            </a:r>
            <a:r>
              <a:rPr lang="en-GB" sz="1800" dirty="0">
                <a:solidFill>
                  <a:schemeClr val="tx1"/>
                </a:solidFill>
              </a:rPr>
              <a:t> that things they value, enjoy or are good at can all support mental wellbeing. Positive relationships, and eating and sleeping well can also help. </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Prompt older pupils to reflect</a:t>
            </a:r>
            <a:r>
              <a:rPr lang="en-GB" sz="1800" dirty="0">
                <a:solidFill>
                  <a:schemeClr val="tx1"/>
                </a:solidFill>
              </a:rPr>
              <a:t> on ways they can contribute to others’ mental wellbeing, and establish which activities help them maintain their own wellbeing.</a:t>
            </a:r>
            <a:endParaRPr sz="1800" dirty="0">
              <a:solidFill>
                <a:schemeClr val="tx1"/>
              </a:solidFill>
            </a:endParaRPr>
          </a:p>
          <a:p>
            <a:pPr marL="0" lvl="0" indent="0" algn="l" rtl="0">
              <a:spcBef>
                <a:spcPts val="1600"/>
              </a:spcBef>
              <a:spcAft>
                <a:spcPts val="0"/>
              </a:spcAft>
              <a:buClr>
                <a:schemeClr val="dk1"/>
              </a:buClr>
              <a:buSzPts val="1100"/>
              <a:buFont typeface="Arial"/>
              <a:buNone/>
            </a:pPr>
            <a:r>
              <a:rPr lang="en-GB" sz="1800" dirty="0">
                <a:solidFill>
                  <a:schemeClr val="tx1"/>
                </a:solidFill>
              </a:rPr>
              <a:t>Reference: </a:t>
            </a:r>
            <a:r>
              <a:rPr lang="en-GB" sz="1800" u="sng" dirty="0">
                <a:solidFill>
                  <a:srgbClr val="0000FF"/>
                </a:solidFill>
                <a:hlinkClick r:id="rId3">
                  <a:extLst>
                    <a:ext uri="{A12FA001-AC4F-418D-AE19-62706E023703}">
                      <ahyp:hlinkClr xmlns:ahyp="http://schemas.microsoft.com/office/drawing/2018/hyperlinkcolor" val="tx"/>
                    </a:ext>
                  </a:extLst>
                </a:hlinkClick>
              </a:rPr>
              <a:t>NHS: 5 steps to mental wellbeing</a:t>
            </a:r>
            <a:endParaRPr sz="1800" dirty="0">
              <a:solidFill>
                <a:srgbClr val="0000FF"/>
              </a:solidFill>
            </a:endParaRPr>
          </a:p>
          <a:p>
            <a:pPr marL="0" lvl="0" indent="0" algn="l" rtl="0">
              <a:spcBef>
                <a:spcPts val="1600"/>
              </a:spcBef>
              <a:spcAft>
                <a:spcPts val="1600"/>
              </a:spcAft>
              <a:buNone/>
            </a:pPr>
            <a:endParaRPr sz="1800" dirty="0"/>
          </a:p>
        </p:txBody>
      </p:sp>
      <p:sp>
        <p:nvSpPr>
          <p:cNvPr id="184" name="Google Shape;184;p31"/>
          <p:cNvSpPr txBox="1">
            <a:spLocks noGrp="1"/>
          </p:cNvSpPr>
          <p:nvPr>
            <p:ph type="body" idx="2"/>
          </p:nvPr>
        </p:nvSpPr>
        <p:spPr>
          <a:xfrm>
            <a:off x="6178800" y="216425"/>
            <a:ext cx="2695200" cy="1612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mental wellbeing is a normal part of daily life, in the same way as physical health.</a:t>
            </a:r>
            <a:endParaRPr sz="1600" dirty="0">
              <a:solidFill>
                <a:schemeClr val="tx1"/>
              </a:solidFill>
            </a:endParaRPr>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dirty="0"/>
          </a:p>
        </p:txBody>
      </p:sp>
      <p:sp>
        <p:nvSpPr>
          <p:cNvPr id="185" name="Google Shape;185;p31">
            <a:extLst>
              <a:ext uri="{C183D7F6-B498-43B3-948B-1728B52AA6E4}">
                <adec:decorative xmlns:adec="http://schemas.microsoft.com/office/drawing/2017/decorative" val="1"/>
              </a:ext>
            </a:extLst>
          </p:cNvPr>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
        <p:nvSpPr>
          <p:cNvPr id="186" name="Google Shape;186;p31"/>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Range of childhood emotions</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192" name="Google Shape;192;p32"/>
          <p:cNvSpPr txBox="1">
            <a:spLocks noGrp="1"/>
          </p:cNvSpPr>
          <p:nvPr>
            <p:ph type="body" idx="1"/>
          </p:nvPr>
        </p:nvSpPr>
        <p:spPr>
          <a:xfrm>
            <a:off x="269999" y="914400"/>
            <a:ext cx="5388083"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Teach pupils to </a:t>
            </a:r>
            <a:r>
              <a:rPr lang="en-GB" sz="1800" b="1" dirty="0">
                <a:solidFill>
                  <a:schemeClr val="tx1"/>
                </a:solidFill>
              </a:rPr>
              <a:t>identify and name the range and degrees of emotions</a:t>
            </a:r>
            <a:r>
              <a:rPr lang="en-GB" sz="1800" dirty="0">
                <a:solidFill>
                  <a:schemeClr val="tx1"/>
                </a:solidFill>
              </a:rPr>
              <a:t> in daily life. Pitch lessons to match developmental stage. </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Stage 1:</a:t>
            </a:r>
            <a:r>
              <a:rPr lang="en-GB" sz="1800" dirty="0">
                <a:solidFill>
                  <a:schemeClr val="tx1"/>
                </a:solidFill>
              </a:rPr>
              <a:t> Recognising fear, joy, disgust, surprise, sadness, anger, happiness.</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Stage 2:</a:t>
            </a:r>
            <a:r>
              <a:rPr lang="en-GB" sz="1800" dirty="0">
                <a:solidFill>
                  <a:schemeClr val="tx1"/>
                </a:solidFill>
              </a:rPr>
              <a:t> Recognising pride, shame, dismay, jealousy, embarrassment, empathy.</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Stage 3:</a:t>
            </a:r>
            <a:r>
              <a:rPr lang="en-GB" sz="1800" dirty="0">
                <a:solidFill>
                  <a:schemeClr val="tx1"/>
                </a:solidFill>
              </a:rPr>
              <a:t> Recognising multiple emotions (feeling good, bad or indifferent at the same time), false emotions (pretending to like a present).</a:t>
            </a:r>
            <a:endParaRPr sz="1800" dirty="0">
              <a:solidFill>
                <a:schemeClr val="tx1"/>
              </a:solidFill>
            </a:endParaRPr>
          </a:p>
          <a:p>
            <a:pPr marL="0" lvl="0" indent="0" algn="l" rtl="0">
              <a:spcBef>
                <a:spcPts val="1600"/>
              </a:spcBef>
              <a:spcAft>
                <a:spcPts val="1600"/>
              </a:spcAft>
              <a:buNone/>
            </a:pPr>
            <a:endParaRPr sz="1800" dirty="0"/>
          </a:p>
        </p:txBody>
      </p:sp>
      <p:sp>
        <p:nvSpPr>
          <p:cNvPr id="193" name="Google Shape;193;p32"/>
          <p:cNvSpPr txBox="1">
            <a:spLocks noGrp="1"/>
          </p:cNvSpPr>
          <p:nvPr>
            <p:ph type="body" idx="2"/>
          </p:nvPr>
        </p:nvSpPr>
        <p:spPr>
          <a:xfrm>
            <a:off x="6831105" y="264944"/>
            <a:ext cx="2121271" cy="1617644"/>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000" b="1" dirty="0">
                <a:solidFill>
                  <a:schemeClr val="tx1"/>
                </a:solidFill>
              </a:rPr>
              <a:t>STATUTORY GUIDANCE</a:t>
            </a:r>
            <a:br>
              <a:rPr lang="en-GB" sz="1000" dirty="0">
                <a:solidFill>
                  <a:schemeClr val="tx1"/>
                </a:solidFill>
              </a:rPr>
            </a:br>
            <a:r>
              <a:rPr lang="en-GB" sz="1000" dirty="0">
                <a:solidFill>
                  <a:schemeClr val="tx1"/>
                </a:solidFill>
              </a:rPr>
              <a:t>Know there is a normal range of emotions (e.g. happiness, sadness, anger, fear, surprise, nervousness) and scale of emotions that all humans experience in relation to different experiences and situations.</a:t>
            </a:r>
            <a:endParaRPr sz="1000" dirty="0">
              <a:solidFill>
                <a:schemeClr val="tx1"/>
              </a:solidFill>
            </a:endParaRPr>
          </a:p>
          <a:p>
            <a:pPr marL="0" lvl="0" indent="0" algn="l" rtl="0">
              <a:spcBef>
                <a:spcPts val="1600"/>
              </a:spcBef>
              <a:spcAft>
                <a:spcPts val="0"/>
              </a:spcAft>
              <a:buNone/>
            </a:pPr>
            <a:br>
              <a:rPr lang="en-GB" sz="1600" dirty="0"/>
            </a:br>
            <a:endParaRPr sz="16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dirty="0"/>
          </a:p>
        </p:txBody>
      </p:sp>
      <p:sp>
        <p:nvSpPr>
          <p:cNvPr id="194" name="Google Shape;194;p32">
            <a:extLst>
              <a:ext uri="{C183D7F6-B498-43B3-948B-1728B52AA6E4}">
                <adec:decorative xmlns:adec="http://schemas.microsoft.com/office/drawing/2017/decorative" val="1"/>
              </a:ext>
            </a:extLst>
          </p:cNvPr>
          <p:cNvSpPr txBox="1">
            <a:spLocks noGrp="1"/>
          </p:cNvSpPr>
          <p:nvPr>
            <p:ph type="sldNum" idx="12"/>
          </p:nvPr>
        </p:nvSpPr>
        <p:spPr>
          <a:xfrm>
            <a:off x="4318325" y="4810975"/>
            <a:ext cx="3447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
        <p:nvSpPr>
          <p:cNvPr id="195" name="Google Shape;195;p32"/>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 name="Speech Bubble: Oval 1">
            <a:extLst>
              <a:ext uri="{FF2B5EF4-FFF2-40B4-BE49-F238E27FC236}">
                <a16:creationId xmlns:a16="http://schemas.microsoft.com/office/drawing/2014/main" id="{E532F42A-8091-4C08-AFF6-23BB92E2C811}"/>
              </a:ext>
            </a:extLst>
          </p:cNvPr>
          <p:cNvSpPr/>
          <p:nvPr/>
        </p:nvSpPr>
        <p:spPr>
          <a:xfrm>
            <a:off x="5885970" y="1974798"/>
            <a:ext cx="3066406" cy="2374366"/>
          </a:xfrm>
          <a:prstGeom prst="wedgeEllipseCallout">
            <a:avLst>
              <a:gd name="adj1" fmla="val -57146"/>
              <a:gd name="adj2" fmla="val -43291"/>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There are a range of resources and books in the EHWB cornerstone. Some of these could be exemplified in the staff meeting.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3"/>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Scale of childhood emotions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01" name="Google Shape;201;p33"/>
          <p:cNvSpPr txBox="1">
            <a:spLocks noGrp="1"/>
          </p:cNvSpPr>
          <p:nvPr>
            <p:ph type="body" idx="1"/>
          </p:nvPr>
        </p:nvSpPr>
        <p:spPr>
          <a:xfrm>
            <a:off x="214675" y="914400"/>
            <a:ext cx="722347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Teach younger pupils to recognise:</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emotional triggers</a:t>
            </a:r>
            <a:r>
              <a:rPr lang="en-GB" sz="1800" dirty="0">
                <a:solidFill>
                  <a:schemeClr val="tx1"/>
                </a:solidFill>
              </a:rPr>
              <a:t> (losing a toy, routine change)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that the behaviour of others can affect their wellbeing</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their own behaviour and emotions can affect others </a:t>
            </a:r>
            <a:endParaRPr sz="1800" dirty="0">
              <a:solidFill>
                <a:schemeClr val="tx1"/>
              </a:solidFill>
            </a:endParaRPr>
          </a:p>
          <a:p>
            <a:pPr marL="0" lvl="0" indent="0" algn="l" rtl="0">
              <a:spcBef>
                <a:spcPts val="1600"/>
              </a:spcBef>
              <a:spcAft>
                <a:spcPts val="0"/>
              </a:spcAft>
              <a:buNone/>
            </a:pPr>
            <a:r>
              <a:rPr lang="en-GB" sz="1800" dirty="0">
                <a:solidFill>
                  <a:schemeClr val="tx1"/>
                </a:solidFill>
              </a:rPr>
              <a:t>Build older pupils’ awareness of: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the impact of </a:t>
            </a:r>
            <a:r>
              <a:rPr lang="en-GB" sz="1800" b="1" dirty="0">
                <a:solidFill>
                  <a:schemeClr val="tx1"/>
                </a:solidFill>
              </a:rPr>
              <a:t>life events</a:t>
            </a:r>
            <a:r>
              <a:rPr lang="en-GB" sz="1800" dirty="0">
                <a:solidFill>
                  <a:schemeClr val="tx1"/>
                </a:solidFill>
              </a:rPr>
              <a:t> (parents separating, arrival of a new sibling)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the many factors that can affect mood such as responsibilities, personal preferences, exercise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how events can affect the intensity of our emotions</a:t>
            </a:r>
            <a:endParaRPr sz="1800" dirty="0">
              <a:solidFill>
                <a:schemeClr val="tx1"/>
              </a:solidFill>
            </a:endParaRPr>
          </a:p>
          <a:p>
            <a:pPr marL="0" lvl="0" indent="0" algn="l" rtl="0">
              <a:spcBef>
                <a:spcPts val="1600"/>
              </a:spcBef>
              <a:spcAft>
                <a:spcPts val="1600"/>
              </a:spcAft>
              <a:buNone/>
            </a:pPr>
            <a:endParaRPr sz="1800" dirty="0"/>
          </a:p>
        </p:txBody>
      </p:sp>
      <p:sp>
        <p:nvSpPr>
          <p:cNvPr id="202" name="Google Shape;202;p33"/>
          <p:cNvSpPr txBox="1">
            <a:spLocks noGrp="1"/>
          </p:cNvSpPr>
          <p:nvPr>
            <p:ph type="body" idx="2"/>
          </p:nvPr>
        </p:nvSpPr>
        <p:spPr>
          <a:xfrm>
            <a:off x="7691718" y="216425"/>
            <a:ext cx="1182281" cy="3060486"/>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100" b="1" dirty="0">
                <a:solidFill>
                  <a:schemeClr val="tx1"/>
                </a:solidFill>
              </a:rPr>
              <a:t>STATUTORY GUIDANCE</a:t>
            </a:r>
            <a:br>
              <a:rPr lang="en-GB" sz="1100" dirty="0">
                <a:solidFill>
                  <a:schemeClr val="tx1"/>
                </a:solidFill>
              </a:rPr>
            </a:br>
            <a:r>
              <a:rPr lang="en-GB" sz="1100" dirty="0">
                <a:solidFill>
                  <a:schemeClr val="tx1"/>
                </a:solidFill>
              </a:rPr>
              <a:t>Know there is a normal range of emotions (e.g. happiness, sadness, anger, fear, surprise, nervousness) and scale of emotions that all humans experience in relation to different experiences and situations.</a:t>
            </a:r>
            <a:endParaRPr sz="1100" dirty="0">
              <a:solidFill>
                <a:schemeClr val="tx1"/>
              </a:solidFill>
            </a:endParaRPr>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dirty="0"/>
          </a:p>
        </p:txBody>
      </p:sp>
      <p:sp>
        <p:nvSpPr>
          <p:cNvPr id="203" name="Google Shape;203;p33">
            <a:extLst>
              <a:ext uri="{C183D7F6-B498-43B3-948B-1728B52AA6E4}">
                <adec:decorative xmlns:adec="http://schemas.microsoft.com/office/drawing/2017/decorative" val="1"/>
              </a:ext>
            </a:extLst>
          </p:cNvPr>
          <p:cNvSpPr txBox="1">
            <a:spLocks noGrp="1"/>
          </p:cNvSpPr>
          <p:nvPr>
            <p:ph type="sldNum" idx="12"/>
          </p:nvPr>
        </p:nvSpPr>
        <p:spPr>
          <a:xfrm>
            <a:off x="4294725" y="4810975"/>
            <a:ext cx="3681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
        <p:nvSpPr>
          <p:cNvPr id="204" name="Google Shape;204;p33"/>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Talking about emotions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10" name="Google Shape;210;p34"/>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Establish and build younger pupils’ vocabulary for: </a:t>
            </a:r>
            <a:endParaRPr sz="1800" dirty="0"/>
          </a:p>
          <a:p>
            <a:pPr marL="457200" lvl="0" indent="-342900" algn="l" rtl="0">
              <a:spcBef>
                <a:spcPts val="1600"/>
              </a:spcBef>
              <a:spcAft>
                <a:spcPts val="0"/>
              </a:spcAft>
              <a:buSzPts val="1800"/>
              <a:buChar char="●"/>
            </a:pPr>
            <a:r>
              <a:rPr lang="en-GB" sz="1800" dirty="0"/>
              <a:t>things that make them feel happy or sad</a:t>
            </a:r>
            <a:endParaRPr sz="1800" dirty="0"/>
          </a:p>
          <a:p>
            <a:pPr marL="457200" lvl="0" indent="-342900" algn="l" rtl="0">
              <a:spcBef>
                <a:spcPts val="0"/>
              </a:spcBef>
              <a:spcAft>
                <a:spcPts val="0"/>
              </a:spcAft>
              <a:buSzPts val="1800"/>
              <a:buChar char="●"/>
            </a:pPr>
            <a:r>
              <a:rPr lang="en-GB" sz="1800" dirty="0"/>
              <a:t>things that could make someone else feel happy </a:t>
            </a:r>
            <a:endParaRPr sz="1800" dirty="0"/>
          </a:p>
          <a:p>
            <a:pPr marL="0" lvl="0" indent="0" algn="l" rtl="0">
              <a:spcBef>
                <a:spcPts val="1600"/>
              </a:spcBef>
              <a:spcAft>
                <a:spcPts val="0"/>
              </a:spcAft>
              <a:buNone/>
            </a:pPr>
            <a:r>
              <a:rPr lang="en-GB" sz="1800" dirty="0"/>
              <a:t>Challenge older pupils to talk in more complex and nuanced ways about: </a:t>
            </a:r>
            <a:endParaRPr sz="1800" dirty="0"/>
          </a:p>
          <a:p>
            <a:pPr marL="457200" lvl="0" indent="-342900" algn="l" rtl="0">
              <a:spcBef>
                <a:spcPts val="1600"/>
              </a:spcBef>
              <a:spcAft>
                <a:spcPts val="0"/>
              </a:spcAft>
              <a:buSzPts val="1800"/>
              <a:buChar char="●"/>
            </a:pPr>
            <a:r>
              <a:rPr lang="en-GB" sz="1800" dirty="0"/>
              <a:t>how events and people can make them feel happy, sad, anxious or upset</a:t>
            </a:r>
            <a:endParaRPr sz="1800" dirty="0"/>
          </a:p>
          <a:p>
            <a:pPr marL="457200" lvl="0" indent="-342900" algn="l" rtl="0">
              <a:spcBef>
                <a:spcPts val="0"/>
              </a:spcBef>
              <a:spcAft>
                <a:spcPts val="0"/>
              </a:spcAft>
              <a:buSzPts val="1800"/>
              <a:buChar char="●"/>
            </a:pPr>
            <a:r>
              <a:rPr lang="en-GB" sz="1800" dirty="0"/>
              <a:t>others’ emotions and how to recognise them </a:t>
            </a:r>
            <a:endParaRPr sz="1800" dirty="0"/>
          </a:p>
          <a:p>
            <a:pPr marL="457200" lvl="0" indent="-342900" algn="l" rtl="0">
              <a:spcBef>
                <a:spcPts val="0"/>
              </a:spcBef>
              <a:spcAft>
                <a:spcPts val="0"/>
              </a:spcAft>
              <a:buSzPts val="1800"/>
              <a:buChar char="●"/>
            </a:pPr>
            <a:r>
              <a:rPr lang="en-GB" sz="1800" dirty="0"/>
              <a:t>how someone might feel in an abstract scenario</a:t>
            </a:r>
            <a:endParaRPr sz="1800" dirty="0"/>
          </a:p>
          <a:p>
            <a:pPr marL="0" lvl="0" indent="0" algn="l" rtl="0">
              <a:spcBef>
                <a:spcPts val="1600"/>
              </a:spcBef>
              <a:spcAft>
                <a:spcPts val="1600"/>
              </a:spcAft>
              <a:buNone/>
            </a:pPr>
            <a:endParaRPr sz="1800" dirty="0"/>
          </a:p>
        </p:txBody>
      </p:sp>
      <p:sp>
        <p:nvSpPr>
          <p:cNvPr id="211" name="Google Shape;211;p34"/>
          <p:cNvSpPr txBox="1">
            <a:spLocks noGrp="1"/>
          </p:cNvSpPr>
          <p:nvPr>
            <p:ph type="body" idx="2"/>
          </p:nvPr>
        </p:nvSpPr>
        <p:spPr>
          <a:xfrm>
            <a:off x="6178800" y="216425"/>
            <a:ext cx="2695200" cy="2157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t>STATUTORY GUIDANCE</a:t>
            </a:r>
            <a:br>
              <a:rPr lang="en-GB" sz="1800" dirty="0"/>
            </a:br>
            <a:r>
              <a:rPr lang="en-GB" sz="1600" dirty="0"/>
              <a:t>Know how to recognise and talk about emotions, including having a varied vocabulary of words to use when talking about their own and others’ feelings.</a:t>
            </a:r>
            <a:br>
              <a:rPr lang="en-GB" sz="1600" dirty="0"/>
            </a:br>
            <a:endParaRPr sz="16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dirty="0"/>
          </a:p>
        </p:txBody>
      </p:sp>
      <p:sp>
        <p:nvSpPr>
          <p:cNvPr id="212" name="Google Shape;212;p34"/>
          <p:cNvSpPr txBox="1">
            <a:spLocks noGrp="1"/>
          </p:cNvSpPr>
          <p:nvPr>
            <p:ph type="sldNum" idx="12"/>
          </p:nvPr>
        </p:nvSpPr>
        <p:spPr>
          <a:xfrm>
            <a:off x="4259325" y="4810975"/>
            <a:ext cx="4035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
        <p:nvSpPr>
          <p:cNvPr id="213" name="Google Shape;213;p34"/>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5"/>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Appropriate emotions / </a:t>
            </a:r>
            <a:r>
              <a:rPr lang="en-GB" dirty="0"/>
              <a:t>behaviour</a:t>
            </a:r>
            <a:r>
              <a:rPr lang="en-GB" dirty="0">
                <a:solidFill>
                  <a:srgbClr val="073763"/>
                </a:solidFill>
              </a:rPr>
              <a:t>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19" name="Google Shape;219;p35"/>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For younger pupils model appropriate:</a:t>
            </a:r>
            <a:endParaRPr sz="1800" dirty="0"/>
          </a:p>
          <a:p>
            <a:pPr marL="457200" lvl="0" indent="-342900" algn="l" rtl="0">
              <a:spcBef>
                <a:spcPts val="1600"/>
              </a:spcBef>
              <a:spcAft>
                <a:spcPts val="0"/>
              </a:spcAft>
              <a:buSzPts val="1800"/>
              <a:buChar char="●"/>
            </a:pPr>
            <a:r>
              <a:rPr lang="en-GB" sz="1800" dirty="0"/>
              <a:t>responses to events/situations</a:t>
            </a:r>
            <a:endParaRPr sz="1800" dirty="0"/>
          </a:p>
          <a:p>
            <a:pPr marL="457200" lvl="0" indent="-342900" algn="l" rtl="0">
              <a:spcBef>
                <a:spcPts val="0"/>
              </a:spcBef>
              <a:spcAft>
                <a:spcPts val="0"/>
              </a:spcAft>
              <a:buSzPts val="1800"/>
              <a:buChar char="●"/>
            </a:pPr>
            <a:r>
              <a:rPr lang="en-GB" sz="1800" dirty="0"/>
              <a:t>ways to express emotions</a:t>
            </a:r>
            <a:endParaRPr sz="1800" dirty="0"/>
          </a:p>
          <a:p>
            <a:pPr marL="0" lvl="0" indent="0" algn="l" rtl="0">
              <a:spcBef>
                <a:spcPts val="1600"/>
              </a:spcBef>
              <a:spcAft>
                <a:spcPts val="0"/>
              </a:spcAft>
              <a:buNone/>
            </a:pPr>
            <a:r>
              <a:rPr lang="en-GB" sz="1800" dirty="0"/>
              <a:t>Also provide opportunities for pupils to practise recognising appropriate emotions and behaviour.</a:t>
            </a:r>
            <a:endParaRPr sz="1800" dirty="0"/>
          </a:p>
          <a:p>
            <a:pPr marL="0" lvl="0" indent="0" algn="l" rtl="0">
              <a:spcBef>
                <a:spcPts val="1600"/>
              </a:spcBef>
              <a:spcAft>
                <a:spcPts val="1600"/>
              </a:spcAft>
              <a:buNone/>
            </a:pPr>
            <a:r>
              <a:rPr lang="en-GB" sz="1800" dirty="0"/>
              <a:t>Give older pupils opportunities to select appropriate emotions and behaviours in response to (positive or negative) scenario-based triggers. Teach that there is usually a range of potential responses / expected behaviours.</a:t>
            </a:r>
            <a:endParaRPr sz="1800" dirty="0"/>
          </a:p>
        </p:txBody>
      </p:sp>
      <p:sp>
        <p:nvSpPr>
          <p:cNvPr id="220" name="Google Shape;220;p35"/>
          <p:cNvSpPr txBox="1">
            <a:spLocks noGrp="1"/>
          </p:cNvSpPr>
          <p:nvPr>
            <p:ph type="body" idx="2"/>
          </p:nvPr>
        </p:nvSpPr>
        <p:spPr>
          <a:xfrm>
            <a:off x="6178800" y="216425"/>
            <a:ext cx="2695200" cy="1905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br>
              <a:rPr lang="en-GB" sz="1800" dirty="0"/>
            </a:br>
            <a:r>
              <a:rPr lang="en-GB" sz="1600" dirty="0"/>
              <a:t>Know how to judge whether what they are feeling and how they are behaving is appropriate and proportionate.</a:t>
            </a:r>
            <a:endParaRPr sz="1600" dirty="0"/>
          </a:p>
        </p:txBody>
      </p:sp>
      <p:sp>
        <p:nvSpPr>
          <p:cNvPr id="221" name="Google Shape;221;p35"/>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
        <p:nvSpPr>
          <p:cNvPr id="222" name="Google Shape;222;p35"/>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 name="Speech Bubble: Oval 1">
            <a:extLst>
              <a:ext uri="{FF2B5EF4-FFF2-40B4-BE49-F238E27FC236}">
                <a16:creationId xmlns:a16="http://schemas.microsoft.com/office/drawing/2014/main" id="{2663C19E-03EB-42F1-8274-D07A9E6D9AC8}"/>
              </a:ext>
            </a:extLst>
          </p:cNvPr>
          <p:cNvSpPr/>
          <p:nvPr/>
        </p:nvSpPr>
        <p:spPr>
          <a:xfrm>
            <a:off x="5885970" y="2320578"/>
            <a:ext cx="3311818" cy="2133947"/>
          </a:xfrm>
          <a:prstGeom prst="wedgeEllipseCallout">
            <a:avLst>
              <a:gd name="adj1" fmla="val -51949"/>
              <a:gd name="adj2" fmla="val -3256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Using drama, role play and characters from books can be a useful technique to lead into personal experience.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26"/>
        <p:cNvGrpSpPr/>
        <p:nvPr/>
      </p:nvGrpSpPr>
      <p:grpSpPr>
        <a:xfrm>
          <a:off x="0" y="0"/>
          <a:ext cx="0" cy="0"/>
          <a:chOff x="0" y="0"/>
          <a:chExt cx="0" cy="0"/>
        </a:xfrm>
      </p:grpSpPr>
      <p:sp>
        <p:nvSpPr>
          <p:cNvPr id="227" name="Google Shape;227;p36"/>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Physical activity and wellbeing</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28" name="Google Shape;228;p36"/>
          <p:cNvSpPr txBox="1">
            <a:spLocks noGrp="1"/>
          </p:cNvSpPr>
          <p:nvPr>
            <p:ph type="body" idx="1"/>
          </p:nvPr>
        </p:nvSpPr>
        <p:spPr>
          <a:xfrm>
            <a:off x="270000" y="914400"/>
            <a:ext cx="5908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physical activity (activity that gets heart pumping) has been proven to be good for mental wellbeing. Pupils should be physically active </a:t>
            </a:r>
            <a:r>
              <a:rPr lang="en-GB" sz="1800" b="1" dirty="0"/>
              <a:t>every day for at least</a:t>
            </a:r>
            <a:r>
              <a:rPr lang="en-GB" sz="1800" dirty="0"/>
              <a:t> </a:t>
            </a:r>
            <a:r>
              <a:rPr lang="en-GB" sz="1800" b="1" dirty="0"/>
              <a:t>60 minutes</a:t>
            </a:r>
            <a:r>
              <a:rPr lang="en-GB" sz="1800" dirty="0"/>
              <a:t>. Ensure pupils know and experience the benefit of activity, such as: </a:t>
            </a:r>
            <a:endParaRPr sz="1800" dirty="0"/>
          </a:p>
          <a:p>
            <a:pPr marL="457200" lvl="0" indent="-342900" algn="l" rtl="0">
              <a:spcBef>
                <a:spcPts val="1600"/>
              </a:spcBef>
              <a:spcAft>
                <a:spcPts val="0"/>
              </a:spcAft>
              <a:buSzPts val="1800"/>
              <a:buChar char="●"/>
            </a:pPr>
            <a:r>
              <a:rPr lang="en-GB" sz="1800" dirty="0"/>
              <a:t>PE at school</a:t>
            </a:r>
            <a:endParaRPr sz="1800" dirty="0"/>
          </a:p>
          <a:p>
            <a:pPr marL="457200" lvl="0" indent="-342900" algn="l" rtl="0">
              <a:spcBef>
                <a:spcPts val="0"/>
              </a:spcBef>
              <a:spcAft>
                <a:spcPts val="0"/>
              </a:spcAft>
              <a:buSzPts val="1800"/>
              <a:buChar char="●"/>
            </a:pPr>
            <a:r>
              <a:rPr lang="en-GB" sz="1800" dirty="0"/>
              <a:t>walking or cycling to school</a:t>
            </a:r>
            <a:endParaRPr sz="1800" dirty="0"/>
          </a:p>
          <a:p>
            <a:pPr marL="457200" lvl="0" indent="-342900" algn="l" rtl="0">
              <a:spcBef>
                <a:spcPts val="0"/>
              </a:spcBef>
              <a:spcAft>
                <a:spcPts val="0"/>
              </a:spcAft>
              <a:buSzPts val="1800"/>
              <a:buChar char="●"/>
            </a:pPr>
            <a:r>
              <a:rPr lang="en-GB" sz="1800" dirty="0"/>
              <a:t>physically demanding activity out of or inside school (e.g. daily mile-long walk, jogging, sports)</a:t>
            </a:r>
            <a:endParaRPr sz="1800" dirty="0"/>
          </a:p>
          <a:p>
            <a:pPr marL="0" lvl="0" indent="0" algn="l" rtl="0">
              <a:spcBef>
                <a:spcPts val="1000"/>
              </a:spcBef>
              <a:spcAft>
                <a:spcPts val="0"/>
              </a:spcAft>
              <a:buNone/>
            </a:pPr>
            <a:r>
              <a:rPr lang="en-GB" sz="1800" dirty="0"/>
              <a:t>Explain that this is the </a:t>
            </a:r>
            <a:r>
              <a:rPr lang="en-GB" sz="1800" b="1" dirty="0"/>
              <a:t>minimum</a:t>
            </a:r>
            <a:r>
              <a:rPr lang="en-GB" sz="1800" dirty="0"/>
              <a:t> and that the more exercise they do the better their wellbeing is likely to be.</a:t>
            </a:r>
            <a:endParaRPr sz="1800" dirty="0"/>
          </a:p>
          <a:p>
            <a:pPr marL="0" lvl="0" indent="0" algn="l" rtl="0">
              <a:spcBef>
                <a:spcPts val="0"/>
              </a:spcBef>
              <a:spcAft>
                <a:spcPts val="1600"/>
              </a:spcAft>
              <a:buNone/>
            </a:pPr>
            <a:endParaRPr sz="1800" dirty="0"/>
          </a:p>
        </p:txBody>
      </p:sp>
      <p:sp>
        <p:nvSpPr>
          <p:cNvPr id="229" name="Google Shape;229;p36"/>
          <p:cNvSpPr txBox="1">
            <a:spLocks noGrp="1"/>
          </p:cNvSpPr>
          <p:nvPr>
            <p:ph type="body" idx="2"/>
          </p:nvPr>
        </p:nvSpPr>
        <p:spPr>
          <a:xfrm>
            <a:off x="6431536" y="216425"/>
            <a:ext cx="2442464" cy="1197437"/>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000" b="1" dirty="0"/>
              <a:t>STATUTORY GUIDANCE</a:t>
            </a:r>
            <a:br>
              <a:rPr lang="en-GB" sz="1000" dirty="0"/>
            </a:br>
            <a:r>
              <a:rPr lang="en-GB" sz="1000" dirty="0"/>
              <a:t>Know the benefits of physical exercise, time outdoors, community participation, voluntary and service-based activity on mental wellbeing and happiness.</a:t>
            </a:r>
            <a:endParaRPr sz="1000" dirty="0"/>
          </a:p>
        </p:txBody>
      </p:sp>
      <p:sp>
        <p:nvSpPr>
          <p:cNvPr id="230" name="Google Shape;230;p36"/>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15</a:t>
            </a:fld>
            <a:endParaRPr dirty="0"/>
          </a:p>
        </p:txBody>
      </p:sp>
      <p:sp>
        <p:nvSpPr>
          <p:cNvPr id="231" name="Google Shape;231;p36"/>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 name="Speech Bubble: Oval 1">
            <a:extLst>
              <a:ext uri="{FF2B5EF4-FFF2-40B4-BE49-F238E27FC236}">
                <a16:creationId xmlns:a16="http://schemas.microsoft.com/office/drawing/2014/main" id="{DACB3188-814A-4950-8763-D747FDA28216}"/>
              </a:ext>
            </a:extLst>
          </p:cNvPr>
          <p:cNvSpPr/>
          <p:nvPr/>
        </p:nvSpPr>
        <p:spPr>
          <a:xfrm>
            <a:off x="5978177" y="1539137"/>
            <a:ext cx="2989089" cy="3035925"/>
          </a:xfrm>
          <a:prstGeom prst="wedgeEllipseCallout">
            <a:avLst>
              <a:gd name="adj1" fmla="val -61350"/>
              <a:gd name="adj2" fmla="val -3842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What opportunities are there for short burst and heart rate raising activities throughout the day in and out of school?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5"/>
        <p:cNvGrpSpPr/>
        <p:nvPr/>
      </p:nvGrpSpPr>
      <p:grpSpPr>
        <a:xfrm>
          <a:off x="0" y="0"/>
          <a:ext cx="0" cy="0"/>
          <a:chOff x="0" y="0"/>
          <a:chExt cx="0" cy="0"/>
        </a:xfrm>
      </p:grpSpPr>
      <p:sp>
        <p:nvSpPr>
          <p:cNvPr id="236" name="Google Shape;236;p37"/>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Social activity and wellbeing</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37" name="Google Shape;237;p37"/>
          <p:cNvSpPr txBox="1">
            <a:spLocks noGrp="1"/>
          </p:cNvSpPr>
          <p:nvPr>
            <p:ph type="body" idx="1"/>
          </p:nvPr>
        </p:nvSpPr>
        <p:spPr>
          <a:xfrm>
            <a:off x="270000" y="914400"/>
            <a:ext cx="5908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a:t>
            </a:r>
            <a:r>
              <a:rPr lang="en-GB" sz="1800" b="1" dirty="0"/>
              <a:t>contact with other people has also been proven to be good for mental wellbeing</a:t>
            </a:r>
            <a:r>
              <a:rPr lang="en-GB" sz="1800" dirty="0"/>
              <a:t>. Ensure that pupils know and experience the benefits of social interaction inside and outside school, including by: </a:t>
            </a:r>
            <a:endParaRPr sz="1800" dirty="0"/>
          </a:p>
          <a:p>
            <a:pPr marL="457200" lvl="0" indent="-342900" algn="l" rtl="0">
              <a:spcBef>
                <a:spcPts val="1000"/>
              </a:spcBef>
              <a:spcAft>
                <a:spcPts val="0"/>
              </a:spcAft>
              <a:buSzPts val="1800"/>
              <a:buChar char="●"/>
            </a:pPr>
            <a:r>
              <a:rPr lang="en-GB" sz="1800" dirty="0"/>
              <a:t>taking part in clubs (e.g. sports clubs, rainbows, beavers)</a:t>
            </a:r>
            <a:endParaRPr sz="1800" dirty="0"/>
          </a:p>
          <a:p>
            <a:pPr marL="457200" lvl="0" indent="-342900" algn="l" rtl="0">
              <a:spcBef>
                <a:spcPts val="0"/>
              </a:spcBef>
              <a:spcAft>
                <a:spcPts val="0"/>
              </a:spcAft>
              <a:buSzPts val="1800"/>
              <a:buChar char="●"/>
            </a:pPr>
            <a:r>
              <a:rPr lang="en-GB" sz="1800" dirty="0"/>
              <a:t>participating in groups of people who share interests (e.g. drama clubs)</a:t>
            </a:r>
            <a:endParaRPr sz="1800" dirty="0"/>
          </a:p>
          <a:p>
            <a:pPr marL="457200" lvl="0" indent="-342900" algn="l" rtl="0">
              <a:spcBef>
                <a:spcPts val="0"/>
              </a:spcBef>
              <a:spcAft>
                <a:spcPts val="0"/>
              </a:spcAft>
              <a:buSzPts val="1800"/>
              <a:buChar char="●"/>
            </a:pPr>
            <a:r>
              <a:rPr lang="en-GB" sz="1800" dirty="0"/>
              <a:t>helping out with volunteering projects at school</a:t>
            </a:r>
            <a:endParaRPr sz="1800" dirty="0"/>
          </a:p>
          <a:p>
            <a:pPr marL="457200" lvl="0" indent="-342900" algn="l" rtl="0">
              <a:spcBef>
                <a:spcPts val="0"/>
              </a:spcBef>
              <a:spcAft>
                <a:spcPts val="0"/>
              </a:spcAft>
              <a:buSzPts val="1800"/>
              <a:buChar char="●"/>
            </a:pPr>
            <a:r>
              <a:rPr lang="en-GB" sz="1800" dirty="0"/>
              <a:t>volunteering elsewhere (e.g. litter picking with people in the local community)</a:t>
            </a:r>
            <a:endParaRPr sz="1800" dirty="0"/>
          </a:p>
        </p:txBody>
      </p:sp>
      <p:sp>
        <p:nvSpPr>
          <p:cNvPr id="238" name="Google Shape;238;p37"/>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br>
              <a:rPr lang="en-GB" sz="1600" dirty="0"/>
            </a:br>
            <a:r>
              <a:rPr lang="en-GB" sz="1600" dirty="0"/>
              <a:t>Know the benefits of physical exercise, time outdoors, community participation, voluntary and service-based activity on mental wellbeing and happiness.</a:t>
            </a:r>
            <a:endParaRPr sz="1600" dirty="0"/>
          </a:p>
        </p:txBody>
      </p:sp>
      <p:sp>
        <p:nvSpPr>
          <p:cNvPr id="239" name="Google Shape;239;p37"/>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
        <p:nvSpPr>
          <p:cNvPr id="240" name="Google Shape;240;p37"/>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44"/>
        <p:cNvGrpSpPr/>
        <p:nvPr/>
      </p:nvGrpSpPr>
      <p:grpSpPr>
        <a:xfrm>
          <a:off x="0" y="0"/>
          <a:ext cx="0" cy="0"/>
          <a:chOff x="0" y="0"/>
          <a:chExt cx="0" cy="0"/>
        </a:xfrm>
      </p:grpSpPr>
      <p:sp>
        <p:nvSpPr>
          <p:cNvPr id="245" name="Google Shape;245;p38"/>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Positive routines and sleep</a:t>
            </a:r>
            <a:endParaRPr dirty="0">
              <a:solidFill>
                <a:srgbClr val="073763"/>
              </a:solidFill>
            </a:endParaRPr>
          </a:p>
        </p:txBody>
      </p:sp>
      <p:sp>
        <p:nvSpPr>
          <p:cNvPr id="246" name="Google Shape;246;p38"/>
          <p:cNvSpPr txBox="1">
            <a:spLocks noGrp="1"/>
          </p:cNvSpPr>
          <p:nvPr>
            <p:ph type="body" idx="1"/>
          </p:nvPr>
        </p:nvSpPr>
        <p:spPr>
          <a:xfrm>
            <a:off x="270000" y="914400"/>
            <a:ext cx="5908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a:t>
            </a:r>
            <a:r>
              <a:rPr lang="en-GB" sz="1800" b="1" dirty="0"/>
              <a:t>good mental wellbeing depends </a:t>
            </a:r>
            <a:br>
              <a:rPr lang="en-GB" sz="1800" b="1" dirty="0"/>
            </a:br>
            <a:r>
              <a:rPr lang="en-GB" sz="1800" b="1" dirty="0"/>
              <a:t>on getting the right amount of sleep every day</a:t>
            </a:r>
            <a:r>
              <a:rPr lang="en-GB" sz="1800" dirty="0"/>
              <a:t>: </a:t>
            </a:r>
            <a:endParaRPr sz="1800" dirty="0"/>
          </a:p>
          <a:p>
            <a:pPr marL="457200" lvl="0" indent="-342900" algn="l" rtl="0">
              <a:spcBef>
                <a:spcPts val="1600"/>
              </a:spcBef>
              <a:spcAft>
                <a:spcPts val="0"/>
              </a:spcAft>
              <a:buSzPts val="1800"/>
              <a:buChar char="●"/>
            </a:pPr>
            <a:r>
              <a:rPr lang="en-GB" sz="1800" dirty="0"/>
              <a:t>children aged 3 to 5 need 10 to 13 hours</a:t>
            </a:r>
            <a:endParaRPr sz="1800" dirty="0"/>
          </a:p>
          <a:p>
            <a:pPr marL="457200" lvl="0" indent="-342900" algn="l" rtl="0">
              <a:spcBef>
                <a:spcPts val="0"/>
              </a:spcBef>
              <a:spcAft>
                <a:spcPts val="0"/>
              </a:spcAft>
              <a:buSzPts val="1800"/>
              <a:buChar char="●"/>
            </a:pPr>
            <a:r>
              <a:rPr lang="en-GB" sz="1800" dirty="0"/>
              <a:t>children aged 6 to 12 need 9 to 12 hours </a:t>
            </a:r>
            <a:endParaRPr sz="1800" dirty="0"/>
          </a:p>
          <a:p>
            <a:pPr marL="457200" lvl="0" indent="-342900" algn="l" rtl="0">
              <a:spcBef>
                <a:spcPts val="0"/>
              </a:spcBef>
              <a:spcAft>
                <a:spcPts val="0"/>
              </a:spcAft>
              <a:buSzPts val="1800"/>
              <a:buChar char="●"/>
            </a:pPr>
            <a:r>
              <a:rPr lang="en-GB" sz="1800" dirty="0"/>
              <a:t>young people aged 13 to 18 need 8 to 10 hours</a:t>
            </a:r>
            <a:endParaRPr sz="1800" dirty="0"/>
          </a:p>
          <a:p>
            <a:pPr marL="0" lvl="0" indent="0" algn="l" rtl="0">
              <a:spcBef>
                <a:spcPts val="1600"/>
              </a:spcBef>
              <a:spcAft>
                <a:spcPts val="0"/>
              </a:spcAft>
              <a:buNone/>
            </a:pPr>
            <a:r>
              <a:rPr lang="en-GB" sz="1800" dirty="0"/>
              <a:t>Explain pupils can develop a routine to reduce screen time and prioritise sleep, social interaction and physical activity, which are vital for wellbeing, for example, by:</a:t>
            </a:r>
            <a:endParaRPr sz="1800" dirty="0"/>
          </a:p>
          <a:p>
            <a:pPr marL="457200" lvl="0" indent="-342900" algn="l" rtl="0">
              <a:spcBef>
                <a:spcPts val="1600"/>
              </a:spcBef>
              <a:spcAft>
                <a:spcPts val="0"/>
              </a:spcAft>
              <a:buSzPts val="1800"/>
              <a:buChar char="●"/>
            </a:pPr>
            <a:r>
              <a:rPr lang="en-GB" sz="1800" dirty="0"/>
              <a:t>agreeing a weekly online limit with their parents</a:t>
            </a:r>
            <a:endParaRPr sz="1800" dirty="0"/>
          </a:p>
          <a:p>
            <a:pPr marL="457200" lvl="0" indent="-342900" algn="l" rtl="0">
              <a:spcBef>
                <a:spcPts val="0"/>
              </a:spcBef>
              <a:spcAft>
                <a:spcPts val="0"/>
              </a:spcAft>
              <a:buSzPts val="1800"/>
              <a:buChar char="●"/>
            </a:pPr>
            <a:r>
              <a:rPr lang="en-GB" sz="1800" dirty="0"/>
              <a:t>switching off their phone 2 hours before bed </a:t>
            </a:r>
            <a:endParaRPr sz="1800" dirty="0"/>
          </a:p>
          <a:p>
            <a:pPr marL="457200" lvl="0" indent="0" algn="l" rtl="0">
              <a:spcBef>
                <a:spcPts val="1600"/>
              </a:spcBef>
              <a:spcAft>
                <a:spcPts val="1600"/>
              </a:spcAft>
              <a:buNone/>
            </a:pPr>
            <a:endParaRPr sz="1800" dirty="0"/>
          </a:p>
        </p:txBody>
      </p:sp>
      <p:sp>
        <p:nvSpPr>
          <p:cNvPr id="247" name="Google Shape;247;p38"/>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br>
              <a:rPr lang="en-GB" sz="1600" dirty="0"/>
            </a:br>
            <a:r>
              <a:rPr lang="en-GB" sz="1600" dirty="0"/>
              <a:t>Know the benefits of physical exercise, time outdoors, community participation, voluntary and service-based activity on mental wellbeing and happiness.</a:t>
            </a:r>
            <a:endParaRPr sz="1600" dirty="0"/>
          </a:p>
        </p:txBody>
      </p:sp>
      <p:sp>
        <p:nvSpPr>
          <p:cNvPr id="248" name="Google Shape;248;p38"/>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
        <p:nvSpPr>
          <p:cNvPr id="249" name="Google Shape;249;p38"/>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9"/>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Simple self-care techniques</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55" name="Google Shape;255;p39"/>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Teach younger pupils to make positive connections</a:t>
            </a:r>
            <a:r>
              <a:rPr lang="en-GB" sz="1800" dirty="0"/>
              <a:t> between things they enjoy (activities, friends) and feeling good.</a:t>
            </a:r>
            <a:endParaRPr sz="1800" dirty="0"/>
          </a:p>
          <a:p>
            <a:pPr marL="0" lvl="0" indent="0" algn="l" rtl="0">
              <a:spcBef>
                <a:spcPts val="1600"/>
              </a:spcBef>
              <a:spcAft>
                <a:spcPts val="0"/>
              </a:spcAft>
              <a:buNone/>
            </a:pPr>
            <a:r>
              <a:rPr lang="en-GB" sz="1800" b="1" dirty="0"/>
              <a:t>Challenge older pupils to reflect</a:t>
            </a:r>
            <a:r>
              <a:rPr lang="en-GB" sz="1800" dirty="0"/>
              <a:t> on how rest, time with others, hobbies and interests, rationing time online, help to maintain and increase their wellbeing. </a:t>
            </a:r>
            <a:endParaRPr sz="1800" dirty="0"/>
          </a:p>
          <a:p>
            <a:pPr marL="0" lvl="0" indent="0" algn="l" rtl="0">
              <a:spcBef>
                <a:spcPts val="1600"/>
              </a:spcBef>
              <a:spcAft>
                <a:spcPts val="0"/>
              </a:spcAft>
              <a:buNone/>
            </a:pPr>
            <a:r>
              <a:rPr lang="en-GB" sz="1800" dirty="0"/>
              <a:t>Ensure older pupils are taught and know of a range of </a:t>
            </a:r>
            <a:r>
              <a:rPr lang="en-GB" sz="1800" b="1" dirty="0"/>
              <a:t>self-care strategies</a:t>
            </a:r>
            <a:r>
              <a:rPr lang="en-GB" sz="1800" dirty="0"/>
              <a:t> they can use to regulate their emotional experience (for example, some people enjoy mindfulness, colouring, exercise, setting a time to ‘unwind’ before bed as well as getting enough sleep). </a:t>
            </a:r>
            <a:endParaRPr sz="1800" dirty="0"/>
          </a:p>
          <a:p>
            <a:pPr marL="0" lvl="0" indent="0" algn="l" rtl="0">
              <a:spcBef>
                <a:spcPts val="1600"/>
              </a:spcBef>
              <a:spcAft>
                <a:spcPts val="0"/>
              </a:spcAft>
              <a:buNone/>
            </a:pPr>
            <a:endParaRPr sz="1800" dirty="0">
              <a:highlight>
                <a:srgbClr val="EAD1DC"/>
              </a:highlight>
            </a:endParaRPr>
          </a:p>
          <a:p>
            <a:pPr marL="0" lvl="0" indent="0" algn="l" rtl="0">
              <a:spcBef>
                <a:spcPts val="1600"/>
              </a:spcBef>
              <a:spcAft>
                <a:spcPts val="1600"/>
              </a:spcAft>
              <a:buNone/>
            </a:pPr>
            <a:endParaRPr sz="1800" dirty="0"/>
          </a:p>
        </p:txBody>
      </p:sp>
      <p:sp>
        <p:nvSpPr>
          <p:cNvPr id="256" name="Google Shape;256;p39"/>
          <p:cNvSpPr txBox="1">
            <a:spLocks noGrp="1"/>
          </p:cNvSpPr>
          <p:nvPr>
            <p:ph type="body" idx="2"/>
          </p:nvPr>
        </p:nvSpPr>
        <p:spPr>
          <a:xfrm>
            <a:off x="6178800" y="216425"/>
            <a:ext cx="2695200" cy="21111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br>
              <a:rPr lang="en-GB" sz="1600" dirty="0"/>
            </a:br>
            <a:r>
              <a:rPr lang="en-GB" sz="1600" dirty="0"/>
              <a:t>Know simple self-care techniques, including the importance of rest, time spent with friends and family and the benefits of hobbies and interests.</a:t>
            </a:r>
            <a:endParaRPr sz="1600" dirty="0"/>
          </a:p>
        </p:txBody>
      </p:sp>
      <p:sp>
        <p:nvSpPr>
          <p:cNvPr id="257" name="Google Shape;257;p39"/>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
        <p:nvSpPr>
          <p:cNvPr id="258" name="Google Shape;258;p39"/>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 name="Speech Bubble: Oval 1">
            <a:extLst>
              <a:ext uri="{FF2B5EF4-FFF2-40B4-BE49-F238E27FC236}">
                <a16:creationId xmlns:a16="http://schemas.microsoft.com/office/drawing/2014/main" id="{F2BB2D50-23E4-4F8F-A358-38C5CC3592AE}"/>
              </a:ext>
            </a:extLst>
          </p:cNvPr>
          <p:cNvSpPr/>
          <p:nvPr/>
        </p:nvSpPr>
        <p:spPr>
          <a:xfrm>
            <a:off x="6300600" y="2658676"/>
            <a:ext cx="2351622" cy="1795849"/>
          </a:xfrm>
          <a:prstGeom prst="wedgeEllipseCallout">
            <a:avLst>
              <a:gd name="adj1" fmla="val -61677"/>
              <a:gd name="adj2" fmla="val 2955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As teachers what self-care techniques do we use/ would like to use?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0"/>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Isolation and loneliness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64" name="Google Shape;264;p40"/>
          <p:cNvSpPr txBox="1">
            <a:spLocks noGrp="1"/>
          </p:cNvSpPr>
          <p:nvPr>
            <p:ph type="body" idx="1"/>
          </p:nvPr>
        </p:nvSpPr>
        <p:spPr>
          <a:xfrm>
            <a:off x="270000" y="721401"/>
            <a:ext cx="5824756"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b="1" dirty="0"/>
              <a:t>Teach pupils the difference between boredom, isolation and loneliness</a:t>
            </a:r>
            <a:r>
              <a:rPr lang="en-GB" sz="1800" dirty="0"/>
              <a:t>. Anyone (including adults) can experience these feelings – whether or not they have people with them. </a:t>
            </a:r>
            <a:endParaRPr sz="1800" dirty="0"/>
          </a:p>
          <a:p>
            <a:pPr marL="0" lvl="0" indent="0" algn="l" rtl="0">
              <a:lnSpc>
                <a:spcPct val="115000"/>
              </a:lnSpc>
              <a:spcBef>
                <a:spcPts val="1600"/>
              </a:spcBef>
              <a:spcAft>
                <a:spcPts val="0"/>
              </a:spcAft>
              <a:buClr>
                <a:schemeClr val="dk1"/>
              </a:buClr>
              <a:buSzPts val="1100"/>
              <a:buFont typeface="Arial"/>
              <a:buNone/>
            </a:pPr>
            <a:r>
              <a:rPr lang="en-GB" sz="1800" dirty="0"/>
              <a:t>Encourage younger pupils to use creative activities (such as telling or writing stories) to tackle boredom.</a:t>
            </a:r>
            <a:endParaRPr sz="1800" dirty="0"/>
          </a:p>
          <a:p>
            <a:pPr marL="0" lvl="0" indent="0" algn="l" rtl="0">
              <a:lnSpc>
                <a:spcPct val="115000"/>
              </a:lnSpc>
              <a:spcBef>
                <a:spcPts val="1600"/>
              </a:spcBef>
              <a:spcAft>
                <a:spcPts val="0"/>
              </a:spcAft>
              <a:buClr>
                <a:schemeClr val="dk1"/>
              </a:buClr>
              <a:buSzPts val="1100"/>
              <a:buFont typeface="Arial"/>
              <a:buNone/>
            </a:pPr>
            <a:r>
              <a:rPr lang="en-GB" sz="1800" dirty="0"/>
              <a:t>Emphasise that they can seek out a trusted adult or friend when they feel lonely.</a:t>
            </a:r>
            <a:endParaRPr sz="1800" dirty="0"/>
          </a:p>
          <a:p>
            <a:pPr marL="0" lvl="0" indent="0" algn="l" rtl="0">
              <a:lnSpc>
                <a:spcPct val="115000"/>
              </a:lnSpc>
              <a:spcBef>
                <a:spcPts val="1600"/>
              </a:spcBef>
              <a:spcAft>
                <a:spcPts val="0"/>
              </a:spcAft>
              <a:buClr>
                <a:schemeClr val="dk1"/>
              </a:buClr>
              <a:buSzPts val="1100"/>
              <a:buFont typeface="Arial"/>
              <a:buNone/>
            </a:pPr>
            <a:r>
              <a:rPr lang="en-GB" sz="1800" b="1" dirty="0"/>
              <a:t>Explore strategies with older pupils </a:t>
            </a:r>
            <a:r>
              <a:rPr lang="en-GB" sz="1800" dirty="0"/>
              <a:t>to reduce loneliness (for example, seeking companionship or joining clubs).</a:t>
            </a:r>
            <a:endParaRPr sz="1800" dirty="0"/>
          </a:p>
          <a:p>
            <a:pPr marL="0" lvl="0" indent="0" algn="l" rtl="0">
              <a:spcBef>
                <a:spcPts val="0"/>
              </a:spcBef>
              <a:spcAft>
                <a:spcPts val="0"/>
              </a:spcAft>
              <a:buNone/>
            </a:pPr>
            <a:endParaRPr sz="1800" b="1" dirty="0"/>
          </a:p>
          <a:p>
            <a:pPr marL="0" lvl="0" indent="0" algn="l" rtl="0">
              <a:spcBef>
                <a:spcPts val="1600"/>
              </a:spcBef>
              <a:spcAft>
                <a:spcPts val="1600"/>
              </a:spcAft>
              <a:buNone/>
            </a:pPr>
            <a:endParaRPr sz="1800" dirty="0"/>
          </a:p>
        </p:txBody>
      </p:sp>
      <p:sp>
        <p:nvSpPr>
          <p:cNvPr id="265" name="Google Shape;265;p40"/>
          <p:cNvSpPr txBox="1">
            <a:spLocks noGrp="1"/>
          </p:cNvSpPr>
          <p:nvPr>
            <p:ph type="body" idx="2"/>
          </p:nvPr>
        </p:nvSpPr>
        <p:spPr>
          <a:xfrm>
            <a:off x="6178800" y="216425"/>
            <a:ext cx="2695200" cy="21204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br>
              <a:rPr lang="en-GB" sz="1600" dirty="0"/>
            </a:br>
            <a:r>
              <a:rPr lang="en-GB" sz="1600" dirty="0"/>
              <a:t>Know isolation and loneliness can affect children and that it is very important for children to discuss their feelings with an adult and seek support.</a:t>
            </a:r>
            <a:endParaRPr sz="1600" dirty="0"/>
          </a:p>
        </p:txBody>
      </p:sp>
      <p:sp>
        <p:nvSpPr>
          <p:cNvPr id="266" name="Google Shape;266;p40"/>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
        <p:nvSpPr>
          <p:cNvPr id="267" name="Google Shape;267;p40"/>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9"/>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3300"/>
              <a:t>Teaching the new curriculum</a:t>
            </a:r>
          </a:p>
        </p:txBody>
      </p:sp>
      <p:pic>
        <p:nvPicPr>
          <p:cNvPr id="4" name="Picture 3">
            <a:extLst>
              <a:ext uri="{FF2B5EF4-FFF2-40B4-BE49-F238E27FC236}">
                <a16:creationId xmlns:a16="http://schemas.microsoft.com/office/drawing/2014/main" id="{AD3B6AB7-5D79-40F9-9A4E-39F6A30BAFF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00150" y="1331060"/>
            <a:ext cx="5718872" cy="1857907"/>
          </a:xfrm>
          <a:prstGeom prst="rect">
            <a:avLst/>
          </a:prstGeom>
        </p:spPr>
      </p:pic>
      <p:sp>
        <p:nvSpPr>
          <p:cNvPr id="133" name="Google Shape;133;p29"/>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fld id="{00000000-1234-1234-1234-123412341234}" type="slidenum">
              <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rPr>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t>2</a:t>
            </a:fld>
            <a:endPar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1"/>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Talking and getting support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73" name="Google Shape;273;p41"/>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Remind younger pupils to talk to a trusted adult when:</a:t>
            </a:r>
            <a:endParaRPr sz="1800" dirty="0"/>
          </a:p>
          <a:p>
            <a:pPr marL="457200" lvl="0" indent="-342900" algn="l" rtl="0">
              <a:lnSpc>
                <a:spcPct val="115000"/>
              </a:lnSpc>
              <a:spcBef>
                <a:spcPts val="1000"/>
              </a:spcBef>
              <a:spcAft>
                <a:spcPts val="0"/>
              </a:spcAft>
              <a:buSzPts val="1800"/>
              <a:buChar char="●"/>
            </a:pPr>
            <a:r>
              <a:rPr lang="en-GB" sz="1800" dirty="0"/>
              <a:t>experiencing friendship problems (e.g. toys being taken from them)</a:t>
            </a:r>
            <a:endParaRPr sz="1800" dirty="0"/>
          </a:p>
          <a:p>
            <a:pPr marL="457200" lvl="0" indent="-342900" algn="l" rtl="0">
              <a:lnSpc>
                <a:spcPct val="115000"/>
              </a:lnSpc>
              <a:spcBef>
                <a:spcPts val="0"/>
              </a:spcBef>
              <a:spcAft>
                <a:spcPts val="0"/>
              </a:spcAft>
              <a:buSzPts val="1800"/>
              <a:buChar char="●"/>
            </a:pPr>
            <a:r>
              <a:rPr lang="en-GB" sz="1800" dirty="0"/>
              <a:t>they feel lonely</a:t>
            </a:r>
            <a:endParaRPr sz="1800" dirty="0"/>
          </a:p>
          <a:p>
            <a:pPr marL="0" lvl="0" indent="0" algn="l" rtl="0">
              <a:lnSpc>
                <a:spcPct val="115000"/>
              </a:lnSpc>
              <a:spcBef>
                <a:spcPts val="1600"/>
              </a:spcBef>
              <a:spcAft>
                <a:spcPts val="0"/>
              </a:spcAft>
              <a:buNone/>
            </a:pPr>
            <a:r>
              <a:rPr lang="en-GB" sz="1800" dirty="0"/>
              <a:t>Check that older pupils:</a:t>
            </a:r>
            <a:endParaRPr sz="1800" dirty="0"/>
          </a:p>
          <a:p>
            <a:pPr marL="457200" lvl="0" indent="-342900" algn="l" rtl="0">
              <a:lnSpc>
                <a:spcPct val="115000"/>
              </a:lnSpc>
              <a:spcBef>
                <a:spcPts val="1600"/>
              </a:spcBef>
              <a:spcAft>
                <a:spcPts val="0"/>
              </a:spcAft>
              <a:buSzPts val="1800"/>
              <a:buChar char="●"/>
            </a:pPr>
            <a:r>
              <a:rPr lang="en-GB" sz="1800" dirty="0"/>
              <a:t>can describe what loneliness is </a:t>
            </a:r>
            <a:endParaRPr sz="1800" dirty="0"/>
          </a:p>
          <a:p>
            <a:pPr marL="457200" lvl="0" indent="-342900" algn="l" rtl="0">
              <a:lnSpc>
                <a:spcPct val="115000"/>
              </a:lnSpc>
              <a:spcBef>
                <a:spcPts val="0"/>
              </a:spcBef>
              <a:spcAft>
                <a:spcPts val="0"/>
              </a:spcAft>
              <a:buSzPts val="1800"/>
              <a:buChar char="●"/>
            </a:pPr>
            <a:r>
              <a:rPr lang="en-GB" sz="1800" dirty="0"/>
              <a:t>know that it can help to talk about feelings </a:t>
            </a:r>
            <a:endParaRPr sz="1800" dirty="0"/>
          </a:p>
          <a:p>
            <a:pPr marL="457200" lvl="0" indent="-342900" algn="l" rtl="0">
              <a:lnSpc>
                <a:spcPct val="115000"/>
              </a:lnSpc>
              <a:spcBef>
                <a:spcPts val="0"/>
              </a:spcBef>
              <a:spcAft>
                <a:spcPts val="0"/>
              </a:spcAft>
              <a:buSzPts val="1800"/>
              <a:buChar char="●"/>
            </a:pPr>
            <a:r>
              <a:rPr lang="en-GB" sz="1800" dirty="0"/>
              <a:t>are aware of the adults they can talk to</a:t>
            </a:r>
            <a:endParaRPr sz="1800" dirty="0"/>
          </a:p>
          <a:p>
            <a:pPr marL="457200" lvl="0" indent="-342900" algn="l" rtl="0">
              <a:lnSpc>
                <a:spcPct val="115000"/>
              </a:lnSpc>
              <a:spcBef>
                <a:spcPts val="0"/>
              </a:spcBef>
              <a:spcAft>
                <a:spcPts val="0"/>
              </a:spcAft>
              <a:buSzPts val="1800"/>
              <a:buChar char="●"/>
            </a:pPr>
            <a:r>
              <a:rPr lang="en-GB" sz="1800" dirty="0"/>
              <a:t>can suggest actions a character might take if they were lonely (structured scenario)</a:t>
            </a:r>
            <a:endParaRPr sz="1800" dirty="0"/>
          </a:p>
          <a:p>
            <a:pPr marL="45720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274" name="Google Shape;274;p41"/>
          <p:cNvSpPr txBox="1">
            <a:spLocks noGrp="1"/>
          </p:cNvSpPr>
          <p:nvPr>
            <p:ph type="body" idx="2"/>
          </p:nvPr>
        </p:nvSpPr>
        <p:spPr>
          <a:xfrm>
            <a:off x="6178800" y="216425"/>
            <a:ext cx="2695200" cy="2158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br>
              <a:rPr lang="en-GB" sz="1600" dirty="0"/>
            </a:br>
            <a:r>
              <a:rPr lang="en-GB" sz="1600" dirty="0"/>
              <a:t>Know isolation and loneliness can affect children and that it is very important for children to discuss their feelings with an adult and seek support.</a:t>
            </a:r>
            <a:endParaRPr sz="1600" dirty="0"/>
          </a:p>
        </p:txBody>
      </p:sp>
      <p:sp>
        <p:nvSpPr>
          <p:cNvPr id="275" name="Google Shape;275;p41"/>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
        <p:nvSpPr>
          <p:cNvPr id="276" name="Google Shape;276;p41"/>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 name="Speech Bubble: Oval 1">
            <a:extLst>
              <a:ext uri="{FF2B5EF4-FFF2-40B4-BE49-F238E27FC236}">
                <a16:creationId xmlns:a16="http://schemas.microsoft.com/office/drawing/2014/main" id="{3E56C467-1210-48FB-9C46-04696DC70CCC}"/>
              </a:ext>
            </a:extLst>
          </p:cNvPr>
          <p:cNvSpPr/>
          <p:nvPr/>
        </p:nvSpPr>
        <p:spPr>
          <a:xfrm>
            <a:off x="5916706" y="2571750"/>
            <a:ext cx="2695200" cy="1708257"/>
          </a:xfrm>
          <a:prstGeom prst="wedgeEllipseCallout">
            <a:avLst>
              <a:gd name="adj1" fmla="val -61317"/>
              <a:gd name="adj2" fmla="val -2971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Remind children of the definition of a trusted adult.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42"/>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The impact of bullying</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82" name="Google Shape;282;p42"/>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a:t>
            </a:r>
            <a:endParaRPr sz="1800" dirty="0"/>
          </a:p>
          <a:p>
            <a:pPr marL="457200" lvl="0" indent="-342900" algn="l" rtl="0">
              <a:spcBef>
                <a:spcPts val="1600"/>
              </a:spcBef>
              <a:spcAft>
                <a:spcPts val="0"/>
              </a:spcAft>
              <a:buSzPts val="1800"/>
              <a:buChar char="●"/>
            </a:pPr>
            <a:r>
              <a:rPr lang="en-GB" sz="1800" dirty="0"/>
              <a:t>bullying can make people feel bad and negatively affects mental wellbeing</a:t>
            </a:r>
            <a:endParaRPr sz="1800" dirty="0"/>
          </a:p>
          <a:p>
            <a:pPr marL="457200" lvl="0" indent="-342900" algn="l" rtl="0">
              <a:spcBef>
                <a:spcPts val="0"/>
              </a:spcBef>
              <a:spcAft>
                <a:spcPts val="0"/>
              </a:spcAft>
              <a:buSzPts val="1800"/>
              <a:buChar char="●"/>
            </a:pPr>
            <a:r>
              <a:rPr lang="en-GB" sz="1800" dirty="0"/>
              <a:t>all types of bullying can hurt people (including ‘cyberbullying’)</a:t>
            </a:r>
            <a:endParaRPr sz="1800" dirty="0"/>
          </a:p>
          <a:p>
            <a:pPr marL="457200" lvl="0" indent="-342900" algn="l" rtl="0">
              <a:spcBef>
                <a:spcPts val="0"/>
              </a:spcBef>
              <a:spcAft>
                <a:spcPts val="0"/>
              </a:spcAft>
              <a:buSzPts val="1800"/>
              <a:buChar char="●"/>
            </a:pPr>
            <a:r>
              <a:rPr lang="en-GB" sz="1800" dirty="0"/>
              <a:t>you can’t always tell if someone is being hurt by bullying</a:t>
            </a:r>
            <a:endParaRPr sz="1800" dirty="0"/>
          </a:p>
          <a:p>
            <a:pPr marL="457200" lvl="0" indent="-342900" algn="l" rtl="0">
              <a:spcBef>
                <a:spcPts val="0"/>
              </a:spcBef>
              <a:spcAft>
                <a:spcPts val="0"/>
              </a:spcAft>
              <a:buSzPts val="1800"/>
              <a:buChar char="●"/>
            </a:pPr>
            <a:r>
              <a:rPr lang="en-GB" sz="1800" dirty="0"/>
              <a:t>bullying can affect someone long after an incident has happened (it can affect their whole life)</a:t>
            </a:r>
            <a:endParaRPr sz="1800" dirty="0"/>
          </a:p>
          <a:p>
            <a:pPr marL="0" lvl="0" indent="0" algn="l" rtl="0">
              <a:spcBef>
                <a:spcPts val="1600"/>
              </a:spcBef>
              <a:spcAft>
                <a:spcPts val="0"/>
              </a:spcAft>
              <a:buNone/>
            </a:pPr>
            <a:r>
              <a:rPr lang="en-GB" sz="1800" dirty="0"/>
              <a:t>Emphasise that bullying should not be tolerated and that people should ask for help if they need it. </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283" name="Google Shape;283;p42"/>
          <p:cNvSpPr txBox="1">
            <a:spLocks noGrp="1"/>
          </p:cNvSpPr>
          <p:nvPr>
            <p:ph type="body" idx="2"/>
          </p:nvPr>
        </p:nvSpPr>
        <p:spPr>
          <a:xfrm>
            <a:off x="6178800" y="216425"/>
            <a:ext cx="2695200" cy="18804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r>
              <a:rPr lang="en-GB" sz="1600" dirty="0"/>
              <a:t>Know that bullying (including cyberbullying) has a negative and often lasting impact on mental wellbeing.</a:t>
            </a:r>
            <a:endParaRPr sz="1600" dirty="0"/>
          </a:p>
        </p:txBody>
      </p:sp>
      <p:sp>
        <p:nvSpPr>
          <p:cNvPr id="284" name="Google Shape;284;p42"/>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dirty="0"/>
          </a:p>
        </p:txBody>
      </p:sp>
      <p:sp>
        <p:nvSpPr>
          <p:cNvPr id="285" name="Google Shape;285;p42"/>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 name="Speech Bubble: Oval 1">
            <a:extLst>
              <a:ext uri="{FF2B5EF4-FFF2-40B4-BE49-F238E27FC236}">
                <a16:creationId xmlns:a16="http://schemas.microsoft.com/office/drawing/2014/main" id="{B53D91A8-0E4C-48E4-BE64-9F33BCCED1CD}"/>
              </a:ext>
            </a:extLst>
          </p:cNvPr>
          <p:cNvSpPr/>
          <p:nvPr/>
        </p:nvSpPr>
        <p:spPr>
          <a:xfrm>
            <a:off x="6045600" y="2222100"/>
            <a:ext cx="2637358" cy="2296112"/>
          </a:xfrm>
          <a:prstGeom prst="wedgeEllipseCallout">
            <a:avLst>
              <a:gd name="adj1" fmla="val -63371"/>
              <a:gd name="adj2" fmla="val -798"/>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How does the school bullying policy define bullying and the avenues pupils have to communicate around it?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3"/>
          <p:cNvSpPr txBox="1">
            <a:spLocks noGrp="1"/>
          </p:cNvSpPr>
          <p:nvPr>
            <p:ph type="title"/>
          </p:nvPr>
        </p:nvSpPr>
        <p:spPr>
          <a:xfrm>
            <a:off x="361150" y="216425"/>
            <a:ext cx="2796988"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solidFill>
                  <a:srgbClr val="073763"/>
                </a:solidFill>
              </a:rPr>
              <a:t>When to ask for help </a:t>
            </a:r>
            <a:endParaRPr sz="2000"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91" name="Google Shape;291;p43"/>
          <p:cNvSpPr txBox="1">
            <a:spLocks noGrp="1"/>
          </p:cNvSpPr>
          <p:nvPr>
            <p:ph type="body" idx="1"/>
          </p:nvPr>
        </p:nvSpPr>
        <p:spPr>
          <a:xfrm>
            <a:off x="270000" y="914400"/>
            <a:ext cx="3525913"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Tell younger pupils that they should always ask for help when they need it, such as when they or someone else is worried or upset. </a:t>
            </a:r>
            <a:endParaRPr dirty="0"/>
          </a:p>
          <a:p>
            <a:pPr marL="0" lvl="0" indent="0" algn="l" rtl="0">
              <a:spcBef>
                <a:spcPts val="1600"/>
              </a:spcBef>
              <a:spcAft>
                <a:spcPts val="0"/>
              </a:spcAft>
              <a:buNone/>
            </a:pPr>
            <a:r>
              <a:rPr lang="en-GB" dirty="0"/>
              <a:t>Explain and encourage older pupils to recognise scenarios when they should ask for help, such as when they’re concerned about: </a:t>
            </a:r>
            <a:endParaRPr dirty="0"/>
          </a:p>
          <a:p>
            <a:pPr marL="457200" lvl="0" indent="-342900" algn="l" rtl="0">
              <a:spcBef>
                <a:spcPts val="1600"/>
              </a:spcBef>
              <a:spcAft>
                <a:spcPts val="0"/>
              </a:spcAft>
              <a:buSzPts val="1800"/>
              <a:buChar char="●"/>
            </a:pPr>
            <a:r>
              <a:rPr lang="en-GB" dirty="0"/>
              <a:t>their wellbeing / emotional reactions</a:t>
            </a:r>
            <a:endParaRPr dirty="0"/>
          </a:p>
          <a:p>
            <a:pPr marL="457200" lvl="0" indent="-342900" algn="l" rtl="0">
              <a:spcBef>
                <a:spcPts val="0"/>
              </a:spcBef>
              <a:spcAft>
                <a:spcPts val="0"/>
              </a:spcAft>
              <a:buSzPts val="1800"/>
              <a:buChar char="●"/>
            </a:pPr>
            <a:r>
              <a:rPr lang="en-GB" dirty="0"/>
              <a:t>someone else’s wellbeing / emotional reactions</a:t>
            </a:r>
            <a:endParaRPr dirty="0"/>
          </a:p>
          <a:p>
            <a:pPr marL="0" lvl="0" indent="0" algn="l" rtl="0">
              <a:spcBef>
                <a:spcPts val="1600"/>
              </a:spcBef>
              <a:spcAft>
                <a:spcPts val="0"/>
              </a:spcAft>
              <a:buNone/>
            </a:pPr>
            <a:r>
              <a:rPr lang="en-GB" dirty="0"/>
              <a:t>This could be in response to face-to-face or online behaviour. </a:t>
            </a:r>
            <a:endParaRPr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292" name="Google Shape;292;p43"/>
          <p:cNvSpPr txBox="1">
            <a:spLocks noGrp="1"/>
          </p:cNvSpPr>
          <p:nvPr>
            <p:ph type="body" idx="2"/>
          </p:nvPr>
        </p:nvSpPr>
        <p:spPr>
          <a:xfrm>
            <a:off x="7900245" y="-27025"/>
            <a:ext cx="1243755" cy="1632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100" b="1" dirty="0"/>
              <a:t>STATUTORY GUIDANCE </a:t>
            </a:r>
            <a:r>
              <a:rPr lang="en-GB" sz="1100" dirty="0"/>
              <a:t>Know where and how to seek support (including recognising the triggers for seeking support).</a:t>
            </a:r>
            <a:endParaRPr sz="1100" dirty="0"/>
          </a:p>
          <a:p>
            <a:pPr marL="0" lvl="0" indent="0" algn="l" rtl="0">
              <a:spcBef>
                <a:spcPts val="1600"/>
              </a:spcBef>
              <a:spcAft>
                <a:spcPts val="1600"/>
              </a:spcAft>
              <a:buNone/>
            </a:pPr>
            <a:endParaRPr sz="1600" dirty="0"/>
          </a:p>
        </p:txBody>
      </p:sp>
      <p:sp>
        <p:nvSpPr>
          <p:cNvPr id="293" name="Google Shape;293;p43"/>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dirty="0"/>
          </a:p>
        </p:txBody>
      </p:sp>
      <p:sp>
        <p:nvSpPr>
          <p:cNvPr id="294" name="Google Shape;294;p43"/>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 name="Rectangle 1">
            <a:extLst>
              <a:ext uri="{FF2B5EF4-FFF2-40B4-BE49-F238E27FC236}">
                <a16:creationId xmlns:a16="http://schemas.microsoft.com/office/drawing/2014/main" id="{56FD1BF9-1505-45F8-8A6B-9E946AF7FAE2}"/>
              </a:ext>
            </a:extLst>
          </p:cNvPr>
          <p:cNvSpPr/>
          <p:nvPr/>
        </p:nvSpPr>
        <p:spPr>
          <a:xfrm>
            <a:off x="4127913" y="922084"/>
            <a:ext cx="3456228" cy="2872581"/>
          </a:xfrm>
          <a:prstGeom prst="rect">
            <a:avLst/>
          </a:prstGeom>
        </p:spPr>
        <p:txBody>
          <a:bodyPr wrap="square">
            <a:spAutoFit/>
          </a:bodyPr>
          <a:lstStyle/>
          <a:p>
            <a:pPr lvl="0"/>
            <a:r>
              <a:rPr lang="en-GB" sz="1400" dirty="0"/>
              <a:t>Ensure all pupils know their appropriate adults to ask for support when they or somebody else is feeling hurt, upset, worried or angry (including about issues arising online). </a:t>
            </a:r>
          </a:p>
          <a:p>
            <a:pPr lvl="0">
              <a:spcBef>
                <a:spcPts val="1600"/>
              </a:spcBef>
            </a:pPr>
            <a:r>
              <a:rPr lang="en-GB" sz="1400" b="1" dirty="0"/>
              <a:t>Identify their key trusted adults at school</a:t>
            </a:r>
            <a:r>
              <a:rPr lang="en-GB" sz="1400" dirty="0"/>
              <a:t> and remind pupils they can also talk to any other teacher.</a:t>
            </a:r>
          </a:p>
          <a:p>
            <a:pPr lvl="0">
              <a:spcBef>
                <a:spcPts val="1600"/>
              </a:spcBef>
            </a:pPr>
            <a:r>
              <a:rPr lang="en-GB" sz="1400" dirty="0"/>
              <a:t>Older pupils should also know who they can speak to outside school (e.g. parent/carer, a friend).</a:t>
            </a:r>
          </a:p>
        </p:txBody>
      </p:sp>
      <p:sp>
        <p:nvSpPr>
          <p:cNvPr id="3" name="Rectangle 2">
            <a:extLst>
              <a:ext uri="{FF2B5EF4-FFF2-40B4-BE49-F238E27FC236}">
                <a16:creationId xmlns:a16="http://schemas.microsoft.com/office/drawing/2014/main" id="{210D9236-A4D0-431E-8D57-0A91F6D4965C}"/>
              </a:ext>
            </a:extLst>
          </p:cNvPr>
          <p:cNvSpPr/>
          <p:nvPr/>
        </p:nvSpPr>
        <p:spPr>
          <a:xfrm>
            <a:off x="4200350" y="318109"/>
            <a:ext cx="2270173" cy="369332"/>
          </a:xfrm>
          <a:prstGeom prst="rect">
            <a:avLst/>
          </a:prstGeom>
        </p:spPr>
        <p:txBody>
          <a:bodyPr wrap="none">
            <a:spAutoFit/>
          </a:bodyPr>
          <a:lstStyle/>
          <a:p>
            <a:r>
              <a:rPr lang="en-GB" dirty="0">
                <a:solidFill>
                  <a:srgbClr val="073763"/>
                </a:solidFill>
              </a:rPr>
              <a:t>Who to ask for help </a:t>
            </a:r>
            <a:endParaRPr lang="en-GB" dirty="0"/>
          </a:p>
        </p:txBody>
      </p:sp>
      <p:sp>
        <p:nvSpPr>
          <p:cNvPr id="4" name="Speech Bubble: Oval 3">
            <a:extLst>
              <a:ext uri="{FF2B5EF4-FFF2-40B4-BE49-F238E27FC236}">
                <a16:creationId xmlns:a16="http://schemas.microsoft.com/office/drawing/2014/main" id="{40ACE148-9D51-4D94-9E68-EF8B352AE728}"/>
              </a:ext>
            </a:extLst>
          </p:cNvPr>
          <p:cNvSpPr/>
          <p:nvPr/>
        </p:nvSpPr>
        <p:spPr>
          <a:xfrm>
            <a:off x="3995698" y="3794664"/>
            <a:ext cx="3588444" cy="1348836"/>
          </a:xfrm>
          <a:prstGeom prst="wedgeEllipseCallout">
            <a:avLst>
              <a:gd name="adj1" fmla="val -60371"/>
              <a:gd name="adj2" fmla="val -53546"/>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Is this information displayed, easily found out or regularly revisited?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5"/>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Children and mental health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09" name="Google Shape;309;p45"/>
          <p:cNvSpPr txBox="1">
            <a:spLocks noGrp="1"/>
          </p:cNvSpPr>
          <p:nvPr>
            <p:ph type="body" idx="1"/>
          </p:nvPr>
        </p:nvSpPr>
        <p:spPr>
          <a:xfrm>
            <a:off x="270000" y="914400"/>
            <a:ext cx="5838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feeling emotions such as sadness doesn’t mean we are unwell - feelings often change throughout the day and over longer periods. </a:t>
            </a:r>
            <a:endParaRPr sz="1800" dirty="0"/>
          </a:p>
          <a:p>
            <a:pPr marL="0" lvl="0" indent="0" algn="l" rtl="0">
              <a:spcBef>
                <a:spcPts val="1600"/>
              </a:spcBef>
              <a:spcAft>
                <a:spcPts val="0"/>
              </a:spcAft>
              <a:buNone/>
            </a:pPr>
            <a:r>
              <a:rPr lang="en-GB" sz="1800" b="1" dirty="0"/>
              <a:t>Sometimes mental wellbeing can be affected</a:t>
            </a:r>
            <a:r>
              <a:rPr lang="en-GB" sz="1800" dirty="0"/>
              <a:t>, e.g. by life events or seemingly lower-level stressors and:</a:t>
            </a:r>
            <a:endParaRPr sz="1800" dirty="0"/>
          </a:p>
          <a:p>
            <a:pPr marL="457200" lvl="0" indent="-342900" algn="l" rtl="0">
              <a:spcBef>
                <a:spcPts val="1600"/>
              </a:spcBef>
              <a:spcAft>
                <a:spcPts val="0"/>
              </a:spcAft>
              <a:buSzPts val="1800"/>
              <a:buChar char="●"/>
            </a:pPr>
            <a:r>
              <a:rPr lang="en-GB" sz="1800" b="1" dirty="0"/>
              <a:t>people sometimes need help</a:t>
            </a:r>
            <a:r>
              <a:rPr lang="en-GB" sz="1800" dirty="0"/>
              <a:t> to get better or cope, e.g. help from family, friends, a doctor</a:t>
            </a:r>
            <a:endParaRPr sz="1800" dirty="0"/>
          </a:p>
          <a:p>
            <a:pPr marL="457200" lvl="0" indent="-342900" algn="l" rtl="0">
              <a:spcBef>
                <a:spcPts val="0"/>
              </a:spcBef>
              <a:spcAft>
                <a:spcPts val="0"/>
              </a:spcAft>
              <a:buSzPts val="1800"/>
              <a:buChar char="●"/>
            </a:pPr>
            <a:r>
              <a:rPr lang="en-GB" sz="1800" b="1" dirty="0"/>
              <a:t>wellbeing is a spectrum </a:t>
            </a:r>
            <a:r>
              <a:rPr lang="en-GB" sz="1800" dirty="0"/>
              <a:t>and addressing issues early can minimise the negative impact</a:t>
            </a:r>
            <a:endParaRPr sz="1800" dirty="0"/>
          </a:p>
          <a:p>
            <a:pPr marL="457200" lvl="0" indent="-342900" algn="l" rtl="0">
              <a:spcBef>
                <a:spcPts val="0"/>
              </a:spcBef>
              <a:spcAft>
                <a:spcPts val="0"/>
              </a:spcAft>
              <a:buSzPts val="1800"/>
              <a:buChar char="●"/>
            </a:pPr>
            <a:r>
              <a:rPr lang="en-GB" sz="1800" b="1" dirty="0"/>
              <a:t>people can seem happy </a:t>
            </a:r>
            <a:r>
              <a:rPr lang="en-GB" sz="1800" dirty="0"/>
              <a:t>but still need help</a:t>
            </a:r>
            <a:endParaRPr sz="1800" dirty="0"/>
          </a:p>
        </p:txBody>
      </p:sp>
      <p:sp>
        <p:nvSpPr>
          <p:cNvPr id="310" name="Google Shape;310;p45"/>
          <p:cNvSpPr txBox="1">
            <a:spLocks noGrp="1"/>
          </p:cNvSpPr>
          <p:nvPr>
            <p:ph type="body" idx="2"/>
          </p:nvPr>
        </p:nvSpPr>
        <p:spPr>
          <a:xfrm>
            <a:off x="7199938" y="216425"/>
            <a:ext cx="1674061" cy="2716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200" b="1" dirty="0"/>
              <a:t>STATUTORY GUIDANCE </a:t>
            </a:r>
            <a:br>
              <a:rPr lang="en-GB" sz="1200" b="1" dirty="0"/>
            </a:br>
            <a:r>
              <a:rPr lang="en-GB" sz="1200" dirty="0"/>
              <a:t>Know</a:t>
            </a:r>
            <a:r>
              <a:rPr lang="en-GB" sz="1200" b="1" dirty="0"/>
              <a:t> </a:t>
            </a:r>
            <a:r>
              <a:rPr lang="en-GB" sz="1200" dirty="0"/>
              <a:t>it is common for people to experience mental ill health. For many people who do, the problems can be resolved if the right support is made available, especially if accessed early enough.</a:t>
            </a:r>
            <a:endParaRPr sz="1200" dirty="0"/>
          </a:p>
        </p:txBody>
      </p:sp>
      <p:sp>
        <p:nvSpPr>
          <p:cNvPr id="311" name="Google Shape;311;p45"/>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
        <p:nvSpPr>
          <p:cNvPr id="312" name="Google Shape;312;p45"/>
          <p:cNvSpPr txBox="1">
            <a:spLocks noGrp="1"/>
          </p:cNvSpPr>
          <p:nvPr>
            <p:ph type="subTitle" idx="4294967295"/>
          </p:nvPr>
        </p:nvSpPr>
        <p:spPr>
          <a:xfrm>
            <a:off x="8066088" y="4454525"/>
            <a:ext cx="1077912" cy="473075"/>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57"/>
          <p:cNvSpPr txBox="1">
            <a:spLocks noGrp="1"/>
          </p:cNvSpPr>
          <p:nvPr>
            <p:ph type="title"/>
          </p:nvPr>
        </p:nvSpPr>
        <p:spPr>
          <a:xfrm>
            <a:off x="270000" y="216425"/>
            <a:ext cx="7292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Planning wellbeing teaching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11" name="Google Shape;411;p57"/>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10" name="Google Shape;410;p57"/>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graphicFrame>
        <p:nvGraphicFramePr>
          <p:cNvPr id="413" name="Google Shape;409;p57">
            <a:extLst>
              <a:ext uri="{FF2B5EF4-FFF2-40B4-BE49-F238E27FC236}">
                <a16:creationId xmlns:a16="http://schemas.microsoft.com/office/drawing/2014/main" id="{78472EA5-FDE4-49F5-A824-5ABA4CA899CA}"/>
              </a:ext>
            </a:extLst>
          </p:cNvPr>
          <p:cNvGraphicFramePr/>
          <p:nvPr/>
        </p:nvGraphicFramePr>
        <p:xfrm>
          <a:off x="270000" y="914400"/>
          <a:ext cx="7189800" cy="3771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5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Mediated self-monitoring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19" name="Google Shape;419;p58"/>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18" name="Google Shape;418;p58"/>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graphicFrame>
        <p:nvGraphicFramePr>
          <p:cNvPr id="421" name="Google Shape;417;p58">
            <a:extLst>
              <a:ext uri="{FF2B5EF4-FFF2-40B4-BE49-F238E27FC236}">
                <a16:creationId xmlns:a16="http://schemas.microsoft.com/office/drawing/2014/main" id="{4295BA76-E177-4068-ABE4-901682FDCE8A}"/>
              </a:ext>
            </a:extLst>
          </p:cNvPr>
          <p:cNvGraphicFramePr/>
          <p:nvPr/>
        </p:nvGraphicFramePr>
        <p:xfrm>
          <a:off x="270000" y="914400"/>
          <a:ext cx="7380000" cy="3771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Google Shape;424;p59"/>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Share further information</a:t>
            </a:r>
            <a:endParaRPr dirty="0"/>
          </a:p>
        </p:txBody>
      </p:sp>
      <p:sp>
        <p:nvSpPr>
          <p:cNvPr id="425" name="Google Shape;425;p59"/>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Make sure pupils know the key people they can speak to at school, and that if they want to, they can speak to any teacher. </a:t>
            </a:r>
            <a:endParaRPr sz="1800" dirty="0"/>
          </a:p>
          <a:p>
            <a:pPr marL="0" lvl="0" indent="0" algn="l" rtl="0">
              <a:spcBef>
                <a:spcPts val="1600"/>
              </a:spcBef>
              <a:spcAft>
                <a:spcPts val="0"/>
              </a:spcAft>
              <a:buNone/>
            </a:pPr>
            <a:r>
              <a:rPr lang="en-GB" sz="1800" dirty="0"/>
              <a:t>You could also make information about support organisations available in the classroom and school spaces. For example: </a:t>
            </a:r>
            <a:endParaRPr sz="1800"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Childline</a:t>
            </a:r>
            <a:r>
              <a:rPr lang="en-GB" sz="1800" dirty="0"/>
              <a:t> - where children can get in touch on 0800 1111 </a:t>
            </a:r>
            <a:endParaRPr sz="1800" dirty="0"/>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Young Minds</a:t>
            </a:r>
            <a:r>
              <a:rPr lang="en-GB" sz="1800" dirty="0">
                <a:solidFill>
                  <a:srgbClr val="0000FF"/>
                </a:solidFill>
              </a:rPr>
              <a:t> </a:t>
            </a:r>
            <a:r>
              <a:rPr lang="en-GB" sz="1800" dirty="0"/>
              <a:t>- crisis helpline</a:t>
            </a:r>
            <a:endParaRPr sz="1800" dirty="0"/>
          </a:p>
          <a:p>
            <a:pPr marL="457200" lvl="0" indent="-342900" algn="l" rtl="0">
              <a:spcBef>
                <a:spcPts val="0"/>
              </a:spcBef>
              <a:spcAft>
                <a:spcPts val="0"/>
              </a:spcAft>
              <a:buSzPts val="1800"/>
              <a:buChar char="●"/>
            </a:pPr>
            <a:r>
              <a:rPr lang="en-GB" sz="1800" dirty="0"/>
              <a:t>GP and other health professionals </a:t>
            </a:r>
            <a:endParaRPr sz="1800" dirty="0"/>
          </a:p>
          <a:p>
            <a:pPr marL="0" lvl="0" indent="0" algn="l" rtl="0">
              <a:spcBef>
                <a:spcPts val="1600"/>
              </a:spcBef>
              <a:spcAft>
                <a:spcPts val="1600"/>
              </a:spcAft>
              <a:buNone/>
            </a:pPr>
            <a:r>
              <a:rPr lang="en-GB" sz="1800" dirty="0"/>
              <a:t>In an emergency or crisis pupils should also know they can contact the </a:t>
            </a:r>
            <a:r>
              <a:rPr lang="en-GB" sz="1800" u="sng" dirty="0">
                <a:solidFill>
                  <a:srgbClr val="0000FF"/>
                </a:solidFill>
                <a:hlinkClick r:id="rId5">
                  <a:extLst>
                    <a:ext uri="{A12FA001-AC4F-418D-AE19-62706E023703}">
                      <ahyp:hlinkClr xmlns:ahyp="http://schemas.microsoft.com/office/drawing/2018/hyperlinkcolor" val="tx"/>
                    </a:ext>
                  </a:extLst>
                </a:hlinkClick>
              </a:rPr>
              <a:t>Samaritans</a:t>
            </a:r>
            <a:r>
              <a:rPr lang="en-GB" sz="1800" dirty="0"/>
              <a:t> or call 999.</a:t>
            </a:r>
            <a:endParaRPr dirty="0">
              <a:solidFill>
                <a:schemeClr val="dk1"/>
              </a:solidFill>
            </a:endParaRPr>
          </a:p>
        </p:txBody>
      </p:sp>
      <p:sp>
        <p:nvSpPr>
          <p:cNvPr id="427" name="Google Shape;427;p59"/>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26" name="Google Shape;426;p59"/>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50" name="Google Shape;450;p69"/>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Dealing with difficult questions (1) </a:t>
            </a:r>
            <a:endParaRPr dirty="0"/>
          </a:p>
          <a:p>
            <a:pPr marL="0" lvl="0" indent="0" algn="l" rtl="0">
              <a:lnSpc>
                <a:spcPct val="100000"/>
              </a:lnSpc>
              <a:spcBef>
                <a:spcPts val="0"/>
              </a:spcBef>
              <a:spcAft>
                <a:spcPts val="0"/>
              </a:spcAft>
              <a:buSzPts val="2800"/>
              <a:buNone/>
            </a:pP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1" name="Google Shape;451;p69"/>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27</a:t>
            </a:fld>
            <a:endParaRPr dirty="0"/>
          </a:p>
        </p:txBody>
      </p:sp>
      <p:sp>
        <p:nvSpPr>
          <p:cNvPr id="449" name="Google Shape;449;p69"/>
          <p:cNvSpPr/>
          <p:nvPr/>
        </p:nvSpPr>
        <p:spPr>
          <a:xfrm>
            <a:off x="745351" y="2234449"/>
            <a:ext cx="7514985" cy="1599011"/>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800" b="0" i="0" u="none" strike="noStrike" cap="none" dirty="0">
                <a:solidFill>
                  <a:schemeClr val="accent4"/>
                </a:solidFill>
                <a:latin typeface="Arial"/>
                <a:ea typeface="Arial"/>
                <a:cs typeface="Arial"/>
                <a:sym typeface="Arial"/>
              </a:rPr>
              <a:t>Wha</a:t>
            </a:r>
            <a:r>
              <a:rPr lang="en-GB" sz="2800" dirty="0">
                <a:solidFill>
                  <a:schemeClr val="accent4"/>
                </a:solidFill>
              </a:rPr>
              <a:t>t challenging comments/ questions situations could occur linked to talking about Mental Wellbeing?</a:t>
            </a:r>
            <a:endParaRPr lang="en-GB" sz="2800" b="0" i="0" u="none" strike="noStrike" cap="none" dirty="0">
              <a:solidFill>
                <a:schemeClr val="accent4"/>
              </a:solidFill>
              <a:sym typeface="Arial"/>
            </a:endParaRPr>
          </a:p>
          <a:p>
            <a:pPr marL="0" marR="0" lvl="0" indent="0" algn="ctr" rtl="0">
              <a:lnSpc>
                <a:spcPct val="100000"/>
              </a:lnSpc>
              <a:spcBef>
                <a:spcPts val="0"/>
              </a:spcBef>
              <a:spcAft>
                <a:spcPts val="0"/>
              </a:spcAft>
              <a:buClr>
                <a:srgbClr val="000000"/>
              </a:buClr>
              <a:buSzPts val="2400"/>
              <a:buFont typeface="Arial"/>
              <a:buNone/>
            </a:pPr>
            <a:endParaRPr sz="2000" b="0" i="0" u="none" strike="noStrike" cap="none" dirty="0">
              <a:solidFill>
                <a:srgbClr val="8A2529"/>
              </a:solidFill>
              <a:latin typeface="Arial"/>
              <a:ea typeface="Arial"/>
              <a:cs typeface="Arial"/>
              <a:sym typeface="Arial"/>
            </a:endParaRPr>
          </a:p>
        </p:txBody>
      </p:sp>
      <p:sp>
        <p:nvSpPr>
          <p:cNvPr id="446" name="Google Shape;446;p69"/>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447" name="Google Shape;447;p69"/>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wouldn’t you say?</a:t>
            </a:r>
            <a:endParaRPr sz="2000" b="0" i="0" u="none" strike="noStrike" cap="none" dirty="0">
              <a:solidFill>
                <a:srgbClr val="000000"/>
              </a:solidFill>
              <a:latin typeface="Arial"/>
              <a:ea typeface="Arial"/>
              <a:cs typeface="Arial"/>
              <a:sym typeface="Arial"/>
            </a:endParaRPr>
          </a:p>
        </p:txBody>
      </p:sp>
      <p:sp>
        <p:nvSpPr>
          <p:cNvPr id="448" name="Google Shape;448;p69"/>
          <p:cNvSpPr/>
          <p:nvPr/>
        </p:nvSpPr>
        <p:spPr>
          <a:xfrm>
            <a:off x="3563400" y="4089093"/>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id="{19198E2F-6817-4347-AF9E-347F0DDCD7A7}"/>
              </a:ext>
            </a:extLst>
          </p:cNvPr>
          <p:cNvSpPr/>
          <p:nvPr/>
        </p:nvSpPr>
        <p:spPr>
          <a:xfrm>
            <a:off x="0" y="3833461"/>
            <a:ext cx="3218908" cy="1062663"/>
          </a:xfrm>
          <a:prstGeom prst="rect">
            <a:avLst/>
          </a:prstGeom>
        </p:spPr>
        <p:txBody>
          <a:bodyPr wrap="square">
            <a:spAutoFit/>
          </a:bodyPr>
          <a:lstStyle/>
          <a:p>
            <a:pPr marL="457200" lvl="0" indent="-342900">
              <a:lnSpc>
                <a:spcPct val="115000"/>
              </a:lnSpc>
              <a:spcBef>
                <a:spcPts val="1600"/>
              </a:spcBef>
              <a:buSzPts val="1800"/>
              <a:buChar char="●"/>
            </a:pPr>
            <a:r>
              <a:rPr lang="en-GB" sz="1400" b="1" dirty="0"/>
              <a:t>share concerns</a:t>
            </a:r>
            <a:r>
              <a:rPr lang="en-GB" sz="1400" dirty="0"/>
              <a:t> about questions they could be asked by pupils</a:t>
            </a:r>
          </a:p>
          <a:p>
            <a:pPr marL="457200" lvl="0" indent="-342900">
              <a:lnSpc>
                <a:spcPct val="115000"/>
              </a:lnSpc>
              <a:buSzPts val="1800"/>
              <a:buChar char="●"/>
            </a:pPr>
            <a:r>
              <a:rPr lang="en-GB" sz="1400" b="1" dirty="0" err="1"/>
              <a:t>strategise</a:t>
            </a:r>
            <a:r>
              <a:rPr lang="en-GB" sz="1400" dirty="0"/>
              <a:t> ways to respond to such questions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70"/>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Dealing with difficult questions (2)</a:t>
            </a:r>
            <a:endParaRPr dirty="0"/>
          </a:p>
          <a:p>
            <a:pPr marL="0" lvl="0" indent="0" algn="l" rtl="0">
              <a:lnSpc>
                <a:spcPct val="100000"/>
              </a:lnSpc>
              <a:spcBef>
                <a:spcPts val="0"/>
              </a:spcBef>
              <a:spcAft>
                <a:spcPts val="0"/>
              </a:spcAft>
              <a:buSzPts val="2800"/>
              <a:buNone/>
            </a:pP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7" name="Google Shape;457;p70"/>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t>Pupils may well ask questions because they: </a:t>
            </a:r>
            <a:endParaRPr sz="1800" dirty="0"/>
          </a:p>
          <a:p>
            <a:pPr marL="457200" lvl="0" indent="-342900" algn="l" rtl="0">
              <a:lnSpc>
                <a:spcPct val="115000"/>
              </a:lnSpc>
              <a:spcBef>
                <a:spcPts val="1600"/>
              </a:spcBef>
              <a:spcAft>
                <a:spcPts val="0"/>
              </a:spcAft>
              <a:buSzPts val="1800"/>
              <a:buChar char="●"/>
            </a:pPr>
            <a:r>
              <a:rPr lang="en-GB" sz="1800" dirty="0"/>
              <a:t>want information</a:t>
            </a:r>
            <a:endParaRPr sz="1800" dirty="0"/>
          </a:p>
          <a:p>
            <a:pPr marL="457200" lvl="0" indent="-342900" algn="l" rtl="0">
              <a:lnSpc>
                <a:spcPct val="115000"/>
              </a:lnSpc>
              <a:spcBef>
                <a:spcPts val="0"/>
              </a:spcBef>
              <a:spcAft>
                <a:spcPts val="0"/>
              </a:spcAft>
              <a:buSzPts val="1800"/>
              <a:buChar char="●"/>
            </a:pPr>
            <a:r>
              <a:rPr lang="en-GB" sz="1800" dirty="0"/>
              <a:t>are seeking permission - “Is it OK if I …?”</a:t>
            </a:r>
            <a:endParaRPr sz="1800" dirty="0"/>
          </a:p>
          <a:p>
            <a:pPr marL="457200" lvl="0" indent="-342900" algn="l" rtl="0">
              <a:lnSpc>
                <a:spcPct val="115000"/>
              </a:lnSpc>
              <a:spcBef>
                <a:spcPts val="0"/>
              </a:spcBef>
              <a:spcAft>
                <a:spcPts val="0"/>
              </a:spcAft>
              <a:buSzPts val="1800"/>
              <a:buChar char="●"/>
            </a:pPr>
            <a:r>
              <a:rPr lang="en-GB" sz="1800" dirty="0"/>
              <a:t>are trying to shock or get attention </a:t>
            </a:r>
            <a:endParaRPr sz="1800" dirty="0"/>
          </a:p>
          <a:p>
            <a:pPr marL="457200" lvl="0" indent="-342900" algn="l" rtl="0">
              <a:lnSpc>
                <a:spcPct val="115000"/>
              </a:lnSpc>
              <a:spcBef>
                <a:spcPts val="0"/>
              </a:spcBef>
              <a:spcAft>
                <a:spcPts val="0"/>
              </a:spcAft>
              <a:buSzPts val="1800"/>
              <a:buChar char="●"/>
            </a:pPr>
            <a:r>
              <a:rPr lang="en-GB" sz="1800" dirty="0"/>
              <a:t>have related personal beliefs</a:t>
            </a:r>
            <a:endParaRPr sz="1800" dirty="0"/>
          </a:p>
          <a:p>
            <a:pPr marL="0" lvl="0" indent="0" algn="l" rtl="0">
              <a:lnSpc>
                <a:spcPct val="115000"/>
              </a:lnSpc>
              <a:spcBef>
                <a:spcPts val="1600"/>
              </a:spcBef>
              <a:spcAft>
                <a:spcPts val="0"/>
              </a:spcAft>
              <a:buSzPts val="1400"/>
              <a:buNone/>
            </a:pPr>
            <a:r>
              <a:rPr lang="en-GB" sz="1800" dirty="0"/>
              <a:t>Remember:</a:t>
            </a:r>
            <a:endParaRPr sz="1800" dirty="0"/>
          </a:p>
          <a:p>
            <a:pPr marL="457200" lvl="0" indent="-342900" algn="l" rtl="0">
              <a:lnSpc>
                <a:spcPct val="115000"/>
              </a:lnSpc>
              <a:spcBef>
                <a:spcPts val="1600"/>
              </a:spcBef>
              <a:spcAft>
                <a:spcPts val="0"/>
              </a:spcAft>
              <a:buSzPts val="1800"/>
              <a:buChar char="●"/>
            </a:pPr>
            <a:r>
              <a:rPr lang="en-GB" sz="1800" dirty="0"/>
              <a:t>don’t feel pressured or that you have to answer straight away</a:t>
            </a:r>
            <a:endParaRPr sz="1800" dirty="0"/>
          </a:p>
          <a:p>
            <a:pPr marL="457200" lvl="0" indent="-342900" algn="l" rtl="0">
              <a:lnSpc>
                <a:spcPct val="115000"/>
              </a:lnSpc>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lnSpc>
                <a:spcPct val="115000"/>
              </a:lnSpc>
              <a:spcBef>
                <a:spcPts val="0"/>
              </a:spcBef>
              <a:spcAft>
                <a:spcPts val="0"/>
              </a:spcAft>
              <a:buSzPts val="1800"/>
              <a:buChar char="●"/>
            </a:pPr>
            <a:r>
              <a:rPr lang="en-GB" sz="1800" dirty="0"/>
              <a:t>seek advice if you need it</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r>
              <a:rPr lang="en-GB" sz="1800" dirty="0"/>
              <a:t> </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458" name="Google Shape;458;p70"/>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28</a:t>
            </a:fld>
            <a:endParaRPr dirty="0"/>
          </a:p>
        </p:txBody>
      </p:sp>
      <p:pic>
        <p:nvPicPr>
          <p:cNvPr id="2" name="Picture 1">
            <a:extLst>
              <a:ext uri="{FF2B5EF4-FFF2-40B4-BE49-F238E27FC236}">
                <a16:creationId xmlns:a16="http://schemas.microsoft.com/office/drawing/2014/main" id="{F3883C07-85EA-437A-9FC3-373833AB0F7F}"/>
              </a:ext>
            </a:extLst>
          </p:cNvPr>
          <p:cNvPicPr>
            <a:picLocks noChangeAspect="1"/>
          </p:cNvPicPr>
          <p:nvPr/>
        </p:nvPicPr>
        <p:blipFill>
          <a:blip r:embed="rId3"/>
          <a:stretch>
            <a:fillRect/>
          </a:stretch>
        </p:blipFill>
        <p:spPr>
          <a:xfrm>
            <a:off x="4753876" y="914400"/>
            <a:ext cx="3054361" cy="2255716"/>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145500" y="0"/>
            <a:ext cx="7757700" cy="4072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How will I teach this? </a:t>
            </a:r>
            <a:endParaRPr sz="2000"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29</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graphicFrame>
        <p:nvGraphicFramePr>
          <p:cNvPr id="786" name="Google Shape;786;p109"/>
          <p:cNvGraphicFramePr/>
          <p:nvPr/>
        </p:nvGraphicFramePr>
        <p:xfrm>
          <a:off x="76344" y="403836"/>
          <a:ext cx="8728500" cy="473966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547743">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r>
                        <a:rPr lang="en-GB" sz="1200" dirty="0"/>
                        <a:t>E4S includes a range of</a:t>
                      </a:r>
                      <a:r>
                        <a:rPr lang="en-GB" sz="1200" b="1" dirty="0"/>
                        <a:t> resources- </a:t>
                      </a:r>
                      <a:r>
                        <a:rPr lang="en-GB" sz="1200" dirty="0"/>
                        <a:t>suggested texts, media clips, lesson materials and exemplification from a range of external sources. By following the E4S process, your curriculum planning and supporting resources can be tailored to the needs of your setting and can be used as discussion points in training to build staff expertise. </a:t>
                      </a:r>
                    </a:p>
                  </a:txBody>
                  <a:tcPr marL="91425" marR="91425" marT="91425" marB="91425"/>
                </a:tc>
                <a:extLst>
                  <a:ext uri="{0D108BD9-81ED-4DB2-BD59-A6C34878D82A}">
                    <a16:rowId xmlns:a16="http://schemas.microsoft.com/office/drawing/2014/main" val="10000"/>
                  </a:ext>
                </a:extLst>
              </a:tr>
              <a:tr h="2225314">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lang="en-GB" i="1" dirty="0"/>
                    </a:p>
                  </a:txBody>
                  <a:tcPr marL="91425" marR="91425" marT="91425" marB="91425"/>
                </a:tc>
                <a:extLst>
                  <a:ext uri="{0D108BD9-81ED-4DB2-BD59-A6C34878D82A}">
                    <a16:rowId xmlns:a16="http://schemas.microsoft.com/office/drawing/2014/main" val="10001"/>
                  </a:ext>
                </a:extLst>
              </a:tr>
              <a:tr h="966607">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r>
                        <a:rPr lang="en-GB" dirty="0"/>
                        <a:t>For each cornerstone within E4S, the </a:t>
                      </a:r>
                      <a:r>
                        <a:rPr lang="en-GB" b="1" dirty="0"/>
                        <a:t>key questions </a:t>
                      </a:r>
                      <a:r>
                        <a:rPr lang="en-GB" dirty="0"/>
                        <a:t>for each section can be used as formative assessment and will guide the essential teaching points.</a:t>
                      </a:r>
                      <a:endParaRPr dirty="0"/>
                    </a:p>
                  </a:txBody>
                  <a:tcPr marL="91425" marR="91425" marT="91425" marB="91425"/>
                </a:tc>
                <a:extLst>
                  <a:ext uri="{0D108BD9-81ED-4DB2-BD59-A6C34878D82A}">
                    <a16:rowId xmlns:a16="http://schemas.microsoft.com/office/drawing/2014/main" val="10002"/>
                  </a:ext>
                </a:extLst>
              </a:tr>
            </a:tbl>
          </a:graphicData>
        </a:graphic>
      </p:graphicFrame>
      <p:pic>
        <p:nvPicPr>
          <p:cNvPr id="3" name="Picture 2" descr="A picture containing text&#10;&#10;Description automatically generated">
            <a:extLst>
              <a:ext uri="{FF2B5EF4-FFF2-40B4-BE49-F238E27FC236}">
                <a16:creationId xmlns:a16="http://schemas.microsoft.com/office/drawing/2014/main" id="{74F8C00F-E379-41CE-87E7-D9F9DB9426AB}"/>
              </a:ext>
            </a:extLst>
          </p:cNvPr>
          <p:cNvPicPr>
            <a:picLocks noChangeAspect="1"/>
          </p:cNvPicPr>
          <p:nvPr/>
        </p:nvPicPr>
        <p:blipFill>
          <a:blip r:embed="rId3"/>
          <a:stretch>
            <a:fillRect/>
          </a:stretch>
        </p:blipFill>
        <p:spPr>
          <a:xfrm>
            <a:off x="7687118" y="1530964"/>
            <a:ext cx="719264" cy="2336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093BF94-6A9A-4929-A889-50B6B0E9F2D0}"/>
              </a:ext>
            </a:extLst>
          </p:cNvPr>
          <p:cNvPicPr>
            <a:picLocks noChangeAspect="1"/>
          </p:cNvPicPr>
          <p:nvPr/>
        </p:nvPicPr>
        <p:blipFill>
          <a:blip r:embed="rId3"/>
          <a:stretch>
            <a:fillRect/>
          </a:stretch>
        </p:blipFill>
        <p:spPr>
          <a:xfrm>
            <a:off x="7822346" y="4739001"/>
            <a:ext cx="854807" cy="27770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13" name="Google Shape;113;p21"/>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buClr>
                <a:schemeClr val="dk1"/>
              </a:buClr>
              <a:buSzPts val="1800"/>
              <a:buNone/>
            </a:pPr>
            <a:r>
              <a:rPr lang="en-GB" sz="1800" dirty="0"/>
              <a:t>By the end of this training you should:</a:t>
            </a:r>
          </a:p>
          <a:p>
            <a:pPr marL="0" lvl="0" indent="0">
              <a:buClr>
                <a:schemeClr val="dk1"/>
              </a:buClr>
              <a:buSzPts val="1800"/>
              <a:buNone/>
            </a:pPr>
            <a:endParaRPr lang="en-GB" sz="1800" dirty="0"/>
          </a:p>
          <a:p>
            <a:pPr lvl="0" indent="-342900">
              <a:buSzPts val="1800"/>
            </a:pPr>
            <a:r>
              <a:rPr lang="en-GB" sz="1800" dirty="0"/>
              <a:t>know the statutory guidance </a:t>
            </a:r>
          </a:p>
          <a:p>
            <a:pPr lvl="0" indent="-342900">
              <a:buSzPts val="1800"/>
            </a:pPr>
            <a:r>
              <a:rPr lang="en-GB" sz="1800" dirty="0"/>
              <a:t>know some of the ways you can teach the required knowledge</a:t>
            </a:r>
          </a:p>
          <a:p>
            <a:pPr lvl="0" indent="-342900">
              <a:buSzPts val="1800"/>
            </a:pPr>
            <a:r>
              <a:rPr lang="en-GB" sz="1800" dirty="0"/>
              <a:t>have strategies to deal with questions that come up in class</a:t>
            </a:r>
          </a:p>
          <a:p>
            <a:pPr lvl="0" indent="-342900">
              <a:buSzPts val="1800"/>
            </a:pPr>
            <a:r>
              <a:rPr lang="en-GB" sz="1800" dirty="0"/>
              <a:t>feel more confident teaching about mental wellbeing</a:t>
            </a:r>
          </a:p>
          <a:p>
            <a:pPr marL="0" lvl="0" indent="0" algn="l" rtl="0">
              <a:spcBef>
                <a:spcPts val="0"/>
              </a:spcBef>
              <a:spcAft>
                <a:spcPts val="1600"/>
              </a:spcAft>
              <a:buNone/>
            </a:pPr>
            <a:endParaRPr sz="1800" dirty="0">
              <a:solidFill>
                <a:schemeClr val="tx1"/>
              </a:solidFill>
            </a:endParaRPr>
          </a:p>
        </p:txBody>
      </p:sp>
      <p:sp>
        <p:nvSpPr>
          <p:cNvPr id="115" name="Google Shape;115;p21"/>
          <p:cNvSpPr txBox="1">
            <a:spLocks noGrp="1"/>
          </p:cNvSpPr>
          <p:nvPr>
            <p:ph type="body" idx="2"/>
          </p:nvPr>
        </p:nvSpPr>
        <p:spPr>
          <a:xfrm>
            <a:off x="361568" y="3061675"/>
            <a:ext cx="6763800" cy="1749300"/>
          </a:xfrm>
          <a:prstGeom prst="rect">
            <a:avLst/>
          </a:prstGeom>
          <a:solidFill>
            <a:srgbClr val="92D050"/>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a:t>
            </a:r>
            <a:br>
              <a:rPr lang="en-GB" sz="1800" i="1" dirty="0">
                <a:solidFill>
                  <a:schemeClr val="tx1"/>
                </a:solidFill>
              </a:rPr>
            </a:br>
            <a:r>
              <a:rPr lang="en-GB" sz="1800" dirty="0">
                <a:solidFill>
                  <a:schemeClr val="tx1"/>
                </a:solidFill>
              </a:rPr>
              <a:t>… young people are increasingly experiencing challenges … The new subject content will give them the knowledge and capability to take care of themselves and receive support if problems arise. (p4) </a:t>
            </a:r>
            <a:endParaRPr sz="1800" dirty="0">
              <a:solidFill>
                <a:schemeClr val="tx1"/>
              </a:solidFill>
            </a:endParaRPr>
          </a:p>
          <a:p>
            <a:pPr marL="0" lvl="0" indent="0" algn="l" rtl="0">
              <a:spcBef>
                <a:spcPts val="1600"/>
              </a:spcBef>
              <a:spcAft>
                <a:spcPts val="1600"/>
              </a:spcAft>
              <a:buNone/>
            </a:pPr>
            <a:endParaRPr sz="1800" dirty="0"/>
          </a:p>
        </p:txBody>
      </p:sp>
      <p:sp>
        <p:nvSpPr>
          <p:cNvPr id="114" name="Google Shape;114;p21"/>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30</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prstClr val="black"/>
              </a:buClr>
              <a:buSzPts val="1800"/>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now? What support/information could help? </a:t>
            </a:r>
            <a:endParaRPr kumimoji="0" sz="2400" b="1" i="0" u="none" strike="noStrike" kern="0" cap="none" spc="0" normalizeH="0" baseline="0" noProof="0" dirty="0">
              <a:ln>
                <a:noFill/>
              </a:ln>
              <a:solidFill>
                <a:prstClr val="black"/>
              </a:solidFill>
              <a:effectLst/>
              <a:uLnTx/>
              <a:uFillTx/>
              <a:latin typeface="Arial"/>
              <a:cs typeface="Arial"/>
              <a:sym typeface="Arial"/>
            </a:endParaRPr>
          </a:p>
          <a:p>
            <a:pPr marL="0" marR="0" lvl="0" indent="0" algn="l" defTabSz="914400" rtl="0" eaLnBrk="1" fontAlgn="auto" latinLnBrk="0" hangingPunct="1">
              <a:lnSpc>
                <a:spcPct val="115000"/>
              </a:lnSpc>
              <a:spcBef>
                <a:spcPts val="1600"/>
              </a:spcBef>
              <a:spcAft>
                <a:spcPts val="1600"/>
              </a:spcAft>
              <a:buClr>
                <a:srgbClr val="000000"/>
              </a:buClr>
              <a:buSzTx/>
              <a:buFont typeface="Arial"/>
              <a:buNone/>
              <a:tabLst/>
              <a:defRPr/>
            </a:pPr>
            <a:endParaRPr kumimoji="0" sz="2400" b="0" i="0" u="none" strike="noStrike" kern="0" cap="none" spc="0" normalizeH="0" baseline="0" noProof="0" dirty="0">
              <a:ln>
                <a:noFill/>
              </a:ln>
              <a:solidFill>
                <a:srgbClr val="434343"/>
              </a:solidFill>
              <a:effectLst/>
              <a:uLnTx/>
              <a:uFillTx/>
              <a:latin typeface="Arial"/>
              <a:cs typeface="Arial"/>
              <a:sym typeface="Aria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2" name="Rectangle 1">
            <a:extLst>
              <a:ext uri="{FF2B5EF4-FFF2-40B4-BE49-F238E27FC236}">
                <a16:creationId xmlns:a16="http://schemas.microsoft.com/office/drawing/2014/main" id="{37DA1C05-75D2-4BD1-84C0-A543692B296E}"/>
              </a:ext>
            </a:extLst>
          </p:cNvPr>
          <p:cNvSpPr/>
          <p:nvPr/>
        </p:nvSpPr>
        <p:spPr>
          <a:xfrm>
            <a:off x="469900" y="4165600"/>
            <a:ext cx="238760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Any questions?</a:t>
            </a:r>
          </a:p>
        </p:txBody>
      </p:sp>
      <p:sp>
        <p:nvSpPr>
          <p:cNvPr id="3" name="Rectangle 2">
            <a:extLst>
              <a:ext uri="{FF2B5EF4-FFF2-40B4-BE49-F238E27FC236}">
                <a16:creationId xmlns:a16="http://schemas.microsoft.com/office/drawing/2014/main" id="{D78130D1-206D-45E9-AA81-EB3516FEA765}"/>
              </a:ext>
            </a:extLst>
          </p:cNvPr>
          <p:cNvSpPr/>
          <p:nvPr/>
        </p:nvSpPr>
        <p:spPr>
          <a:xfrm>
            <a:off x="3276600" y="4165600"/>
            <a:ext cx="220345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Next steps?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600"/>
              </a:spcAft>
              <a:buClr>
                <a:srgbClr val="000000"/>
              </a:buClr>
              <a:buSzTx/>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about teaching this topic? </a:t>
            </a:r>
            <a:endParaRPr kumimoji="0" sz="2400" b="1" i="0" u="none" strike="noStrike" kern="0" cap="none" spc="0" normalizeH="0" baseline="0" noProof="0" dirty="0">
              <a:ln>
                <a:noFill/>
              </a:ln>
              <a:solidFill>
                <a:prstClr val="black"/>
              </a:solidFill>
              <a:effectLst/>
              <a:uLnTx/>
              <a:uFillTx/>
              <a:latin typeface="Arial"/>
              <a:cs typeface="Arial"/>
              <a:sym typeface="Aria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Start with wellbeing</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28" name="Google Shape;128;p23"/>
          <p:cNvSpPr txBox="1">
            <a:spLocks noGrp="1"/>
          </p:cNvSpPr>
          <p:nvPr>
            <p:ph type="body" idx="1"/>
          </p:nvPr>
        </p:nvSpPr>
        <p:spPr>
          <a:xfrm>
            <a:off x="270000" y="914400"/>
            <a:ext cx="7189800" cy="256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The majority of children and young people have good mental wellbeing most of the time. The starting point should therefore be teaching pupils the factors that contribute to and help us maintain wellbeing. </a:t>
            </a:r>
            <a:endParaRPr sz="1800" dirty="0">
              <a:solidFill>
                <a:schemeClr val="tx1"/>
              </a:solidFill>
            </a:endParaRPr>
          </a:p>
          <a:p>
            <a:pPr marL="0" lvl="0" indent="0" algn="l" rtl="0">
              <a:spcBef>
                <a:spcPts val="1600"/>
              </a:spcBef>
              <a:spcAft>
                <a:spcPts val="0"/>
              </a:spcAft>
              <a:buNone/>
            </a:pPr>
            <a:r>
              <a:rPr lang="en-GB" sz="1800" dirty="0">
                <a:solidFill>
                  <a:schemeClr val="tx1"/>
                </a:solidFill>
              </a:rPr>
              <a:t>Once understanding of wellbeing is established you will be able to teach pupils to understand and identify:</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when someone may be experiencing poor mental health</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contributing factors to poor mental health</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positive strategies to improve wellbeing</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when people need help from others</a:t>
            </a:r>
            <a:endParaRPr sz="1800" dirty="0">
              <a:solidFill>
                <a:schemeClr val="tx1"/>
              </a:solidFill>
            </a:endParaRPr>
          </a:p>
        </p:txBody>
      </p:sp>
      <p:sp>
        <p:nvSpPr>
          <p:cNvPr id="129" name="Google Shape;129;p23"/>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Closely related topics</a:t>
            </a:r>
            <a:endParaRPr dirty="0">
              <a:solidFill>
                <a:schemeClr val="accent1"/>
              </a:solidFill>
            </a:endParaRPr>
          </a:p>
        </p:txBody>
      </p:sp>
      <p:sp>
        <p:nvSpPr>
          <p:cNvPr id="135" name="Google Shape;135;p24"/>
          <p:cNvSpPr txBox="1">
            <a:spLocks noGrp="1"/>
          </p:cNvSpPr>
          <p:nvPr>
            <p:ph type="body" idx="1"/>
          </p:nvPr>
        </p:nvSpPr>
        <p:spPr>
          <a:xfrm>
            <a:off x="269999" y="914400"/>
            <a:ext cx="7471163"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Mental wellbeing is closely related to several other topics such as:</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Relationships, bullying, and internet safety and harms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Physical health, healthy eating, and drugs, alcohol and tobacco</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Intimate and sexual relationships (secondary)</a:t>
            </a:r>
            <a:endParaRPr sz="1800" dirty="0">
              <a:solidFill>
                <a:schemeClr val="tx1"/>
              </a:solidFill>
            </a:endParaRPr>
          </a:p>
          <a:p>
            <a:pPr marL="0" lvl="0" indent="0" algn="l" rtl="0">
              <a:spcBef>
                <a:spcPts val="1600"/>
              </a:spcBef>
              <a:spcAft>
                <a:spcPts val="0"/>
              </a:spcAft>
              <a:buNone/>
            </a:pPr>
            <a:endParaRPr lang="en-GB" sz="1800" dirty="0">
              <a:solidFill>
                <a:schemeClr val="tx1"/>
              </a:solidFill>
            </a:endParaRPr>
          </a:p>
          <a:p>
            <a:pPr marL="0" lvl="0" indent="0" algn="l" rtl="0">
              <a:spcBef>
                <a:spcPts val="1600"/>
              </a:spcBef>
              <a:spcAft>
                <a:spcPts val="0"/>
              </a:spcAft>
              <a:buNone/>
            </a:pPr>
            <a:endParaRPr lang="en-GB" sz="1800" dirty="0"/>
          </a:p>
          <a:p>
            <a:pPr marL="0" lvl="0" indent="0" algn="l" rtl="0">
              <a:spcBef>
                <a:spcPts val="1600"/>
              </a:spcBef>
              <a:spcAft>
                <a:spcPts val="0"/>
              </a:spcAft>
              <a:buNone/>
            </a:pPr>
            <a:r>
              <a:rPr lang="en-GB" sz="1800" dirty="0">
                <a:solidFill>
                  <a:schemeClr val="tx1"/>
                </a:solidFill>
              </a:rPr>
              <a:t>Therefore you should: </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consider</a:t>
            </a:r>
            <a:r>
              <a:rPr lang="en-GB" sz="1800" dirty="0">
                <a:solidFill>
                  <a:schemeClr val="tx1"/>
                </a:solidFill>
              </a:rPr>
              <a:t> </a:t>
            </a:r>
            <a:r>
              <a:rPr lang="en-GB" sz="1800" b="1" dirty="0">
                <a:solidFill>
                  <a:schemeClr val="tx1"/>
                </a:solidFill>
              </a:rPr>
              <a:t>thematic links </a:t>
            </a:r>
            <a:r>
              <a:rPr lang="en-GB" sz="1800" dirty="0">
                <a:solidFill>
                  <a:schemeClr val="tx1"/>
                </a:solidFill>
              </a:rPr>
              <a:t>when planning and delivering lessons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find ways to </a:t>
            </a:r>
            <a:r>
              <a:rPr lang="en-GB" sz="1800" b="1" dirty="0">
                <a:solidFill>
                  <a:schemeClr val="tx1"/>
                </a:solidFill>
              </a:rPr>
              <a:t>link knowledge and vocabulary </a:t>
            </a:r>
            <a:r>
              <a:rPr lang="en-GB" sz="1800" dirty="0">
                <a:solidFill>
                  <a:schemeClr val="tx1"/>
                </a:solidFill>
              </a:rPr>
              <a:t>across topics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design lessons that</a:t>
            </a:r>
            <a:r>
              <a:rPr lang="en-GB" sz="1800" b="1" dirty="0">
                <a:solidFill>
                  <a:schemeClr val="tx1"/>
                </a:solidFill>
              </a:rPr>
              <a:t> enable pupils to make connections</a:t>
            </a:r>
            <a:r>
              <a:rPr lang="en-GB" sz="1800" dirty="0">
                <a:solidFill>
                  <a:schemeClr val="tx1"/>
                </a:solidFill>
              </a:rPr>
              <a:t> between mental wellbeing and other topics </a:t>
            </a:r>
            <a:endParaRPr sz="1800" dirty="0">
              <a:solidFill>
                <a:schemeClr val="tx1"/>
              </a:solidFill>
            </a:endParaRPr>
          </a:p>
        </p:txBody>
      </p:sp>
      <p:sp>
        <p:nvSpPr>
          <p:cNvPr id="136" name="Google Shape;136;p24"/>
          <p:cNvSpPr txBox="1">
            <a:spLocks noGrp="1"/>
          </p:cNvSpPr>
          <p:nvPr>
            <p:ph type="sldNum" idx="12"/>
          </p:nvPr>
        </p:nvSpPr>
        <p:spPr>
          <a:xfrm>
            <a:off x="426940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
        <p:nvSpPr>
          <p:cNvPr id="5" name="Speech Bubble: Oval 4">
            <a:extLst>
              <a:ext uri="{FF2B5EF4-FFF2-40B4-BE49-F238E27FC236}">
                <a16:creationId xmlns:a16="http://schemas.microsoft.com/office/drawing/2014/main" id="{CFD58C82-E244-4DAE-A407-39B0F70DB27D}"/>
              </a:ext>
            </a:extLst>
          </p:cNvPr>
          <p:cNvSpPr/>
          <p:nvPr/>
        </p:nvSpPr>
        <p:spPr>
          <a:xfrm>
            <a:off x="6135601" y="1959429"/>
            <a:ext cx="2850652" cy="2008856"/>
          </a:xfrm>
          <a:prstGeom prst="wedgeEllipseCallout">
            <a:avLst>
              <a:gd name="adj1" fmla="val -68205"/>
              <a:gd name="adj2" fmla="val -1983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do we ensure that all pupils can access the necessary terms and vocabulary?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85"/>
        <p:cNvGrpSpPr/>
        <p:nvPr/>
      </p:nvGrpSpPr>
      <p:grpSpPr>
        <a:xfrm>
          <a:off x="0" y="0"/>
          <a:ext cx="0" cy="0"/>
          <a:chOff x="0" y="0"/>
          <a:chExt cx="0" cy="0"/>
        </a:xfrm>
      </p:grpSpPr>
      <p:sp>
        <p:nvSpPr>
          <p:cNvPr id="486" name="Google Shape;486;p67"/>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Mental wellbeing support</a:t>
            </a:r>
            <a:endParaRPr dirty="0">
              <a:solidFill>
                <a:schemeClr val="accent2"/>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87" name="Google Shape;487;p67"/>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200" b="1" dirty="0"/>
              <a:t>Who are responsible for the mental wellbeing of the children and adults in this setting? Who oversees this? </a:t>
            </a:r>
          </a:p>
          <a:p>
            <a:pPr marL="0" lvl="0" indent="0" algn="l" rtl="0">
              <a:spcBef>
                <a:spcPts val="0"/>
              </a:spcBef>
              <a:spcAft>
                <a:spcPts val="0"/>
              </a:spcAft>
              <a:buNone/>
            </a:pPr>
            <a:endParaRPr lang="en-GB" sz="2200" b="1" dirty="0"/>
          </a:p>
          <a:p>
            <a:pPr marL="0" lvl="0" indent="0" algn="l" rtl="0">
              <a:spcBef>
                <a:spcPts val="0"/>
              </a:spcBef>
              <a:spcAft>
                <a:spcPts val="0"/>
              </a:spcAft>
              <a:buNone/>
            </a:pPr>
            <a:r>
              <a:rPr lang="en-GB" sz="2200" b="1" dirty="0"/>
              <a:t>Which school policies mention mental wellbeing? What training opportunities re there?</a:t>
            </a:r>
          </a:p>
          <a:p>
            <a:pPr marL="0" lvl="0" indent="0" algn="l" rtl="0">
              <a:spcBef>
                <a:spcPts val="1600"/>
              </a:spcBef>
              <a:spcAft>
                <a:spcPts val="0"/>
              </a:spcAft>
              <a:buNone/>
            </a:pPr>
            <a:r>
              <a:rPr lang="en-GB" sz="2200" b="1" dirty="0"/>
              <a:t>What specialist support do we/ can we access? </a:t>
            </a:r>
          </a:p>
          <a:p>
            <a:pPr marL="0" lvl="0" indent="0" algn="l" rtl="0">
              <a:spcBef>
                <a:spcPts val="1600"/>
              </a:spcBef>
              <a:spcAft>
                <a:spcPts val="0"/>
              </a:spcAft>
              <a:buNone/>
            </a:pPr>
            <a:endParaRPr lang="en-GB" sz="2200" b="1" dirty="0"/>
          </a:p>
          <a:p>
            <a:pPr marL="0" lvl="0" indent="0" algn="l" rtl="0">
              <a:spcBef>
                <a:spcPts val="1600"/>
              </a:spcBef>
              <a:spcAft>
                <a:spcPts val="0"/>
              </a:spcAft>
              <a:buNone/>
            </a:pPr>
            <a:r>
              <a:rPr lang="en-GB" sz="2200" b="1" dirty="0"/>
              <a:t>Which of the E4S resources can we access to support us in teaching this? </a:t>
            </a:r>
            <a:br>
              <a:rPr lang="en-GB" sz="1800" dirty="0">
                <a:solidFill>
                  <a:srgbClr val="434343"/>
                </a:solidFill>
              </a:rPr>
            </a:b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488" name="Google Shape;488;p67"/>
          <p:cNvSpPr txBox="1">
            <a:spLocks noGrp="1"/>
          </p:cNvSpPr>
          <p:nvPr>
            <p:ph type="sldNum" idx="12"/>
          </p:nvPr>
        </p:nvSpPr>
        <p:spPr>
          <a:xfrm>
            <a:off x="4302400" y="4810975"/>
            <a:ext cx="360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extLst>
      <p:ext uri="{BB962C8B-B14F-4D97-AF65-F5344CB8AC3E}">
        <p14:creationId xmlns:p14="http://schemas.microsoft.com/office/powerpoint/2010/main" val="41772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68"/>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Mental wellbeing teaching at our school</a:t>
            </a:r>
            <a:endParaRPr dirty="0">
              <a:solidFill>
                <a:schemeClr val="accent2"/>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94" name="Google Shape;494;p6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We already teach about and support mental wellbeing at our school.</a:t>
            </a:r>
            <a:endParaRPr sz="1800" dirty="0"/>
          </a:p>
          <a:p>
            <a:pPr marL="0" lvl="0" indent="0" algn="l" rtl="0">
              <a:spcBef>
                <a:spcPts val="1600"/>
              </a:spcBef>
              <a:spcAft>
                <a:spcPts val="0"/>
              </a:spcAft>
              <a:buNone/>
            </a:pPr>
            <a:r>
              <a:rPr lang="en-GB" sz="1800" dirty="0"/>
              <a:t>We teach about mental wellbeing by: </a:t>
            </a:r>
          </a:p>
          <a:p>
            <a:pPr marL="0" lvl="0" indent="0" algn="l" rtl="0">
              <a:spcBef>
                <a:spcPts val="1600"/>
              </a:spcBef>
              <a:spcAft>
                <a:spcPts val="0"/>
              </a:spcAft>
              <a:buNone/>
            </a:pPr>
            <a:endParaRPr lang="en-GB" sz="1800" dirty="0"/>
          </a:p>
          <a:p>
            <a:pPr marL="0" lvl="0" indent="0" algn="l" rtl="0">
              <a:spcBef>
                <a:spcPts val="1600"/>
              </a:spcBef>
              <a:spcAft>
                <a:spcPts val="0"/>
              </a:spcAft>
              <a:buNone/>
            </a:pPr>
            <a:endParaRPr sz="1800" dirty="0"/>
          </a:p>
          <a:p>
            <a:pPr marL="0" lvl="0" indent="0" algn="l" rtl="0">
              <a:spcBef>
                <a:spcPts val="1600"/>
              </a:spcBef>
              <a:spcAft>
                <a:spcPts val="0"/>
              </a:spcAft>
              <a:buClr>
                <a:schemeClr val="dk1"/>
              </a:buClr>
              <a:buSzPts val="1100"/>
              <a:buFont typeface="Arial"/>
              <a:buNone/>
            </a:pPr>
            <a:r>
              <a:rPr lang="en-GB" sz="1800" dirty="0"/>
              <a:t>And we support mental wellbeing by: </a:t>
            </a:r>
            <a:endParaRPr sz="1800" b="1" dirty="0">
              <a:solidFill>
                <a:srgbClr val="FF0000"/>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495" name="Google Shape;495;p68"/>
          <p:cNvSpPr txBox="1">
            <a:spLocks noGrp="1"/>
          </p:cNvSpPr>
          <p:nvPr>
            <p:ph type="sldNum" idx="12"/>
          </p:nvPr>
        </p:nvSpPr>
        <p:spPr>
          <a:xfrm>
            <a:off x="4302400" y="4810975"/>
            <a:ext cx="360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
        <p:nvSpPr>
          <p:cNvPr id="2" name="Speech Bubble: Oval 1">
            <a:extLst>
              <a:ext uri="{FF2B5EF4-FFF2-40B4-BE49-F238E27FC236}">
                <a16:creationId xmlns:a16="http://schemas.microsoft.com/office/drawing/2014/main" id="{A86B81C0-89F5-4DB1-8DEE-F21DD1B49F43}"/>
              </a:ext>
            </a:extLst>
          </p:cNvPr>
          <p:cNvSpPr/>
          <p:nvPr/>
        </p:nvSpPr>
        <p:spPr>
          <a:xfrm>
            <a:off x="4387583" y="1498387"/>
            <a:ext cx="4486417" cy="3573075"/>
          </a:xfrm>
          <a:prstGeom prst="wedgeEllipseCallout">
            <a:avLst>
              <a:gd name="adj1" fmla="val -60887"/>
              <a:gd name="adj2" fmla="val -7770"/>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many examples can we give? Which areas of the curriculum? When might we respond to an unplanned occurrence? What does it look like for our youngest pupils? For our oldest?</a:t>
            </a:r>
          </a:p>
        </p:txBody>
      </p:sp>
    </p:spTree>
    <p:extLst>
      <p:ext uri="{BB962C8B-B14F-4D97-AF65-F5344CB8AC3E}">
        <p14:creationId xmlns:p14="http://schemas.microsoft.com/office/powerpoint/2010/main" val="1061293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6" name="Google Shape;566;p77"/>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Mental wellbeing spectrum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75" name="Google Shape;575;p77"/>
          <p:cNvSpPr txBox="1">
            <a:spLocks noGrp="1"/>
          </p:cNvSpPr>
          <p:nvPr>
            <p:ph type="body" idx="1"/>
          </p:nvPr>
        </p:nvSpPr>
        <p:spPr>
          <a:xfrm>
            <a:off x="117900" y="3900925"/>
            <a:ext cx="9026100" cy="981900"/>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chemeClr val="accent2"/>
                </a:solidFill>
              </a:rPr>
              <a:t>CAN BE USED AS A VISUAL AID IN TEACHER TRAINING - NOT SUGGESTED AS A CLASSROOM RESOURCE</a:t>
            </a:r>
            <a:endParaRPr sz="2400" dirty="0">
              <a:solidFill>
                <a:schemeClr val="accent2"/>
              </a:solidFill>
            </a:endParaRPr>
          </a:p>
        </p:txBody>
      </p:sp>
      <p:sp>
        <p:nvSpPr>
          <p:cNvPr id="567" name="Google Shape;567;p77">
            <a:extLst>
              <a:ext uri="{C183D7F6-B498-43B3-948B-1728B52AA6E4}">
                <adec:decorative xmlns:adec="http://schemas.microsoft.com/office/drawing/2017/decorative" val="1"/>
              </a:ext>
            </a:extLst>
          </p:cNvPr>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
        <p:nvSpPr>
          <p:cNvPr id="576" name="Google Shape;576;p77"/>
          <p:cNvSpPr txBox="1"/>
          <p:nvPr/>
        </p:nvSpPr>
        <p:spPr>
          <a:xfrm>
            <a:off x="281175" y="930325"/>
            <a:ext cx="8207700" cy="759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solidFill>
                  <a:schemeClr val="tx1"/>
                </a:solidFill>
              </a:rPr>
              <a:t>When teaching pupils about mental wellbeing it can helpful to convey that wellbeing is a spectrum rather than binary (good, bad). </a:t>
            </a:r>
            <a:endParaRPr sz="1800" dirty="0">
              <a:solidFill>
                <a:schemeClr val="tx1"/>
              </a:solidFill>
            </a:endParaRPr>
          </a:p>
        </p:txBody>
      </p:sp>
      <p:sp>
        <p:nvSpPr>
          <p:cNvPr id="17" name="Google Shape;565;p77">
            <a:extLst>
              <a:ext uri="{FF2B5EF4-FFF2-40B4-BE49-F238E27FC236}">
                <a16:creationId xmlns:a16="http://schemas.microsoft.com/office/drawing/2014/main" id="{A7F31AB5-AD06-43DD-ACBD-27F3EA7CE669}"/>
              </a:ext>
            </a:extLst>
          </p:cNvPr>
          <p:cNvSpPr/>
          <p:nvPr/>
        </p:nvSpPr>
        <p:spPr>
          <a:xfrm>
            <a:off x="6127575" y="2212125"/>
            <a:ext cx="2739900" cy="1344600"/>
          </a:xfrm>
          <a:prstGeom prst="chevron">
            <a:avLst>
              <a:gd name="adj" fmla="val 50000"/>
            </a:avLst>
          </a:prstGeom>
          <a:solidFill>
            <a:srgbClr val="7030A0">
              <a:alpha val="877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568;p77">
            <a:extLst>
              <a:ext uri="{FF2B5EF4-FFF2-40B4-BE49-F238E27FC236}">
                <a16:creationId xmlns:a16="http://schemas.microsoft.com/office/drawing/2014/main" id="{7282C2B5-01EC-48AC-AE9E-F2D3D89201DB}"/>
              </a:ext>
            </a:extLst>
          </p:cNvPr>
          <p:cNvSpPr/>
          <p:nvPr/>
        </p:nvSpPr>
        <p:spPr>
          <a:xfrm>
            <a:off x="3993975" y="2212125"/>
            <a:ext cx="3191400" cy="1344600"/>
          </a:xfrm>
          <a:prstGeom prst="chevron">
            <a:avLst>
              <a:gd name="adj" fmla="val 50000"/>
            </a:avLst>
          </a:prstGeom>
          <a:solidFill>
            <a:srgbClr val="0000FF">
              <a:alpha val="8715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 name="Google Shape;569;p77">
            <a:extLst>
              <a:ext uri="{FF2B5EF4-FFF2-40B4-BE49-F238E27FC236}">
                <a16:creationId xmlns:a16="http://schemas.microsoft.com/office/drawing/2014/main" id="{262CE0C5-35A5-457D-9904-D79E13D2B59D}"/>
              </a:ext>
            </a:extLst>
          </p:cNvPr>
          <p:cNvSpPr/>
          <p:nvPr/>
        </p:nvSpPr>
        <p:spPr>
          <a:xfrm>
            <a:off x="2065875" y="2212125"/>
            <a:ext cx="2940900" cy="1344600"/>
          </a:xfrm>
          <a:prstGeom prst="chevron">
            <a:avLst>
              <a:gd name="adj" fmla="val 50000"/>
            </a:avLst>
          </a:prstGeom>
          <a:solidFill>
            <a:schemeClr val="accent1">
              <a:lumMod val="75000"/>
              <a:alpha val="8659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0" name="Google Shape;570;p77">
            <a:extLst>
              <a:ext uri="{FF2B5EF4-FFF2-40B4-BE49-F238E27FC236}">
                <a16:creationId xmlns:a16="http://schemas.microsoft.com/office/drawing/2014/main" id="{F606D29F-6C05-466C-9B23-8780B59B8348}"/>
              </a:ext>
            </a:extLst>
          </p:cNvPr>
          <p:cNvSpPr/>
          <p:nvPr/>
        </p:nvSpPr>
        <p:spPr>
          <a:xfrm>
            <a:off x="385125" y="2212125"/>
            <a:ext cx="2739900" cy="1344600"/>
          </a:xfrm>
          <a:prstGeom prst="chevron">
            <a:avLst>
              <a:gd name="adj" fmla="val 50000"/>
            </a:avLst>
          </a:prstGeom>
          <a:solidFill>
            <a:schemeClr val="accent1">
              <a:lumMod val="40000"/>
              <a:lumOff val="60000"/>
              <a:alpha val="8771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 name="Google Shape;571;p77">
            <a:extLst>
              <a:ext uri="{FF2B5EF4-FFF2-40B4-BE49-F238E27FC236}">
                <a16:creationId xmlns:a16="http://schemas.microsoft.com/office/drawing/2014/main" id="{0DD4B670-D5DA-4E32-8865-8A5044DA8575}"/>
              </a:ext>
            </a:extLst>
          </p:cNvPr>
          <p:cNvSpPr txBox="1"/>
          <p:nvPr/>
        </p:nvSpPr>
        <p:spPr>
          <a:xfrm>
            <a:off x="1244050" y="2597275"/>
            <a:ext cx="1148700" cy="428100"/>
          </a:xfrm>
          <a:prstGeom prst="rect">
            <a:avLst/>
          </a:prstGeom>
          <a:solidFill>
            <a:schemeClr val="accent1">
              <a:lumMod val="60000"/>
              <a:lumOff val="40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solidFill>
                  <a:srgbClr val="FFFFFF"/>
                </a:solidFill>
              </a:rPr>
              <a:t>Healthy</a:t>
            </a:r>
            <a:endParaRPr sz="2000" b="1" dirty="0">
              <a:solidFill>
                <a:srgbClr val="FFFFFF"/>
              </a:solidFill>
            </a:endParaRPr>
          </a:p>
        </p:txBody>
      </p:sp>
      <p:sp>
        <p:nvSpPr>
          <p:cNvPr id="22" name="Google Shape;572;p77">
            <a:extLst>
              <a:ext uri="{FF2B5EF4-FFF2-40B4-BE49-F238E27FC236}">
                <a16:creationId xmlns:a16="http://schemas.microsoft.com/office/drawing/2014/main" id="{5C4C4452-8807-4385-98B6-057F887353B7}"/>
              </a:ext>
            </a:extLst>
          </p:cNvPr>
          <p:cNvSpPr txBox="1"/>
          <p:nvPr/>
        </p:nvSpPr>
        <p:spPr>
          <a:xfrm>
            <a:off x="5130250" y="2597275"/>
            <a:ext cx="16683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FFFFFF"/>
                </a:solidFill>
              </a:rPr>
              <a:t>Struggling</a:t>
            </a:r>
            <a:endParaRPr sz="2000" b="1">
              <a:solidFill>
                <a:srgbClr val="FFFFFF"/>
              </a:solidFill>
            </a:endParaRPr>
          </a:p>
        </p:txBody>
      </p:sp>
      <p:sp>
        <p:nvSpPr>
          <p:cNvPr id="23" name="Google Shape;573;p77">
            <a:extLst>
              <a:ext uri="{FF2B5EF4-FFF2-40B4-BE49-F238E27FC236}">
                <a16:creationId xmlns:a16="http://schemas.microsoft.com/office/drawing/2014/main" id="{7CB146B1-0B44-40F4-9463-31FDD18ACCBC}"/>
              </a:ext>
            </a:extLst>
          </p:cNvPr>
          <p:cNvSpPr txBox="1"/>
          <p:nvPr/>
        </p:nvSpPr>
        <p:spPr>
          <a:xfrm>
            <a:off x="3225250" y="2597275"/>
            <a:ext cx="11487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FFFFFF"/>
                </a:solidFill>
              </a:rPr>
              <a:t>Coping</a:t>
            </a:r>
            <a:endParaRPr sz="2000" b="1">
              <a:solidFill>
                <a:srgbClr val="FFFFFF"/>
              </a:solidFill>
            </a:endParaRPr>
          </a:p>
        </p:txBody>
      </p:sp>
      <p:sp>
        <p:nvSpPr>
          <p:cNvPr id="24" name="Google Shape;574;p77">
            <a:extLst>
              <a:ext uri="{FF2B5EF4-FFF2-40B4-BE49-F238E27FC236}">
                <a16:creationId xmlns:a16="http://schemas.microsoft.com/office/drawing/2014/main" id="{8B1F2648-1D4B-40EA-ABD3-FE9B5D342C0D}"/>
              </a:ext>
            </a:extLst>
          </p:cNvPr>
          <p:cNvSpPr txBox="1"/>
          <p:nvPr/>
        </p:nvSpPr>
        <p:spPr>
          <a:xfrm>
            <a:off x="7340050" y="2597275"/>
            <a:ext cx="11487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solidFill>
                  <a:srgbClr val="FFFFFF"/>
                </a:solidFill>
              </a:rPr>
              <a:t>Unwell</a:t>
            </a:r>
            <a:endParaRPr sz="2000" b="1" dirty="0">
              <a:solidFill>
                <a:srgbClr val="FFFFFF"/>
              </a:solidFill>
            </a:endParaRPr>
          </a:p>
        </p:txBody>
      </p:sp>
    </p:spTree>
    <p:extLst>
      <p:ext uri="{BB962C8B-B14F-4D97-AF65-F5344CB8AC3E}">
        <p14:creationId xmlns:p14="http://schemas.microsoft.com/office/powerpoint/2010/main" val="27418023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7F93C5AEDE92E43ABAB55030D3077BD" ma:contentTypeVersion="17" ma:contentTypeDescription="Create a new document." ma:contentTypeScope="" ma:versionID="18946f147b3da6d65fef4d92652837a1">
  <xsd:schema xmlns:xsd="http://www.w3.org/2001/XMLSchema" xmlns:xs="http://www.w3.org/2001/XMLSchema" xmlns:p="http://schemas.microsoft.com/office/2006/metadata/properties" xmlns:ns3="5cee9692-067c-4591-b214-b50e9d1a55bf" xmlns:ns4="4584a1b1-7d23-4524-aea9-3db5a13c51fb" targetNamespace="http://schemas.microsoft.com/office/2006/metadata/properties" ma:root="true" ma:fieldsID="84915ae22d8ec018863f65c154fbb982" ns3:_="" ns4:_="">
    <xsd:import namespace="5cee9692-067c-4591-b214-b50e9d1a55bf"/>
    <xsd:import namespace="4584a1b1-7d23-4524-aea9-3db5a13c51fb"/>
    <xsd:element name="properties">
      <xsd:complexType>
        <xsd:sequence>
          <xsd:element name="documentManagement">
            <xsd:complexType>
              <xsd:all>
                <xsd:element ref="ns3:MigrationWizId" minOccurs="0"/>
                <xsd:element ref="ns3:MigrationWizIdPermissions" minOccurs="0"/>
                <xsd:element ref="ns3:MigrationWizIdPermissionLevels" minOccurs="0"/>
                <xsd:element ref="ns3:MigrationWizIdDocumentLibraryPermissions" minOccurs="0"/>
                <xsd:element ref="ns3:MigrationWizIdSecurityGroups" minOccurs="0"/>
                <xsd:element ref="ns3:MediaServiceMetadata" minOccurs="0"/>
                <xsd:element ref="ns3:MediaServiceFastMetadata" minOccurs="0"/>
                <xsd:element ref="ns3:MediaServiceAutoTags" minOccurs="0"/>
                <xsd:element ref="ns3:MediaServiceDateTake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ee9692-067c-4591-b214-b50e9d1a55bf"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internalName="MigrationWizIdPermissionLevels">
      <xsd:simpleType>
        <xsd:restriction base="dms:Text"/>
      </xsd:simpleType>
    </xsd:element>
    <xsd:element name="MigrationWizIdDocumentLibraryPermissions" ma:index="11" nillable="true" ma:displayName="MigrationWizIdDocumentLibraryPermissions" ma:internalName="MigrationWizIdDocumentLibraryPermissions">
      <xsd:simpleType>
        <xsd:restriction base="dms:Text"/>
      </xsd:simpleType>
    </xsd:element>
    <xsd:element name="MigrationWizIdSecurityGroups" ma:index="12" nillable="true" ma:displayName="MigrationWizIdSecurityGroups" ma:internalName="MigrationWizIdSecurityGroups">
      <xsd:simpleType>
        <xsd:restriction base="dms:Text"/>
      </xsd:simpleType>
    </xsd:element>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OCR" ma:index="20" nillable="true" ma:displayName="MediaServiceOCR"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84a1b1-7d23-4524-aea9-3db5a13c51fb" elementFormDefault="qualified">
    <xsd:import namespace="http://schemas.microsoft.com/office/2006/documentManagement/types"/>
    <xsd:import namespace="http://schemas.microsoft.com/office/infopath/2007/PartnerControls"/>
    <xsd:element name="SharedWithUsers" ma:index="17"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description="" ma:internalName="SharedWithDetails" ma:readOnly="true">
      <xsd:simpleType>
        <xsd:restriction base="dms:Note">
          <xsd:maxLength value="255"/>
        </xsd:restriction>
      </xsd:simpleType>
    </xsd:element>
    <xsd:element name="SharingHintHash" ma:index="19"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igrationWizIdPermissions xmlns="5cee9692-067c-4591-b214-b50e9d1a55bf" xsi:nil="true"/>
    <MigrationWizId xmlns="5cee9692-067c-4591-b214-b50e9d1a55bf" xsi:nil="true"/>
    <MigrationWizIdPermissionLevels xmlns="5cee9692-067c-4591-b214-b50e9d1a55bf" xsi:nil="true"/>
    <MigrationWizIdDocumentLibraryPermissions xmlns="5cee9692-067c-4591-b214-b50e9d1a55bf" xsi:nil="true"/>
    <MigrationWizIdSecurityGroups xmlns="5cee9692-067c-4591-b214-b50e9d1a55bf" xsi:nil="true"/>
  </documentManagement>
</p:properties>
</file>

<file path=customXml/itemProps1.xml><?xml version="1.0" encoding="utf-8"?>
<ds:datastoreItem xmlns:ds="http://schemas.openxmlformats.org/officeDocument/2006/customXml" ds:itemID="{6BAE6CF8-1BB7-43E1-94D5-E0A13A717F04}">
  <ds:schemaRefs>
    <ds:schemaRef ds:uri="http://schemas.microsoft.com/sharepoint/v3/contenttype/forms"/>
  </ds:schemaRefs>
</ds:datastoreItem>
</file>

<file path=customXml/itemProps2.xml><?xml version="1.0" encoding="utf-8"?>
<ds:datastoreItem xmlns:ds="http://schemas.openxmlformats.org/officeDocument/2006/customXml" ds:itemID="{1F4769C6-DEA8-48CC-A149-BE69DDF469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ee9692-067c-4591-b214-b50e9d1a55bf"/>
    <ds:schemaRef ds:uri="4584a1b1-7d23-4524-aea9-3db5a13c51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9668F2C-973F-4DFE-A889-0EAE7B9C79B4}">
  <ds:schemaRefs>
    <ds:schemaRef ds:uri="http://schemas.microsoft.com/office/2006/metadata/properties"/>
    <ds:schemaRef ds:uri="http://schemas.microsoft.com/office/infopath/2007/PartnerControls"/>
    <ds:schemaRef ds:uri="5cee9692-067c-4591-b214-b50e9d1a55bf"/>
  </ds:schemaRefs>
</ds:datastoreItem>
</file>

<file path=docProps/app.xml><?xml version="1.0" encoding="utf-8"?>
<Properties xmlns="http://schemas.openxmlformats.org/officeDocument/2006/extended-properties" xmlns:vt="http://schemas.openxmlformats.org/officeDocument/2006/docPropsVTypes">
  <Template>Facet</Template>
  <TotalTime>1575</TotalTime>
  <Words>2965</Words>
  <Application>Microsoft Office PowerPoint</Application>
  <PresentationFormat>On-screen Show (16:9)</PresentationFormat>
  <Paragraphs>331</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Trebuchet MS</vt:lpstr>
      <vt:lpstr>Wingdings 3</vt:lpstr>
      <vt:lpstr>Facet</vt:lpstr>
      <vt:lpstr>Teaching about mental wellbeing</vt:lpstr>
      <vt:lpstr>Teaching the new curriculum</vt:lpstr>
      <vt:lpstr> </vt:lpstr>
      <vt:lpstr>Rate your confidence (before training) </vt:lpstr>
      <vt:lpstr>Start with wellbeing  </vt:lpstr>
      <vt:lpstr>Closely related topics</vt:lpstr>
      <vt:lpstr>Mental wellbeing support  </vt:lpstr>
      <vt:lpstr>Mental wellbeing teaching at our school  </vt:lpstr>
      <vt:lpstr>Mental wellbeing spectrum   </vt:lpstr>
      <vt:lpstr>Introducing mental wellbeing   </vt:lpstr>
      <vt:lpstr>Range of childhood emotions </vt:lpstr>
      <vt:lpstr>Scale of childhood emotions  </vt:lpstr>
      <vt:lpstr>Talking about emotions   </vt:lpstr>
      <vt:lpstr>Appropriate emotions / behaviour     </vt:lpstr>
      <vt:lpstr>Physical activity and wellbeing    </vt:lpstr>
      <vt:lpstr>Social activity and wellbeing    </vt:lpstr>
      <vt:lpstr>Positive routines and sleep</vt:lpstr>
      <vt:lpstr>Simple self-care techniques    </vt:lpstr>
      <vt:lpstr>Isolation and loneliness      </vt:lpstr>
      <vt:lpstr>Talking and getting support       </vt:lpstr>
      <vt:lpstr>The impact of bullying     </vt:lpstr>
      <vt:lpstr>When to ask for help       </vt:lpstr>
      <vt:lpstr>Children and mental health        </vt:lpstr>
      <vt:lpstr>Good practice: Planning wellbeing teaching   </vt:lpstr>
      <vt:lpstr>Good practice: Mediated self-monitoring   </vt:lpstr>
      <vt:lpstr>Good practice: Share further information</vt:lpstr>
      <vt:lpstr>Dealing with difficult questions (1)    </vt:lpstr>
      <vt:lpstr>Dealing with difficult questions (2)   </vt:lpstr>
      <vt:lpstr>How will I teach this?   </vt:lpstr>
      <vt:lpstr>Rate your confidence (after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RSHE Mental wellbeing training module</dc:title>
  <dc:creator>LAWSON, Catherine</dc:creator>
  <cp:lastModifiedBy>Sarah Brooking</cp:lastModifiedBy>
  <cp:revision>2</cp:revision>
  <dcterms:modified xsi:type="dcterms:W3CDTF">2020-10-20T10:17:23Z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0x01010067F93C5AEDE92E43ABAB55030D3077BD</vt:lpwstr>
  </property>
</Properties>
</file>