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93" r:id="rId4"/>
  </p:sldMasterIdLst>
  <p:notesMasterIdLst>
    <p:notesMasterId r:id="rId35"/>
  </p:notesMasterIdLst>
  <p:sldIdLst>
    <p:sldId id="362" r:id="rId5"/>
    <p:sldId id="259" r:id="rId6"/>
    <p:sldId id="363" r:id="rId7"/>
    <p:sldId id="364" r:id="rId8"/>
    <p:sldId id="261" r:id="rId9"/>
    <p:sldId id="365" r:id="rId10"/>
    <p:sldId id="264" r:id="rId11"/>
    <p:sldId id="265" r:id="rId12"/>
    <p:sldId id="276" r:id="rId13"/>
    <p:sldId id="277" r:id="rId14"/>
    <p:sldId id="278" r:id="rId15"/>
    <p:sldId id="279" r:id="rId16"/>
    <p:sldId id="281" r:id="rId17"/>
    <p:sldId id="282" r:id="rId18"/>
    <p:sldId id="284" r:id="rId19"/>
    <p:sldId id="286" r:id="rId20"/>
    <p:sldId id="287" r:id="rId21"/>
    <p:sldId id="288" r:id="rId22"/>
    <p:sldId id="289" r:id="rId23"/>
    <p:sldId id="290" r:id="rId24"/>
    <p:sldId id="291" r:id="rId25"/>
    <p:sldId id="292" r:id="rId26"/>
    <p:sldId id="366" r:id="rId27"/>
    <p:sldId id="326" r:id="rId28"/>
    <p:sldId id="328" r:id="rId29"/>
    <p:sldId id="329" r:id="rId30"/>
    <p:sldId id="300" r:id="rId31"/>
    <p:sldId id="301" r:id="rId32"/>
    <p:sldId id="367" r:id="rId33"/>
    <p:sldId id="368" r:id="rId34"/>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pos="2880">
          <p15:clr>
            <a:srgbClr val="A4A3A4"/>
          </p15:clr>
        </p15:guide>
        <p15:guide id="2" orient="horz" pos="16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5CC3AB3-9973-4EC7-96E1-1BE5A746C289}" v="68" dt="2020-10-19T12:22:30.135"/>
  </p1510:revLst>
</p1510:revInfo>
</file>

<file path=ppt/tableStyles.xml><?xml version="1.0" encoding="utf-8"?>
<a:tblStyleLst xmlns:a="http://schemas.openxmlformats.org/drawingml/2006/main" def="{8063E583-1A0E-4503-BA6F-C61FF652AAE0}">
  <a:tblStyle styleId="{8063E583-1A0E-4503-BA6F-C61FF652AAE0}" styleName="Table_0">
    <a:wholeTbl>
      <a:tcTxStyle b="off" i="off">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b="off" i="off"/>
      <a:tcStyle>
        <a:tcBdr/>
      </a:tcStyle>
    </a:band1H>
    <a:band2H>
      <a:tcTxStyle b="off" i="off"/>
      <a:tcStyle>
        <a:tcBdr/>
      </a:tcStyle>
    </a:band2H>
    <a:band1V>
      <a:tcTxStyle b="off" i="off"/>
      <a:tcStyle>
        <a:tcBdr/>
      </a:tcStyle>
    </a:band1V>
    <a:band2V>
      <a:tcTxStyle b="off" i="off"/>
      <a:tcStyle>
        <a:tcBdr/>
      </a:tcStyle>
    </a:band2V>
    <a:lastCol>
      <a:tcTxStyle b="off" i="off"/>
      <a:tcStyle>
        <a:tcBdr/>
      </a:tcStyle>
    </a:lastCol>
    <a:firstCol>
      <a:tcTxStyle b="off" i="off"/>
      <a:tcStyle>
        <a:tcBdr/>
      </a:tcStyle>
    </a:firstCol>
    <a:lastRow>
      <a:tcTxStyle b="off" i="off"/>
      <a:tcStyle>
        <a:tcBdr/>
      </a:tcStyle>
    </a:lastRow>
    <a:seCell>
      <a:tcTxStyle b="off" i="off"/>
      <a:tcStyle>
        <a:tcBdr/>
      </a:tcStyle>
    </a:seCell>
    <a:swCell>
      <a:tcTxStyle b="off" i="off"/>
      <a:tcStyle>
        <a:tcBdr/>
      </a:tcStyle>
    </a:swCell>
    <a:firstRow>
      <a:tcTxStyle b="off" i="off"/>
      <a:tcStyle>
        <a:tcBdr/>
      </a:tcStyle>
    </a:firstRow>
    <a:neCell>
      <a:tcTxStyle b="off" i="off"/>
      <a:tcStyle>
        <a:tcBdr/>
      </a:tcStyle>
    </a:neCell>
    <a:nwCell>
      <a:tcTxStyle b="off" i="off"/>
      <a:tcStyle>
        <a:tcBdr/>
      </a:tcStyle>
    </a:nwCell>
  </a:tblStyle>
  <a:tblStyle styleId="{5A0B4395-1419-4274-B0C6-0A083A06CD38}" styleName="Table_1">
    <a:wholeTbl>
      <a:tcTxStyle b="off" i="off">
        <a:font>
          <a:latin typeface="Arial"/>
          <a:ea typeface="Arial"/>
          <a:cs typeface="Arial"/>
        </a:font>
        <a:srgbClr val="000000"/>
      </a:tcTxStyle>
      <a:tcStyle>
        <a:tcBdr/>
      </a:tcStyle>
    </a:wholeTbl>
    <a:band1H>
      <a:tcTxStyle b="off" i="off"/>
      <a:tcStyle>
        <a:tcBdr/>
      </a:tcStyle>
    </a:band1H>
    <a:band2H>
      <a:tcTxStyle b="off" i="off"/>
      <a:tcStyle>
        <a:tcBdr/>
      </a:tcStyle>
    </a:band2H>
    <a:band1V>
      <a:tcTxStyle b="off" i="off"/>
      <a:tcStyle>
        <a:tcBdr/>
      </a:tcStyle>
    </a:band1V>
    <a:band2V>
      <a:tcTxStyle b="off" i="off"/>
      <a:tcStyle>
        <a:tcBdr/>
      </a:tcStyle>
    </a:band2V>
    <a:lastCol>
      <a:tcTxStyle b="off" i="off"/>
      <a:tcStyle>
        <a:tcBdr/>
      </a:tcStyle>
    </a:lastCol>
    <a:firstCol>
      <a:tcTxStyle b="off" i="off"/>
      <a:tcStyle>
        <a:tcBdr/>
      </a:tcStyle>
    </a:firstCol>
    <a:lastRow>
      <a:tcTxStyle b="off" i="off"/>
      <a:tcStyle>
        <a:tcBdr/>
      </a:tcStyle>
    </a:lastRow>
    <a:seCell>
      <a:tcTxStyle b="off" i="off"/>
      <a:tcStyle>
        <a:tcBdr/>
      </a:tcStyle>
    </a:seCell>
    <a:swCell>
      <a:tcTxStyle b="off" i="off"/>
      <a:tcStyle>
        <a:tcBdr/>
      </a:tcStyle>
    </a:swCell>
    <a:firstRow>
      <a:tcTxStyle b="off" i="off"/>
      <a:tcStyle>
        <a:tcBdr/>
      </a:tcStyle>
    </a:firstRow>
    <a:neCell>
      <a:tcTxStyle b="off" i="off"/>
      <a:tcStyle>
        <a:tcBdr/>
      </a:tcStyle>
    </a:neCell>
    <a:nwCell>
      <a:tcTxStyle b="off" i="off"/>
      <a:tcStyle>
        <a:tcBdr/>
      </a:tcStyle>
    </a:nwCell>
  </a:tblStyle>
  <a:tblStyle styleId="{CDAF0A2F-694E-4451-A72A-EAA5DC194FDC}" styleName="Table_2">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0" d="100"/>
          <a:sy n="100" d="100"/>
        </p:scale>
        <p:origin x="300" y="52"/>
      </p:cViewPr>
      <p:guideLst>
        <p:guide pos="2880"/>
        <p:guide orient="horz" pos="16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viewProps" Target="viewProps.xml"/><Relationship Id="rId40"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rah Brooking" userId="18cedcd5-ab48-4fbc-a36a-40873077071e" providerId="ADAL" clId="{D5CC3AB3-9973-4EC7-96E1-1BE5A746C289}"/>
    <pc:docChg chg="undo custSel addSld delSld modSld delMainMaster">
      <pc:chgData name="Sarah Brooking" userId="18cedcd5-ab48-4fbc-a36a-40873077071e" providerId="ADAL" clId="{D5CC3AB3-9973-4EC7-96E1-1BE5A746C289}" dt="2020-10-20T10:18:07.248" v="2436" actId="1076"/>
      <pc:docMkLst>
        <pc:docMk/>
      </pc:docMkLst>
      <pc:sldChg chg="del">
        <pc:chgData name="Sarah Brooking" userId="18cedcd5-ab48-4fbc-a36a-40873077071e" providerId="ADAL" clId="{D5CC3AB3-9973-4EC7-96E1-1BE5A746C289}" dt="2020-10-19T10:35:10.544" v="32" actId="2696"/>
        <pc:sldMkLst>
          <pc:docMk/>
          <pc:sldMk cId="0" sldId="256"/>
        </pc:sldMkLst>
      </pc:sldChg>
      <pc:sldChg chg="del">
        <pc:chgData name="Sarah Brooking" userId="18cedcd5-ab48-4fbc-a36a-40873077071e" providerId="ADAL" clId="{D5CC3AB3-9973-4EC7-96E1-1BE5A746C289}" dt="2020-10-19T10:35:15.437" v="33" actId="2696"/>
        <pc:sldMkLst>
          <pc:docMk/>
          <pc:sldMk cId="0" sldId="257"/>
        </pc:sldMkLst>
      </pc:sldChg>
      <pc:sldChg chg="del">
        <pc:chgData name="Sarah Brooking" userId="18cedcd5-ab48-4fbc-a36a-40873077071e" providerId="ADAL" clId="{D5CC3AB3-9973-4EC7-96E1-1BE5A746C289}" dt="2020-10-19T10:35:29.933" v="34" actId="2696"/>
        <pc:sldMkLst>
          <pc:docMk/>
          <pc:sldMk cId="0" sldId="258"/>
        </pc:sldMkLst>
      </pc:sldChg>
      <pc:sldChg chg="addSp modSp">
        <pc:chgData name="Sarah Brooking" userId="18cedcd5-ab48-4fbc-a36a-40873077071e" providerId="ADAL" clId="{D5CC3AB3-9973-4EC7-96E1-1BE5A746C289}" dt="2020-10-19T11:51:00.081" v="1713" actId="1076"/>
        <pc:sldMkLst>
          <pc:docMk/>
          <pc:sldMk cId="0" sldId="259"/>
        </pc:sldMkLst>
        <pc:spChg chg="add mod">
          <ac:chgData name="Sarah Brooking" userId="18cedcd5-ab48-4fbc-a36a-40873077071e" providerId="ADAL" clId="{D5CC3AB3-9973-4EC7-96E1-1BE5A746C289}" dt="2020-10-19T11:51:00.081" v="1713" actId="1076"/>
          <ac:spMkLst>
            <pc:docMk/>
            <pc:sldMk cId="0" sldId="259"/>
            <ac:spMk id="5" creationId="{346F413C-6D77-41AF-8456-B3AF65008F5F}"/>
          </ac:spMkLst>
        </pc:spChg>
        <pc:spChg chg="mod">
          <ac:chgData name="Sarah Brooking" userId="18cedcd5-ab48-4fbc-a36a-40873077071e" providerId="ADAL" clId="{D5CC3AB3-9973-4EC7-96E1-1BE5A746C289}" dt="2020-10-19T10:36:32.153" v="36" actId="255"/>
          <ac:spMkLst>
            <pc:docMk/>
            <pc:sldMk cId="0" sldId="259"/>
            <ac:spMk id="126" creationId="{00000000-0000-0000-0000-000000000000}"/>
          </ac:spMkLst>
        </pc:spChg>
      </pc:sldChg>
      <pc:sldChg chg="del">
        <pc:chgData name="Sarah Brooking" userId="18cedcd5-ab48-4fbc-a36a-40873077071e" providerId="ADAL" clId="{D5CC3AB3-9973-4EC7-96E1-1BE5A746C289}" dt="2020-10-19T10:36:55.534" v="38" actId="2696"/>
        <pc:sldMkLst>
          <pc:docMk/>
          <pc:sldMk cId="0" sldId="260"/>
        </pc:sldMkLst>
      </pc:sldChg>
      <pc:sldChg chg="addSp modSp mod setBg setClrOvrMap">
        <pc:chgData name="Sarah Brooking" userId="18cedcd5-ab48-4fbc-a36a-40873077071e" providerId="ADAL" clId="{D5CC3AB3-9973-4EC7-96E1-1BE5A746C289}" dt="2020-10-19T10:51:08.692" v="60" actId="14100"/>
        <pc:sldMkLst>
          <pc:docMk/>
          <pc:sldMk cId="0" sldId="261"/>
        </pc:sldMkLst>
        <pc:spChg chg="add mod">
          <ac:chgData name="Sarah Brooking" userId="18cedcd5-ab48-4fbc-a36a-40873077071e" providerId="ADAL" clId="{D5CC3AB3-9973-4EC7-96E1-1BE5A746C289}" dt="2020-10-19T10:50:30.165" v="42" actId="1076"/>
          <ac:spMkLst>
            <pc:docMk/>
            <pc:sldMk cId="0" sldId="261"/>
            <ac:spMk id="2" creationId="{29E4D0B4-9638-4F9C-9446-60AAD54F0536}"/>
          </ac:spMkLst>
        </pc:spChg>
        <pc:spChg chg="add mod">
          <ac:chgData name="Sarah Brooking" userId="18cedcd5-ab48-4fbc-a36a-40873077071e" providerId="ADAL" clId="{D5CC3AB3-9973-4EC7-96E1-1BE5A746C289}" dt="2020-10-19T10:51:08.692" v="60" actId="14100"/>
          <ac:spMkLst>
            <pc:docMk/>
            <pc:sldMk cId="0" sldId="261"/>
            <ac:spMk id="3" creationId="{26987EA1-6566-4F8D-8252-3A448425D172}"/>
          </ac:spMkLst>
        </pc:spChg>
        <pc:spChg chg="add">
          <ac:chgData name="Sarah Brooking" userId="18cedcd5-ab48-4fbc-a36a-40873077071e" providerId="ADAL" clId="{D5CC3AB3-9973-4EC7-96E1-1BE5A746C289}" dt="2020-10-19T10:49:54.146" v="39" actId="26606"/>
          <ac:spMkLst>
            <pc:docMk/>
            <pc:sldMk cId="0" sldId="261"/>
            <ac:spMk id="93" creationId="{A65AC7D1-EAA9-48F5-B509-60A7F50BF703}"/>
          </ac:spMkLst>
        </pc:spChg>
        <pc:spChg chg="add">
          <ac:chgData name="Sarah Brooking" userId="18cedcd5-ab48-4fbc-a36a-40873077071e" providerId="ADAL" clId="{D5CC3AB3-9973-4EC7-96E1-1BE5A746C289}" dt="2020-10-19T10:49:54.146" v="39" actId="26606"/>
          <ac:spMkLst>
            <pc:docMk/>
            <pc:sldMk cId="0" sldId="261"/>
            <ac:spMk id="95" creationId="{D6320AF9-619A-4175-865B-5663E1AEF4C5}"/>
          </ac:spMkLst>
        </pc:spChg>
        <pc:spChg chg="add">
          <ac:chgData name="Sarah Brooking" userId="18cedcd5-ab48-4fbc-a36a-40873077071e" providerId="ADAL" clId="{D5CC3AB3-9973-4EC7-96E1-1BE5A746C289}" dt="2020-10-19T10:49:54.146" v="39" actId="26606"/>
          <ac:spMkLst>
            <pc:docMk/>
            <pc:sldMk cId="0" sldId="261"/>
            <ac:spMk id="101" creationId="{7E018740-5C2B-4A41-AC1A-7E68D1EC1954}"/>
          </ac:spMkLst>
        </pc:spChg>
        <pc:spChg chg="add">
          <ac:chgData name="Sarah Brooking" userId="18cedcd5-ab48-4fbc-a36a-40873077071e" providerId="ADAL" clId="{D5CC3AB3-9973-4EC7-96E1-1BE5A746C289}" dt="2020-10-19T10:49:54.146" v="39" actId="26606"/>
          <ac:spMkLst>
            <pc:docMk/>
            <pc:sldMk cId="0" sldId="261"/>
            <ac:spMk id="103" creationId="{166F75A4-C475-4941-8EE2-B80A06A2C1BB}"/>
          </ac:spMkLst>
        </pc:spChg>
        <pc:spChg chg="add">
          <ac:chgData name="Sarah Brooking" userId="18cedcd5-ab48-4fbc-a36a-40873077071e" providerId="ADAL" clId="{D5CC3AB3-9973-4EC7-96E1-1BE5A746C289}" dt="2020-10-19T10:49:54.146" v="39" actId="26606"/>
          <ac:spMkLst>
            <pc:docMk/>
            <pc:sldMk cId="0" sldId="261"/>
            <ac:spMk id="105" creationId="{A032553A-72E8-4B0D-8405-FF9771C9AF05}"/>
          </ac:spMkLst>
        </pc:spChg>
        <pc:spChg chg="add">
          <ac:chgData name="Sarah Brooking" userId="18cedcd5-ab48-4fbc-a36a-40873077071e" providerId="ADAL" clId="{D5CC3AB3-9973-4EC7-96E1-1BE5A746C289}" dt="2020-10-19T10:49:54.146" v="39" actId="26606"/>
          <ac:spMkLst>
            <pc:docMk/>
            <pc:sldMk cId="0" sldId="261"/>
            <ac:spMk id="107" creationId="{765800AC-C3B9-498E-87BC-29FAE4C76B21}"/>
          </ac:spMkLst>
        </pc:spChg>
        <pc:spChg chg="add">
          <ac:chgData name="Sarah Brooking" userId="18cedcd5-ab48-4fbc-a36a-40873077071e" providerId="ADAL" clId="{D5CC3AB3-9973-4EC7-96E1-1BE5A746C289}" dt="2020-10-19T10:49:54.146" v="39" actId="26606"/>
          <ac:spMkLst>
            <pc:docMk/>
            <pc:sldMk cId="0" sldId="261"/>
            <ac:spMk id="109" creationId="{1F9D6ACB-2FF4-49F9-978A-E0D5327FC635}"/>
          </ac:spMkLst>
        </pc:spChg>
        <pc:spChg chg="add">
          <ac:chgData name="Sarah Brooking" userId="18cedcd5-ab48-4fbc-a36a-40873077071e" providerId="ADAL" clId="{D5CC3AB3-9973-4EC7-96E1-1BE5A746C289}" dt="2020-10-19T10:49:54.146" v="39" actId="26606"/>
          <ac:spMkLst>
            <pc:docMk/>
            <pc:sldMk cId="0" sldId="261"/>
            <ac:spMk id="111" creationId="{142BFA2A-77A0-4F60-A32A-685681C84889}"/>
          </ac:spMkLst>
        </pc:spChg>
        <pc:spChg chg="mod">
          <ac:chgData name="Sarah Brooking" userId="18cedcd5-ab48-4fbc-a36a-40873077071e" providerId="ADAL" clId="{D5CC3AB3-9973-4EC7-96E1-1BE5A746C289}" dt="2020-10-19T10:50:20.655" v="40" actId="14100"/>
          <ac:spMkLst>
            <pc:docMk/>
            <pc:sldMk cId="0" sldId="261"/>
            <ac:spMk id="138" creationId="{00000000-0000-0000-0000-000000000000}"/>
          </ac:spMkLst>
        </pc:spChg>
        <pc:spChg chg="mod ord">
          <ac:chgData name="Sarah Brooking" userId="18cedcd5-ab48-4fbc-a36a-40873077071e" providerId="ADAL" clId="{D5CC3AB3-9973-4EC7-96E1-1BE5A746C289}" dt="2020-10-19T10:49:54.146" v="39" actId="26606"/>
          <ac:spMkLst>
            <pc:docMk/>
            <pc:sldMk cId="0" sldId="261"/>
            <ac:spMk id="139" creationId="{00000000-0000-0000-0000-000000000000}"/>
          </ac:spMkLst>
        </pc:spChg>
        <pc:spChg chg="mod">
          <ac:chgData name="Sarah Brooking" userId="18cedcd5-ab48-4fbc-a36a-40873077071e" providerId="ADAL" clId="{D5CC3AB3-9973-4EC7-96E1-1BE5A746C289}" dt="2020-10-19T10:49:54.146" v="39" actId="26606"/>
          <ac:spMkLst>
            <pc:docMk/>
            <pc:sldMk cId="0" sldId="261"/>
            <ac:spMk id="140" creationId="{00000000-0000-0000-0000-000000000000}"/>
          </ac:spMkLst>
        </pc:spChg>
        <pc:grpChg chg="add">
          <ac:chgData name="Sarah Brooking" userId="18cedcd5-ab48-4fbc-a36a-40873077071e" providerId="ADAL" clId="{D5CC3AB3-9973-4EC7-96E1-1BE5A746C289}" dt="2020-10-19T10:49:54.146" v="39" actId="26606"/>
          <ac:grpSpMkLst>
            <pc:docMk/>
            <pc:sldMk cId="0" sldId="261"/>
            <ac:grpSpMk id="81" creationId="{2A83B46E-4B9D-41E7-AEA4-D49D0E7D87A9}"/>
          </ac:grpSpMkLst>
        </pc:grpChg>
        <pc:cxnChg chg="add">
          <ac:chgData name="Sarah Brooking" userId="18cedcd5-ab48-4fbc-a36a-40873077071e" providerId="ADAL" clId="{D5CC3AB3-9973-4EC7-96E1-1BE5A746C289}" dt="2020-10-19T10:49:54.146" v="39" actId="26606"/>
          <ac:cxnSpMkLst>
            <pc:docMk/>
            <pc:sldMk cId="0" sldId="261"/>
            <ac:cxnSpMk id="97" creationId="{063B6EC6-D752-4EE7-908B-F8F19E8C7FEA}"/>
          </ac:cxnSpMkLst>
        </pc:cxnChg>
        <pc:cxnChg chg="add">
          <ac:chgData name="Sarah Brooking" userId="18cedcd5-ab48-4fbc-a36a-40873077071e" providerId="ADAL" clId="{D5CC3AB3-9973-4EC7-96E1-1BE5A746C289}" dt="2020-10-19T10:49:54.146" v="39" actId="26606"/>
          <ac:cxnSpMkLst>
            <pc:docMk/>
            <pc:sldMk cId="0" sldId="261"/>
            <ac:cxnSpMk id="99" creationId="{EFECD4E8-AD3E-4228-82A2-9461958EA94D}"/>
          </ac:cxnSpMkLst>
        </pc:cxnChg>
      </pc:sldChg>
      <pc:sldChg chg="del">
        <pc:chgData name="Sarah Brooking" userId="18cedcd5-ab48-4fbc-a36a-40873077071e" providerId="ADAL" clId="{D5CC3AB3-9973-4EC7-96E1-1BE5A746C289}" dt="2020-10-19T10:52:06.623" v="61" actId="2696"/>
        <pc:sldMkLst>
          <pc:docMk/>
          <pc:sldMk cId="0" sldId="262"/>
        </pc:sldMkLst>
      </pc:sldChg>
      <pc:sldChg chg="del">
        <pc:chgData name="Sarah Brooking" userId="18cedcd5-ab48-4fbc-a36a-40873077071e" providerId="ADAL" clId="{D5CC3AB3-9973-4EC7-96E1-1BE5A746C289}" dt="2020-10-19T10:54:37.971" v="227" actId="2696"/>
        <pc:sldMkLst>
          <pc:docMk/>
          <pc:sldMk cId="0" sldId="263"/>
        </pc:sldMkLst>
      </pc:sldChg>
      <pc:sldChg chg="addSp modSp add del">
        <pc:chgData name="Sarah Brooking" userId="18cedcd5-ab48-4fbc-a36a-40873077071e" providerId="ADAL" clId="{D5CC3AB3-9973-4EC7-96E1-1BE5A746C289}" dt="2020-10-19T11:02:02.511" v="459" actId="207"/>
        <pc:sldMkLst>
          <pc:docMk/>
          <pc:sldMk cId="0" sldId="264"/>
        </pc:sldMkLst>
        <pc:spChg chg="add mod">
          <ac:chgData name="Sarah Brooking" userId="18cedcd5-ab48-4fbc-a36a-40873077071e" providerId="ADAL" clId="{D5CC3AB3-9973-4EC7-96E1-1BE5A746C289}" dt="2020-10-19T11:00:40.391" v="361" actId="207"/>
          <ac:spMkLst>
            <pc:docMk/>
            <pc:sldMk cId="0" sldId="264"/>
            <ac:spMk id="2" creationId="{E6C76D33-1231-4FE0-9901-805B84FEFF17}"/>
          </ac:spMkLst>
        </pc:spChg>
        <pc:spChg chg="add mod">
          <ac:chgData name="Sarah Brooking" userId="18cedcd5-ab48-4fbc-a36a-40873077071e" providerId="ADAL" clId="{D5CC3AB3-9973-4EC7-96E1-1BE5A746C289}" dt="2020-10-19T11:02:02.511" v="459" actId="207"/>
          <ac:spMkLst>
            <pc:docMk/>
            <pc:sldMk cId="0" sldId="264"/>
            <ac:spMk id="3" creationId="{F0783B1F-A01A-4988-8D53-9A180C4336BB}"/>
          </ac:spMkLst>
        </pc:spChg>
        <pc:spChg chg="add mod">
          <ac:chgData name="Sarah Brooking" userId="18cedcd5-ab48-4fbc-a36a-40873077071e" providerId="ADAL" clId="{D5CC3AB3-9973-4EC7-96E1-1BE5A746C289}" dt="2020-10-19T10:57:59.979" v="283" actId="20577"/>
          <ac:spMkLst>
            <pc:docMk/>
            <pc:sldMk cId="0" sldId="264"/>
            <ac:spMk id="5" creationId="{B135C4F3-7CFE-479F-AFDB-F06E5B12BC02}"/>
          </ac:spMkLst>
        </pc:spChg>
        <pc:spChg chg="mod">
          <ac:chgData name="Sarah Brooking" userId="18cedcd5-ab48-4fbc-a36a-40873077071e" providerId="ADAL" clId="{D5CC3AB3-9973-4EC7-96E1-1BE5A746C289}" dt="2020-10-19T10:54:47.992" v="231" actId="20577"/>
          <ac:spMkLst>
            <pc:docMk/>
            <pc:sldMk cId="0" sldId="264"/>
            <ac:spMk id="159" creationId="{00000000-0000-0000-0000-000000000000}"/>
          </ac:spMkLst>
        </pc:spChg>
        <pc:spChg chg="mod">
          <ac:chgData name="Sarah Brooking" userId="18cedcd5-ab48-4fbc-a36a-40873077071e" providerId="ADAL" clId="{D5CC3AB3-9973-4EC7-96E1-1BE5A746C289}" dt="2020-10-19T10:59:34.970" v="284" actId="14100"/>
          <ac:spMkLst>
            <pc:docMk/>
            <pc:sldMk cId="0" sldId="264"/>
            <ac:spMk id="160" creationId="{00000000-0000-0000-0000-000000000000}"/>
          </ac:spMkLst>
        </pc:spChg>
      </pc:sldChg>
      <pc:sldChg chg="addSp delSp modSp">
        <pc:chgData name="Sarah Brooking" userId="18cedcd5-ab48-4fbc-a36a-40873077071e" providerId="ADAL" clId="{D5CC3AB3-9973-4EC7-96E1-1BE5A746C289}" dt="2020-10-19T11:55:18.251" v="1769" actId="14100"/>
        <pc:sldMkLst>
          <pc:docMk/>
          <pc:sldMk cId="0" sldId="265"/>
        </pc:sldMkLst>
        <pc:spChg chg="add del mod">
          <ac:chgData name="Sarah Brooking" userId="18cedcd5-ab48-4fbc-a36a-40873077071e" providerId="ADAL" clId="{D5CC3AB3-9973-4EC7-96E1-1BE5A746C289}" dt="2020-10-19T11:52:36.649" v="1714"/>
          <ac:spMkLst>
            <pc:docMk/>
            <pc:sldMk cId="0" sldId="265"/>
            <ac:spMk id="2" creationId="{358B5208-623A-4E0D-B9E7-8552B9CCC674}"/>
          </ac:spMkLst>
        </pc:spChg>
        <pc:spChg chg="add mod">
          <ac:chgData name="Sarah Brooking" userId="18cedcd5-ab48-4fbc-a36a-40873077071e" providerId="ADAL" clId="{D5CC3AB3-9973-4EC7-96E1-1BE5A746C289}" dt="2020-10-19T11:55:18.251" v="1769" actId="14100"/>
          <ac:spMkLst>
            <pc:docMk/>
            <pc:sldMk cId="0" sldId="265"/>
            <ac:spMk id="3" creationId="{C5300AEF-BC8D-4560-98FE-3E73BF55982D}"/>
          </ac:spMkLst>
        </pc:spChg>
        <pc:spChg chg="add del mod">
          <ac:chgData name="Sarah Brooking" userId="18cedcd5-ab48-4fbc-a36a-40873077071e" providerId="ADAL" clId="{D5CC3AB3-9973-4EC7-96E1-1BE5A746C289}" dt="2020-10-19T11:50:30.970" v="1711"/>
          <ac:spMkLst>
            <pc:docMk/>
            <pc:sldMk cId="0" sldId="265"/>
            <ac:spMk id="5" creationId="{5A127542-2098-4729-9A32-D35103696064}"/>
          </ac:spMkLst>
        </pc:spChg>
        <pc:spChg chg="mod">
          <ac:chgData name="Sarah Brooking" userId="18cedcd5-ab48-4fbc-a36a-40873077071e" providerId="ADAL" clId="{D5CC3AB3-9973-4EC7-96E1-1BE5A746C289}" dt="2020-10-19T11:05:55.872" v="482" actId="14100"/>
          <ac:spMkLst>
            <pc:docMk/>
            <pc:sldMk cId="0" sldId="265"/>
            <ac:spMk id="167" creationId="{00000000-0000-0000-0000-000000000000}"/>
          </ac:spMkLst>
        </pc:spChg>
      </pc:sldChg>
      <pc:sldChg chg="del">
        <pc:chgData name="Sarah Brooking" userId="18cedcd5-ab48-4fbc-a36a-40873077071e" providerId="ADAL" clId="{D5CC3AB3-9973-4EC7-96E1-1BE5A746C289}" dt="2020-10-19T11:06:03.511" v="483" actId="2696"/>
        <pc:sldMkLst>
          <pc:docMk/>
          <pc:sldMk cId="0" sldId="266"/>
        </pc:sldMkLst>
      </pc:sldChg>
      <pc:sldChg chg="del">
        <pc:chgData name="Sarah Brooking" userId="18cedcd5-ab48-4fbc-a36a-40873077071e" providerId="ADAL" clId="{D5CC3AB3-9973-4EC7-96E1-1BE5A746C289}" dt="2020-10-19T11:06:08.655" v="484" actId="2696"/>
        <pc:sldMkLst>
          <pc:docMk/>
          <pc:sldMk cId="0" sldId="267"/>
        </pc:sldMkLst>
      </pc:sldChg>
      <pc:sldChg chg="del">
        <pc:chgData name="Sarah Brooking" userId="18cedcd5-ab48-4fbc-a36a-40873077071e" providerId="ADAL" clId="{D5CC3AB3-9973-4EC7-96E1-1BE5A746C289}" dt="2020-10-19T11:06:13.137" v="485" actId="2696"/>
        <pc:sldMkLst>
          <pc:docMk/>
          <pc:sldMk cId="0" sldId="268"/>
        </pc:sldMkLst>
      </pc:sldChg>
      <pc:sldChg chg="del">
        <pc:chgData name="Sarah Brooking" userId="18cedcd5-ab48-4fbc-a36a-40873077071e" providerId="ADAL" clId="{D5CC3AB3-9973-4EC7-96E1-1BE5A746C289}" dt="2020-10-19T11:06:16.965" v="486" actId="2696"/>
        <pc:sldMkLst>
          <pc:docMk/>
          <pc:sldMk cId="0" sldId="269"/>
        </pc:sldMkLst>
      </pc:sldChg>
      <pc:sldChg chg="del">
        <pc:chgData name="Sarah Brooking" userId="18cedcd5-ab48-4fbc-a36a-40873077071e" providerId="ADAL" clId="{D5CC3AB3-9973-4EC7-96E1-1BE5A746C289}" dt="2020-10-19T11:06:20.611" v="487" actId="2696"/>
        <pc:sldMkLst>
          <pc:docMk/>
          <pc:sldMk cId="0" sldId="270"/>
        </pc:sldMkLst>
      </pc:sldChg>
      <pc:sldChg chg="del">
        <pc:chgData name="Sarah Brooking" userId="18cedcd5-ab48-4fbc-a36a-40873077071e" providerId="ADAL" clId="{D5CC3AB3-9973-4EC7-96E1-1BE5A746C289}" dt="2020-10-19T11:06:24.243" v="488" actId="2696"/>
        <pc:sldMkLst>
          <pc:docMk/>
          <pc:sldMk cId="0" sldId="271"/>
        </pc:sldMkLst>
      </pc:sldChg>
      <pc:sldChg chg="del">
        <pc:chgData name="Sarah Brooking" userId="18cedcd5-ab48-4fbc-a36a-40873077071e" providerId="ADAL" clId="{D5CC3AB3-9973-4EC7-96E1-1BE5A746C289}" dt="2020-10-19T11:06:27.461" v="501" actId="2696"/>
        <pc:sldMkLst>
          <pc:docMk/>
          <pc:sldMk cId="0" sldId="272"/>
        </pc:sldMkLst>
      </pc:sldChg>
      <pc:sldChg chg="del">
        <pc:chgData name="Sarah Brooking" userId="18cedcd5-ab48-4fbc-a36a-40873077071e" providerId="ADAL" clId="{D5CC3AB3-9973-4EC7-96E1-1BE5A746C289}" dt="2020-10-19T11:06:31.287" v="502" actId="2696"/>
        <pc:sldMkLst>
          <pc:docMk/>
          <pc:sldMk cId="0" sldId="273"/>
        </pc:sldMkLst>
      </pc:sldChg>
      <pc:sldChg chg="del">
        <pc:chgData name="Sarah Brooking" userId="18cedcd5-ab48-4fbc-a36a-40873077071e" providerId="ADAL" clId="{D5CC3AB3-9973-4EC7-96E1-1BE5A746C289}" dt="2020-10-19T11:06:34.626" v="503" actId="2696"/>
        <pc:sldMkLst>
          <pc:docMk/>
          <pc:sldMk cId="0" sldId="274"/>
        </pc:sldMkLst>
      </pc:sldChg>
      <pc:sldChg chg="del">
        <pc:chgData name="Sarah Brooking" userId="18cedcd5-ab48-4fbc-a36a-40873077071e" providerId="ADAL" clId="{D5CC3AB3-9973-4EC7-96E1-1BE5A746C289}" dt="2020-10-19T11:06:39.310" v="504" actId="2696"/>
        <pc:sldMkLst>
          <pc:docMk/>
          <pc:sldMk cId="0" sldId="275"/>
        </pc:sldMkLst>
      </pc:sldChg>
      <pc:sldChg chg="addSp modSp">
        <pc:chgData name="Sarah Brooking" userId="18cedcd5-ab48-4fbc-a36a-40873077071e" providerId="ADAL" clId="{D5CC3AB3-9973-4EC7-96E1-1BE5A746C289}" dt="2020-10-19T11:07:45.544" v="592" actId="20577"/>
        <pc:sldMkLst>
          <pc:docMk/>
          <pc:sldMk cId="0" sldId="276"/>
        </pc:sldMkLst>
        <pc:spChg chg="add mod">
          <ac:chgData name="Sarah Brooking" userId="18cedcd5-ab48-4fbc-a36a-40873077071e" providerId="ADAL" clId="{D5CC3AB3-9973-4EC7-96E1-1BE5A746C289}" dt="2020-10-19T11:07:45.544" v="592" actId="20577"/>
          <ac:spMkLst>
            <pc:docMk/>
            <pc:sldMk cId="0" sldId="276"/>
            <ac:spMk id="2" creationId="{C7E500B1-F0AD-48AA-9AC6-DDD164D3BAE3}"/>
          </ac:spMkLst>
        </pc:spChg>
      </pc:sldChg>
      <pc:sldChg chg="addSp modSp">
        <pc:chgData name="Sarah Brooking" userId="18cedcd5-ab48-4fbc-a36a-40873077071e" providerId="ADAL" clId="{D5CC3AB3-9973-4EC7-96E1-1BE5A746C289}" dt="2020-10-19T11:10:30.261" v="748" actId="20577"/>
        <pc:sldMkLst>
          <pc:docMk/>
          <pc:sldMk cId="0" sldId="278"/>
        </pc:sldMkLst>
        <pc:spChg chg="add mod">
          <ac:chgData name="Sarah Brooking" userId="18cedcd5-ab48-4fbc-a36a-40873077071e" providerId="ADAL" clId="{D5CC3AB3-9973-4EC7-96E1-1BE5A746C289}" dt="2020-10-19T11:10:30.261" v="748" actId="20577"/>
          <ac:spMkLst>
            <pc:docMk/>
            <pc:sldMk cId="0" sldId="278"/>
            <ac:spMk id="2" creationId="{4322F7F5-03BD-4DB3-9EFA-A0C870C5DAC6}"/>
          </ac:spMkLst>
        </pc:spChg>
      </pc:sldChg>
      <pc:sldChg chg="addSp modSp">
        <pc:chgData name="Sarah Brooking" userId="18cedcd5-ab48-4fbc-a36a-40873077071e" providerId="ADAL" clId="{D5CC3AB3-9973-4EC7-96E1-1BE5A746C289}" dt="2020-10-19T11:12:13.077" v="763" actId="14100"/>
        <pc:sldMkLst>
          <pc:docMk/>
          <pc:sldMk cId="0" sldId="279"/>
        </pc:sldMkLst>
        <pc:spChg chg="add mod">
          <ac:chgData name="Sarah Brooking" userId="18cedcd5-ab48-4fbc-a36a-40873077071e" providerId="ADAL" clId="{D5CC3AB3-9973-4EC7-96E1-1BE5A746C289}" dt="2020-10-19T11:11:00.710" v="751" actId="1076"/>
          <ac:spMkLst>
            <pc:docMk/>
            <pc:sldMk cId="0" sldId="279"/>
            <ac:spMk id="2" creationId="{1C5248EC-B10D-46EE-9A65-95C97516F563}"/>
          </ac:spMkLst>
        </pc:spChg>
        <pc:spChg chg="add mod">
          <ac:chgData name="Sarah Brooking" userId="18cedcd5-ab48-4fbc-a36a-40873077071e" providerId="ADAL" clId="{D5CC3AB3-9973-4EC7-96E1-1BE5A746C289}" dt="2020-10-19T11:12:03.490" v="761" actId="1076"/>
          <ac:spMkLst>
            <pc:docMk/>
            <pc:sldMk cId="0" sldId="279"/>
            <ac:spMk id="8" creationId="{1A2FD22E-27AE-4C98-99FB-910E3F1BB372}"/>
          </ac:spMkLst>
        </pc:spChg>
        <pc:spChg chg="mod">
          <ac:chgData name="Sarah Brooking" userId="18cedcd5-ab48-4fbc-a36a-40873077071e" providerId="ADAL" clId="{D5CC3AB3-9973-4EC7-96E1-1BE5A746C289}" dt="2020-10-19T11:11:29.674" v="756" actId="14100"/>
          <ac:spMkLst>
            <pc:docMk/>
            <pc:sldMk cId="0" sldId="279"/>
            <ac:spMk id="270" creationId="{00000000-0000-0000-0000-000000000000}"/>
          </ac:spMkLst>
        </pc:spChg>
        <pc:spChg chg="mod">
          <ac:chgData name="Sarah Brooking" userId="18cedcd5-ab48-4fbc-a36a-40873077071e" providerId="ADAL" clId="{D5CC3AB3-9973-4EC7-96E1-1BE5A746C289}" dt="2020-10-19T11:11:13.774" v="752" actId="14100"/>
          <ac:spMkLst>
            <pc:docMk/>
            <pc:sldMk cId="0" sldId="279"/>
            <ac:spMk id="271" creationId="{00000000-0000-0000-0000-000000000000}"/>
          </ac:spMkLst>
        </pc:spChg>
        <pc:spChg chg="mod">
          <ac:chgData name="Sarah Brooking" userId="18cedcd5-ab48-4fbc-a36a-40873077071e" providerId="ADAL" clId="{D5CC3AB3-9973-4EC7-96E1-1BE5A746C289}" dt="2020-10-19T11:12:13.077" v="763" actId="14100"/>
          <ac:spMkLst>
            <pc:docMk/>
            <pc:sldMk cId="0" sldId="279"/>
            <ac:spMk id="273" creationId="{00000000-0000-0000-0000-000000000000}"/>
          </ac:spMkLst>
        </pc:spChg>
      </pc:sldChg>
      <pc:sldChg chg="addSp delSp modSp del">
        <pc:chgData name="Sarah Brooking" userId="18cedcd5-ab48-4fbc-a36a-40873077071e" providerId="ADAL" clId="{D5CC3AB3-9973-4EC7-96E1-1BE5A746C289}" dt="2020-10-19T11:12:17.923" v="764" actId="2696"/>
        <pc:sldMkLst>
          <pc:docMk/>
          <pc:sldMk cId="0" sldId="280"/>
        </pc:sldMkLst>
        <pc:spChg chg="add mod">
          <ac:chgData name="Sarah Brooking" userId="18cedcd5-ab48-4fbc-a36a-40873077071e" providerId="ADAL" clId="{D5CC3AB3-9973-4EC7-96E1-1BE5A746C289}" dt="2020-10-19T11:11:53.919" v="759"/>
          <ac:spMkLst>
            <pc:docMk/>
            <pc:sldMk cId="0" sldId="280"/>
            <ac:spMk id="2" creationId="{64945D55-C883-4FEE-A19C-CAB68D4E6369}"/>
          </ac:spMkLst>
        </pc:spChg>
        <pc:spChg chg="del mod">
          <ac:chgData name="Sarah Brooking" userId="18cedcd5-ab48-4fbc-a36a-40873077071e" providerId="ADAL" clId="{D5CC3AB3-9973-4EC7-96E1-1BE5A746C289}" dt="2020-10-19T11:11:53.919" v="759"/>
          <ac:spMkLst>
            <pc:docMk/>
            <pc:sldMk cId="0" sldId="280"/>
            <ac:spMk id="279" creationId="{00000000-0000-0000-0000-000000000000}"/>
          </ac:spMkLst>
        </pc:spChg>
        <pc:spChg chg="mod">
          <ac:chgData name="Sarah Brooking" userId="18cedcd5-ab48-4fbc-a36a-40873077071e" providerId="ADAL" clId="{D5CC3AB3-9973-4EC7-96E1-1BE5A746C289}" dt="2020-10-19T11:10:50.066" v="749"/>
          <ac:spMkLst>
            <pc:docMk/>
            <pc:sldMk cId="0" sldId="280"/>
            <ac:spMk id="280" creationId="{00000000-0000-0000-0000-000000000000}"/>
          </ac:spMkLst>
        </pc:spChg>
      </pc:sldChg>
      <pc:sldChg chg="addSp modSp">
        <pc:chgData name="Sarah Brooking" userId="18cedcd5-ab48-4fbc-a36a-40873077071e" providerId="ADAL" clId="{D5CC3AB3-9973-4EC7-96E1-1BE5A746C289}" dt="2020-10-19T11:16:24.106" v="887" actId="20577"/>
        <pc:sldMkLst>
          <pc:docMk/>
          <pc:sldMk cId="0" sldId="282"/>
        </pc:sldMkLst>
        <pc:spChg chg="add mod">
          <ac:chgData name="Sarah Brooking" userId="18cedcd5-ab48-4fbc-a36a-40873077071e" providerId="ADAL" clId="{D5CC3AB3-9973-4EC7-96E1-1BE5A746C289}" dt="2020-10-19T11:14:34.758" v="779" actId="20577"/>
          <ac:spMkLst>
            <pc:docMk/>
            <pc:sldMk cId="0" sldId="282"/>
            <ac:spMk id="2" creationId="{C85807FE-98C5-4CFE-917F-FDDE04FEE6BB}"/>
          </ac:spMkLst>
        </pc:spChg>
        <pc:spChg chg="add mod">
          <ac:chgData name="Sarah Brooking" userId="18cedcd5-ab48-4fbc-a36a-40873077071e" providerId="ADAL" clId="{D5CC3AB3-9973-4EC7-96E1-1BE5A746C289}" dt="2020-10-19T11:14:47.932" v="782" actId="14100"/>
          <ac:spMkLst>
            <pc:docMk/>
            <pc:sldMk cId="0" sldId="282"/>
            <ac:spMk id="3" creationId="{120F1DEE-C042-41E3-A25A-D2D46B5F9202}"/>
          </ac:spMkLst>
        </pc:spChg>
        <pc:spChg chg="add mod">
          <ac:chgData name="Sarah Brooking" userId="18cedcd5-ab48-4fbc-a36a-40873077071e" providerId="ADAL" clId="{D5CC3AB3-9973-4EC7-96E1-1BE5A746C289}" dt="2020-10-19T11:16:24.106" v="887" actId="20577"/>
          <ac:spMkLst>
            <pc:docMk/>
            <pc:sldMk cId="0" sldId="282"/>
            <ac:spMk id="4" creationId="{BECFE289-B663-4695-8AC1-8BFCDE207B5E}"/>
          </ac:spMkLst>
        </pc:spChg>
        <pc:spChg chg="mod">
          <ac:chgData name="Sarah Brooking" userId="18cedcd5-ab48-4fbc-a36a-40873077071e" providerId="ADAL" clId="{D5CC3AB3-9973-4EC7-96E1-1BE5A746C289}" dt="2020-10-19T11:13:16.758" v="766" actId="14100"/>
          <ac:spMkLst>
            <pc:docMk/>
            <pc:sldMk cId="0" sldId="282"/>
            <ac:spMk id="297" creationId="{00000000-0000-0000-0000-000000000000}"/>
          </ac:spMkLst>
        </pc:spChg>
        <pc:spChg chg="mod">
          <ac:chgData name="Sarah Brooking" userId="18cedcd5-ab48-4fbc-a36a-40873077071e" providerId="ADAL" clId="{D5CC3AB3-9973-4EC7-96E1-1BE5A746C289}" dt="2020-10-19T11:13:36.539" v="771" actId="14100"/>
          <ac:spMkLst>
            <pc:docMk/>
            <pc:sldMk cId="0" sldId="282"/>
            <ac:spMk id="298" creationId="{00000000-0000-0000-0000-000000000000}"/>
          </ac:spMkLst>
        </pc:spChg>
        <pc:spChg chg="mod">
          <ac:chgData name="Sarah Brooking" userId="18cedcd5-ab48-4fbc-a36a-40873077071e" providerId="ADAL" clId="{D5CC3AB3-9973-4EC7-96E1-1BE5A746C289}" dt="2020-10-19T11:13:28.464" v="769" actId="14100"/>
          <ac:spMkLst>
            <pc:docMk/>
            <pc:sldMk cId="0" sldId="282"/>
            <ac:spMk id="301" creationId="{00000000-0000-0000-0000-000000000000}"/>
          </ac:spMkLst>
        </pc:spChg>
      </pc:sldChg>
      <pc:sldChg chg="modSp del">
        <pc:chgData name="Sarah Brooking" userId="18cedcd5-ab48-4fbc-a36a-40873077071e" providerId="ADAL" clId="{D5CC3AB3-9973-4EC7-96E1-1BE5A746C289}" dt="2020-10-19T11:16:34.046" v="888" actId="2696"/>
        <pc:sldMkLst>
          <pc:docMk/>
          <pc:sldMk cId="0" sldId="283"/>
        </pc:sldMkLst>
        <pc:spChg chg="mod">
          <ac:chgData name="Sarah Brooking" userId="18cedcd5-ab48-4fbc-a36a-40873077071e" providerId="ADAL" clId="{D5CC3AB3-9973-4EC7-96E1-1BE5A746C289}" dt="2020-10-19T11:13:47.171" v="772" actId="255"/>
          <ac:spMkLst>
            <pc:docMk/>
            <pc:sldMk cId="0" sldId="283"/>
            <ac:spMk id="306" creationId="{00000000-0000-0000-0000-000000000000}"/>
          </ac:spMkLst>
        </pc:spChg>
        <pc:spChg chg="mod">
          <ac:chgData name="Sarah Brooking" userId="18cedcd5-ab48-4fbc-a36a-40873077071e" providerId="ADAL" clId="{D5CC3AB3-9973-4EC7-96E1-1BE5A746C289}" dt="2020-10-19T11:14:30.327" v="778"/>
          <ac:spMkLst>
            <pc:docMk/>
            <pc:sldMk cId="0" sldId="283"/>
            <ac:spMk id="307" creationId="{00000000-0000-0000-0000-000000000000}"/>
          </ac:spMkLst>
        </pc:spChg>
      </pc:sldChg>
      <pc:sldChg chg="modSp">
        <pc:chgData name="Sarah Brooking" userId="18cedcd5-ab48-4fbc-a36a-40873077071e" providerId="ADAL" clId="{D5CC3AB3-9973-4EC7-96E1-1BE5A746C289}" dt="2020-10-19T11:17:32.564" v="899" actId="14100"/>
        <pc:sldMkLst>
          <pc:docMk/>
          <pc:sldMk cId="0" sldId="284"/>
        </pc:sldMkLst>
        <pc:spChg chg="mod">
          <ac:chgData name="Sarah Brooking" userId="18cedcd5-ab48-4fbc-a36a-40873077071e" providerId="ADAL" clId="{D5CC3AB3-9973-4EC7-96E1-1BE5A746C289}" dt="2020-10-19T11:17:22.059" v="896" actId="20577"/>
          <ac:spMkLst>
            <pc:docMk/>
            <pc:sldMk cId="0" sldId="284"/>
            <ac:spMk id="315" creationId="{00000000-0000-0000-0000-000000000000}"/>
          </ac:spMkLst>
        </pc:spChg>
        <pc:spChg chg="mod">
          <ac:chgData name="Sarah Brooking" userId="18cedcd5-ab48-4fbc-a36a-40873077071e" providerId="ADAL" clId="{D5CC3AB3-9973-4EC7-96E1-1BE5A746C289}" dt="2020-10-19T11:17:32.564" v="899" actId="14100"/>
          <ac:spMkLst>
            <pc:docMk/>
            <pc:sldMk cId="0" sldId="284"/>
            <ac:spMk id="316" creationId="{00000000-0000-0000-0000-000000000000}"/>
          </ac:spMkLst>
        </pc:spChg>
        <pc:spChg chg="mod">
          <ac:chgData name="Sarah Brooking" userId="18cedcd5-ab48-4fbc-a36a-40873077071e" providerId="ADAL" clId="{D5CC3AB3-9973-4EC7-96E1-1BE5A746C289}" dt="2020-10-19T11:17:16.608" v="892" actId="14100"/>
          <ac:spMkLst>
            <pc:docMk/>
            <pc:sldMk cId="0" sldId="284"/>
            <ac:spMk id="318" creationId="{00000000-0000-0000-0000-000000000000}"/>
          </ac:spMkLst>
        </pc:spChg>
      </pc:sldChg>
      <pc:sldChg chg="modSp del">
        <pc:chgData name="Sarah Brooking" userId="18cedcd5-ab48-4fbc-a36a-40873077071e" providerId="ADAL" clId="{D5CC3AB3-9973-4EC7-96E1-1BE5A746C289}" dt="2020-10-19T11:18:27.941" v="900" actId="2696"/>
        <pc:sldMkLst>
          <pc:docMk/>
          <pc:sldMk cId="0" sldId="285"/>
        </pc:sldMkLst>
        <pc:spChg chg="mod">
          <ac:chgData name="Sarah Brooking" userId="18cedcd5-ab48-4fbc-a36a-40873077071e" providerId="ADAL" clId="{D5CC3AB3-9973-4EC7-96E1-1BE5A746C289}" dt="2020-10-19T11:17:04.408" v="889"/>
          <ac:spMkLst>
            <pc:docMk/>
            <pc:sldMk cId="0" sldId="285"/>
            <ac:spMk id="325" creationId="{00000000-0000-0000-0000-000000000000}"/>
          </ac:spMkLst>
        </pc:spChg>
      </pc:sldChg>
      <pc:sldChg chg="modSp">
        <pc:chgData name="Sarah Brooking" userId="18cedcd5-ab48-4fbc-a36a-40873077071e" providerId="ADAL" clId="{D5CC3AB3-9973-4EC7-96E1-1BE5A746C289}" dt="2020-10-19T11:55:59.655" v="1770" actId="255"/>
        <pc:sldMkLst>
          <pc:docMk/>
          <pc:sldMk cId="0" sldId="289"/>
        </pc:sldMkLst>
        <pc:spChg chg="mod">
          <ac:chgData name="Sarah Brooking" userId="18cedcd5-ab48-4fbc-a36a-40873077071e" providerId="ADAL" clId="{D5CC3AB3-9973-4EC7-96E1-1BE5A746C289}" dt="2020-10-19T11:55:59.655" v="1770" actId="255"/>
          <ac:spMkLst>
            <pc:docMk/>
            <pc:sldMk cId="0" sldId="289"/>
            <ac:spMk id="361" creationId="{00000000-0000-0000-0000-000000000000}"/>
          </ac:spMkLst>
        </pc:spChg>
      </pc:sldChg>
      <pc:sldChg chg="addSp modSp">
        <pc:chgData name="Sarah Brooking" userId="18cedcd5-ab48-4fbc-a36a-40873077071e" providerId="ADAL" clId="{D5CC3AB3-9973-4EC7-96E1-1BE5A746C289}" dt="2020-10-19T11:22:50.196" v="1313" actId="207"/>
        <pc:sldMkLst>
          <pc:docMk/>
          <pc:sldMk cId="0" sldId="292"/>
        </pc:sldMkLst>
        <pc:spChg chg="add mod">
          <ac:chgData name="Sarah Brooking" userId="18cedcd5-ab48-4fbc-a36a-40873077071e" providerId="ADAL" clId="{D5CC3AB3-9973-4EC7-96E1-1BE5A746C289}" dt="2020-10-19T11:22:50.196" v="1313" actId="207"/>
          <ac:spMkLst>
            <pc:docMk/>
            <pc:sldMk cId="0" sldId="292"/>
            <ac:spMk id="2" creationId="{48502BB4-D73E-490C-B583-F978A4E54F9E}"/>
          </ac:spMkLst>
        </pc:spChg>
        <pc:spChg chg="mod">
          <ac:chgData name="Sarah Brooking" userId="18cedcd5-ab48-4fbc-a36a-40873077071e" providerId="ADAL" clId="{D5CC3AB3-9973-4EC7-96E1-1BE5A746C289}" dt="2020-10-19T11:21:08.966" v="1175" actId="14100"/>
          <ac:spMkLst>
            <pc:docMk/>
            <pc:sldMk cId="0" sldId="292"/>
            <ac:spMk id="387" creationId="{00000000-0000-0000-0000-000000000000}"/>
          </ac:spMkLst>
        </pc:spChg>
        <pc:spChg chg="mod">
          <ac:chgData name="Sarah Brooking" userId="18cedcd5-ab48-4fbc-a36a-40873077071e" providerId="ADAL" clId="{D5CC3AB3-9973-4EC7-96E1-1BE5A746C289}" dt="2020-10-19T11:22:01.740" v="1210" actId="207"/>
          <ac:spMkLst>
            <pc:docMk/>
            <pc:sldMk cId="0" sldId="292"/>
            <ac:spMk id="388" creationId="{00000000-0000-0000-0000-000000000000}"/>
          </ac:spMkLst>
        </pc:spChg>
        <pc:spChg chg="mod">
          <ac:chgData name="Sarah Brooking" userId="18cedcd5-ab48-4fbc-a36a-40873077071e" providerId="ADAL" clId="{D5CC3AB3-9973-4EC7-96E1-1BE5A746C289}" dt="2020-10-19T11:20:54.545" v="1172" actId="14100"/>
          <ac:spMkLst>
            <pc:docMk/>
            <pc:sldMk cId="0" sldId="292"/>
            <ac:spMk id="390" creationId="{00000000-0000-0000-0000-000000000000}"/>
          </ac:spMkLst>
        </pc:spChg>
      </pc:sldChg>
      <pc:sldChg chg="modSp del">
        <pc:chgData name="Sarah Brooking" userId="18cedcd5-ab48-4fbc-a36a-40873077071e" providerId="ADAL" clId="{D5CC3AB3-9973-4EC7-96E1-1BE5A746C289}" dt="2020-10-19T11:22:54.414" v="1314" actId="2696"/>
        <pc:sldMkLst>
          <pc:docMk/>
          <pc:sldMk cId="0" sldId="293"/>
        </pc:sldMkLst>
        <pc:spChg chg="mod">
          <ac:chgData name="Sarah Brooking" userId="18cedcd5-ab48-4fbc-a36a-40873077071e" providerId="ADAL" clId="{D5CC3AB3-9973-4EC7-96E1-1BE5A746C289}" dt="2020-10-19T11:20:33.910" v="1168"/>
          <ac:spMkLst>
            <pc:docMk/>
            <pc:sldMk cId="0" sldId="293"/>
            <ac:spMk id="397" creationId="{00000000-0000-0000-0000-000000000000}"/>
          </ac:spMkLst>
        </pc:spChg>
      </pc:sldChg>
      <pc:sldChg chg="modSp del">
        <pc:chgData name="Sarah Brooking" userId="18cedcd5-ab48-4fbc-a36a-40873077071e" providerId="ADAL" clId="{D5CC3AB3-9973-4EC7-96E1-1BE5A746C289}" dt="2020-10-19T11:28:42.956" v="1349" actId="2696"/>
        <pc:sldMkLst>
          <pc:docMk/>
          <pc:sldMk cId="0" sldId="294"/>
        </pc:sldMkLst>
        <pc:spChg chg="mod">
          <ac:chgData name="Sarah Brooking" userId="18cedcd5-ab48-4fbc-a36a-40873077071e" providerId="ADAL" clId="{D5CC3AB3-9973-4EC7-96E1-1BE5A746C289}" dt="2020-10-19T11:26:14.495" v="1326" actId="1076"/>
          <ac:spMkLst>
            <pc:docMk/>
            <pc:sldMk cId="0" sldId="294"/>
            <ac:spMk id="405" creationId="{00000000-0000-0000-0000-000000000000}"/>
          </ac:spMkLst>
        </pc:spChg>
        <pc:spChg chg="mod">
          <ac:chgData name="Sarah Brooking" userId="18cedcd5-ab48-4fbc-a36a-40873077071e" providerId="ADAL" clId="{D5CC3AB3-9973-4EC7-96E1-1BE5A746C289}" dt="2020-10-19T11:27:53.611" v="1333" actId="207"/>
          <ac:spMkLst>
            <pc:docMk/>
            <pc:sldMk cId="0" sldId="294"/>
            <ac:spMk id="406" creationId="{00000000-0000-0000-0000-000000000000}"/>
          </ac:spMkLst>
        </pc:spChg>
        <pc:spChg chg="mod">
          <ac:chgData name="Sarah Brooking" userId="18cedcd5-ab48-4fbc-a36a-40873077071e" providerId="ADAL" clId="{D5CC3AB3-9973-4EC7-96E1-1BE5A746C289}" dt="2020-10-19T11:23:22.421" v="1317" actId="14100"/>
          <ac:spMkLst>
            <pc:docMk/>
            <pc:sldMk cId="0" sldId="294"/>
            <ac:spMk id="408" creationId="{00000000-0000-0000-0000-000000000000}"/>
          </ac:spMkLst>
        </pc:spChg>
      </pc:sldChg>
      <pc:sldChg chg="modSp del">
        <pc:chgData name="Sarah Brooking" userId="18cedcd5-ab48-4fbc-a36a-40873077071e" providerId="ADAL" clId="{D5CC3AB3-9973-4EC7-96E1-1BE5A746C289}" dt="2020-10-19T11:27:59.207" v="1334" actId="2696"/>
        <pc:sldMkLst>
          <pc:docMk/>
          <pc:sldMk cId="0" sldId="295"/>
        </pc:sldMkLst>
        <pc:spChg chg="mod">
          <ac:chgData name="Sarah Brooking" userId="18cedcd5-ab48-4fbc-a36a-40873077071e" providerId="ADAL" clId="{D5CC3AB3-9973-4EC7-96E1-1BE5A746C289}" dt="2020-10-19T11:27:33.955" v="1330"/>
          <ac:spMkLst>
            <pc:docMk/>
            <pc:sldMk cId="0" sldId="295"/>
            <ac:spMk id="414" creationId="{00000000-0000-0000-0000-000000000000}"/>
          </ac:spMkLst>
        </pc:spChg>
        <pc:spChg chg="mod">
          <ac:chgData name="Sarah Brooking" userId="18cedcd5-ab48-4fbc-a36a-40873077071e" providerId="ADAL" clId="{D5CC3AB3-9973-4EC7-96E1-1BE5A746C289}" dt="2020-10-19T11:23:07.233" v="1315"/>
          <ac:spMkLst>
            <pc:docMk/>
            <pc:sldMk cId="0" sldId="295"/>
            <ac:spMk id="415" creationId="{00000000-0000-0000-0000-000000000000}"/>
          </ac:spMkLst>
        </pc:spChg>
      </pc:sldChg>
      <pc:sldChg chg="del">
        <pc:chgData name="Sarah Brooking" userId="18cedcd5-ab48-4fbc-a36a-40873077071e" providerId="ADAL" clId="{D5CC3AB3-9973-4EC7-96E1-1BE5A746C289}" dt="2020-10-19T11:28:03.241" v="1335" actId="2696"/>
        <pc:sldMkLst>
          <pc:docMk/>
          <pc:sldMk cId="0" sldId="296"/>
        </pc:sldMkLst>
      </pc:sldChg>
      <pc:sldChg chg="del">
        <pc:chgData name="Sarah Brooking" userId="18cedcd5-ab48-4fbc-a36a-40873077071e" providerId="ADAL" clId="{D5CC3AB3-9973-4EC7-96E1-1BE5A746C289}" dt="2020-10-19T11:28:07.737" v="1336" actId="2696"/>
        <pc:sldMkLst>
          <pc:docMk/>
          <pc:sldMk cId="0" sldId="297"/>
        </pc:sldMkLst>
      </pc:sldChg>
      <pc:sldChg chg="del">
        <pc:chgData name="Sarah Brooking" userId="18cedcd5-ab48-4fbc-a36a-40873077071e" providerId="ADAL" clId="{D5CC3AB3-9973-4EC7-96E1-1BE5A746C289}" dt="2020-10-19T11:28:10.239" v="1337" actId="2696"/>
        <pc:sldMkLst>
          <pc:docMk/>
          <pc:sldMk cId="0" sldId="298"/>
        </pc:sldMkLst>
      </pc:sldChg>
      <pc:sldChg chg="del">
        <pc:chgData name="Sarah Brooking" userId="18cedcd5-ab48-4fbc-a36a-40873077071e" providerId="ADAL" clId="{D5CC3AB3-9973-4EC7-96E1-1BE5A746C289}" dt="2020-10-19T11:28:12.721" v="1338" actId="2696"/>
        <pc:sldMkLst>
          <pc:docMk/>
          <pc:sldMk cId="0" sldId="299"/>
        </pc:sldMkLst>
      </pc:sldChg>
      <pc:sldChg chg="modSp del">
        <pc:chgData name="Sarah Brooking" userId="18cedcd5-ab48-4fbc-a36a-40873077071e" providerId="ADAL" clId="{D5CC3AB3-9973-4EC7-96E1-1BE5A746C289}" dt="2020-10-20T10:18:00.413" v="2435" actId="2"/>
        <pc:sldMkLst>
          <pc:docMk/>
          <pc:sldMk cId="0" sldId="300"/>
        </pc:sldMkLst>
        <pc:spChg chg="mod">
          <ac:chgData name="Sarah Brooking" userId="18cedcd5-ab48-4fbc-a36a-40873077071e" providerId="ADAL" clId="{D5CC3AB3-9973-4EC7-96E1-1BE5A746C289}" dt="2020-10-20T10:18:00.413" v="2435" actId="2"/>
          <ac:spMkLst>
            <pc:docMk/>
            <pc:sldMk cId="0" sldId="300"/>
            <ac:spMk id="2" creationId="{19198E2F-6817-4347-AF9E-347F0DDCD7A7}"/>
          </ac:spMkLst>
        </pc:spChg>
        <pc:spChg chg="mod">
          <ac:chgData name="Sarah Brooking" userId="18cedcd5-ab48-4fbc-a36a-40873077071e" providerId="ADAL" clId="{D5CC3AB3-9973-4EC7-96E1-1BE5A746C289}" dt="2020-10-19T11:49:53.069" v="1710" actId="20577"/>
          <ac:spMkLst>
            <pc:docMk/>
            <pc:sldMk cId="0" sldId="300"/>
            <ac:spMk id="449" creationId="{00000000-0000-0000-0000-000000000000}"/>
          </ac:spMkLst>
        </pc:spChg>
      </pc:sldChg>
      <pc:sldChg chg="del">
        <pc:chgData name="Sarah Brooking" userId="18cedcd5-ab48-4fbc-a36a-40873077071e" providerId="ADAL" clId="{D5CC3AB3-9973-4EC7-96E1-1BE5A746C289}" dt="2020-10-19T11:28:17.713" v="1340" actId="2696"/>
        <pc:sldMkLst>
          <pc:docMk/>
          <pc:sldMk cId="0" sldId="301"/>
        </pc:sldMkLst>
      </pc:sldChg>
      <pc:sldChg chg="del">
        <pc:chgData name="Sarah Brooking" userId="18cedcd5-ab48-4fbc-a36a-40873077071e" providerId="ADAL" clId="{D5CC3AB3-9973-4EC7-96E1-1BE5A746C289}" dt="2020-10-19T11:28:20.182" v="1341" actId="2696"/>
        <pc:sldMkLst>
          <pc:docMk/>
          <pc:sldMk cId="0" sldId="302"/>
        </pc:sldMkLst>
      </pc:sldChg>
      <pc:sldChg chg="del">
        <pc:chgData name="Sarah Brooking" userId="18cedcd5-ab48-4fbc-a36a-40873077071e" providerId="ADAL" clId="{D5CC3AB3-9973-4EC7-96E1-1BE5A746C289}" dt="2020-10-19T11:28:23.406" v="1342" actId="2696"/>
        <pc:sldMkLst>
          <pc:docMk/>
          <pc:sldMk cId="0" sldId="303"/>
        </pc:sldMkLst>
      </pc:sldChg>
      <pc:sldChg chg="del">
        <pc:chgData name="Sarah Brooking" userId="18cedcd5-ab48-4fbc-a36a-40873077071e" providerId="ADAL" clId="{D5CC3AB3-9973-4EC7-96E1-1BE5A746C289}" dt="2020-10-19T11:28:26.174" v="1343" actId="2696"/>
        <pc:sldMkLst>
          <pc:docMk/>
          <pc:sldMk cId="0" sldId="304"/>
        </pc:sldMkLst>
      </pc:sldChg>
      <pc:sldChg chg="del">
        <pc:chgData name="Sarah Brooking" userId="18cedcd5-ab48-4fbc-a36a-40873077071e" providerId="ADAL" clId="{D5CC3AB3-9973-4EC7-96E1-1BE5A746C289}" dt="2020-10-19T11:28:29.292" v="1344" actId="2696"/>
        <pc:sldMkLst>
          <pc:docMk/>
          <pc:sldMk cId="0" sldId="305"/>
        </pc:sldMkLst>
      </pc:sldChg>
      <pc:sldChg chg="del">
        <pc:chgData name="Sarah Brooking" userId="18cedcd5-ab48-4fbc-a36a-40873077071e" providerId="ADAL" clId="{D5CC3AB3-9973-4EC7-96E1-1BE5A746C289}" dt="2020-10-19T11:28:31.874" v="1345" actId="2696"/>
        <pc:sldMkLst>
          <pc:docMk/>
          <pc:sldMk cId="0" sldId="306"/>
        </pc:sldMkLst>
      </pc:sldChg>
      <pc:sldChg chg="del">
        <pc:chgData name="Sarah Brooking" userId="18cedcd5-ab48-4fbc-a36a-40873077071e" providerId="ADAL" clId="{D5CC3AB3-9973-4EC7-96E1-1BE5A746C289}" dt="2020-10-19T11:28:34.239" v="1346" actId="2696"/>
        <pc:sldMkLst>
          <pc:docMk/>
          <pc:sldMk cId="0" sldId="307"/>
        </pc:sldMkLst>
      </pc:sldChg>
      <pc:sldChg chg="del">
        <pc:chgData name="Sarah Brooking" userId="18cedcd5-ab48-4fbc-a36a-40873077071e" providerId="ADAL" clId="{D5CC3AB3-9973-4EC7-96E1-1BE5A746C289}" dt="2020-10-19T11:28:36.774" v="1347" actId="2696"/>
        <pc:sldMkLst>
          <pc:docMk/>
          <pc:sldMk cId="0" sldId="308"/>
        </pc:sldMkLst>
      </pc:sldChg>
      <pc:sldChg chg="del">
        <pc:chgData name="Sarah Brooking" userId="18cedcd5-ab48-4fbc-a36a-40873077071e" providerId="ADAL" clId="{D5CC3AB3-9973-4EC7-96E1-1BE5A746C289}" dt="2020-10-19T11:28:39.615" v="1348" actId="2696"/>
        <pc:sldMkLst>
          <pc:docMk/>
          <pc:sldMk cId="0" sldId="309"/>
        </pc:sldMkLst>
      </pc:sldChg>
      <pc:sldChg chg="del">
        <pc:chgData name="Sarah Brooking" userId="18cedcd5-ab48-4fbc-a36a-40873077071e" providerId="ADAL" clId="{D5CC3AB3-9973-4EC7-96E1-1BE5A746C289}" dt="2020-10-19T11:28:46.279" v="1350" actId="2696"/>
        <pc:sldMkLst>
          <pc:docMk/>
          <pc:sldMk cId="0" sldId="310"/>
        </pc:sldMkLst>
      </pc:sldChg>
      <pc:sldChg chg="del">
        <pc:chgData name="Sarah Brooking" userId="18cedcd5-ab48-4fbc-a36a-40873077071e" providerId="ADAL" clId="{D5CC3AB3-9973-4EC7-96E1-1BE5A746C289}" dt="2020-10-19T11:28:49.484" v="1351" actId="2696"/>
        <pc:sldMkLst>
          <pc:docMk/>
          <pc:sldMk cId="0" sldId="311"/>
        </pc:sldMkLst>
      </pc:sldChg>
      <pc:sldChg chg="del">
        <pc:chgData name="Sarah Brooking" userId="18cedcd5-ab48-4fbc-a36a-40873077071e" providerId="ADAL" clId="{D5CC3AB3-9973-4EC7-96E1-1BE5A746C289}" dt="2020-10-19T11:28:55.608" v="1352" actId="2696"/>
        <pc:sldMkLst>
          <pc:docMk/>
          <pc:sldMk cId="0" sldId="312"/>
        </pc:sldMkLst>
      </pc:sldChg>
      <pc:sldChg chg="del">
        <pc:chgData name="Sarah Brooking" userId="18cedcd5-ab48-4fbc-a36a-40873077071e" providerId="ADAL" clId="{D5CC3AB3-9973-4EC7-96E1-1BE5A746C289}" dt="2020-10-19T11:28:58.339" v="1353" actId="2696"/>
        <pc:sldMkLst>
          <pc:docMk/>
          <pc:sldMk cId="0" sldId="313"/>
        </pc:sldMkLst>
      </pc:sldChg>
      <pc:sldChg chg="del">
        <pc:chgData name="Sarah Brooking" userId="18cedcd5-ab48-4fbc-a36a-40873077071e" providerId="ADAL" clId="{D5CC3AB3-9973-4EC7-96E1-1BE5A746C289}" dt="2020-10-19T11:29:00.974" v="1354" actId="2696"/>
        <pc:sldMkLst>
          <pc:docMk/>
          <pc:sldMk cId="0" sldId="314"/>
        </pc:sldMkLst>
      </pc:sldChg>
      <pc:sldChg chg="del">
        <pc:chgData name="Sarah Brooking" userId="18cedcd5-ab48-4fbc-a36a-40873077071e" providerId="ADAL" clId="{D5CC3AB3-9973-4EC7-96E1-1BE5A746C289}" dt="2020-10-19T11:29:03.433" v="1355" actId="2696"/>
        <pc:sldMkLst>
          <pc:docMk/>
          <pc:sldMk cId="0" sldId="315"/>
        </pc:sldMkLst>
      </pc:sldChg>
      <pc:sldChg chg="del">
        <pc:chgData name="Sarah Brooking" userId="18cedcd5-ab48-4fbc-a36a-40873077071e" providerId="ADAL" clId="{D5CC3AB3-9973-4EC7-96E1-1BE5A746C289}" dt="2020-10-19T11:29:06.141" v="1356" actId="2696"/>
        <pc:sldMkLst>
          <pc:docMk/>
          <pc:sldMk cId="0" sldId="316"/>
        </pc:sldMkLst>
      </pc:sldChg>
      <pc:sldChg chg="del">
        <pc:chgData name="Sarah Brooking" userId="18cedcd5-ab48-4fbc-a36a-40873077071e" providerId="ADAL" clId="{D5CC3AB3-9973-4EC7-96E1-1BE5A746C289}" dt="2020-10-19T11:29:08.833" v="1357" actId="2696"/>
        <pc:sldMkLst>
          <pc:docMk/>
          <pc:sldMk cId="0" sldId="317"/>
        </pc:sldMkLst>
      </pc:sldChg>
      <pc:sldChg chg="del">
        <pc:chgData name="Sarah Brooking" userId="18cedcd5-ab48-4fbc-a36a-40873077071e" providerId="ADAL" clId="{D5CC3AB3-9973-4EC7-96E1-1BE5A746C289}" dt="2020-10-19T11:29:11.540" v="1358" actId="2696"/>
        <pc:sldMkLst>
          <pc:docMk/>
          <pc:sldMk cId="0" sldId="318"/>
        </pc:sldMkLst>
      </pc:sldChg>
      <pc:sldChg chg="del">
        <pc:chgData name="Sarah Brooking" userId="18cedcd5-ab48-4fbc-a36a-40873077071e" providerId="ADAL" clId="{D5CC3AB3-9973-4EC7-96E1-1BE5A746C289}" dt="2020-10-19T11:29:14.133" v="1359" actId="2696"/>
        <pc:sldMkLst>
          <pc:docMk/>
          <pc:sldMk cId="0" sldId="319"/>
        </pc:sldMkLst>
      </pc:sldChg>
      <pc:sldChg chg="del">
        <pc:chgData name="Sarah Brooking" userId="18cedcd5-ab48-4fbc-a36a-40873077071e" providerId="ADAL" clId="{D5CC3AB3-9973-4EC7-96E1-1BE5A746C289}" dt="2020-10-19T11:29:16.602" v="1360" actId="2696"/>
        <pc:sldMkLst>
          <pc:docMk/>
          <pc:sldMk cId="0" sldId="320"/>
        </pc:sldMkLst>
      </pc:sldChg>
      <pc:sldChg chg="del">
        <pc:chgData name="Sarah Brooking" userId="18cedcd5-ab48-4fbc-a36a-40873077071e" providerId="ADAL" clId="{D5CC3AB3-9973-4EC7-96E1-1BE5A746C289}" dt="2020-10-19T11:29:32.210" v="1361" actId="2696"/>
        <pc:sldMkLst>
          <pc:docMk/>
          <pc:sldMk cId="0" sldId="321"/>
        </pc:sldMkLst>
      </pc:sldChg>
      <pc:sldChg chg="del">
        <pc:chgData name="Sarah Brooking" userId="18cedcd5-ab48-4fbc-a36a-40873077071e" providerId="ADAL" clId="{D5CC3AB3-9973-4EC7-96E1-1BE5A746C289}" dt="2020-10-19T11:29:53.953" v="1362" actId="2696"/>
        <pc:sldMkLst>
          <pc:docMk/>
          <pc:sldMk cId="0" sldId="322"/>
        </pc:sldMkLst>
      </pc:sldChg>
      <pc:sldChg chg="del">
        <pc:chgData name="Sarah Brooking" userId="18cedcd5-ab48-4fbc-a36a-40873077071e" providerId="ADAL" clId="{D5CC3AB3-9973-4EC7-96E1-1BE5A746C289}" dt="2020-10-19T11:30:04.256" v="1363" actId="2696"/>
        <pc:sldMkLst>
          <pc:docMk/>
          <pc:sldMk cId="0" sldId="323"/>
        </pc:sldMkLst>
      </pc:sldChg>
      <pc:sldChg chg="del">
        <pc:chgData name="Sarah Brooking" userId="18cedcd5-ab48-4fbc-a36a-40873077071e" providerId="ADAL" clId="{D5CC3AB3-9973-4EC7-96E1-1BE5A746C289}" dt="2020-10-19T11:39:13.389" v="1365" actId="2696"/>
        <pc:sldMkLst>
          <pc:docMk/>
          <pc:sldMk cId="0" sldId="324"/>
        </pc:sldMkLst>
      </pc:sldChg>
      <pc:sldChg chg="del">
        <pc:chgData name="Sarah Brooking" userId="18cedcd5-ab48-4fbc-a36a-40873077071e" providerId="ADAL" clId="{D5CC3AB3-9973-4EC7-96E1-1BE5A746C289}" dt="2020-10-19T11:39:16.947" v="1366" actId="2696"/>
        <pc:sldMkLst>
          <pc:docMk/>
          <pc:sldMk cId="0" sldId="325"/>
        </pc:sldMkLst>
      </pc:sldChg>
      <pc:sldChg chg="modSp">
        <pc:chgData name="Sarah Brooking" userId="18cedcd5-ab48-4fbc-a36a-40873077071e" providerId="ADAL" clId="{D5CC3AB3-9973-4EC7-96E1-1BE5A746C289}" dt="2020-10-20T10:17:59.011" v="2434" actId="2"/>
        <pc:sldMkLst>
          <pc:docMk/>
          <pc:sldMk cId="0" sldId="326"/>
        </pc:sldMkLst>
        <pc:spChg chg="mod">
          <ac:chgData name="Sarah Brooking" userId="18cedcd5-ab48-4fbc-a36a-40873077071e" providerId="ADAL" clId="{D5CC3AB3-9973-4EC7-96E1-1BE5A746C289}" dt="2020-10-19T12:03:44.257" v="1783" actId="20577"/>
          <ac:spMkLst>
            <pc:docMk/>
            <pc:sldMk cId="0" sldId="326"/>
            <ac:spMk id="687" creationId="{00000000-0000-0000-0000-000000000000}"/>
          </ac:spMkLst>
        </pc:spChg>
        <pc:spChg chg="mod">
          <ac:chgData name="Sarah Brooking" userId="18cedcd5-ab48-4fbc-a36a-40873077071e" providerId="ADAL" clId="{D5CC3AB3-9973-4EC7-96E1-1BE5A746C289}" dt="2020-10-20T10:17:59.011" v="2434" actId="2"/>
          <ac:spMkLst>
            <pc:docMk/>
            <pc:sldMk cId="0" sldId="326"/>
            <ac:spMk id="688" creationId="{00000000-0000-0000-0000-000000000000}"/>
          </ac:spMkLst>
        </pc:spChg>
      </pc:sldChg>
      <pc:sldChg chg="modSp del">
        <pc:chgData name="Sarah Brooking" userId="18cedcd5-ab48-4fbc-a36a-40873077071e" providerId="ADAL" clId="{D5CC3AB3-9973-4EC7-96E1-1BE5A746C289}" dt="2020-10-19T11:41:19.996" v="1414" actId="2696"/>
        <pc:sldMkLst>
          <pc:docMk/>
          <pc:sldMk cId="0" sldId="327"/>
        </pc:sldMkLst>
        <pc:spChg chg="mod">
          <ac:chgData name="Sarah Brooking" userId="18cedcd5-ab48-4fbc-a36a-40873077071e" providerId="ADAL" clId="{D5CC3AB3-9973-4EC7-96E1-1BE5A746C289}" dt="2020-10-19T11:40:49.489" v="1410"/>
          <ac:spMkLst>
            <pc:docMk/>
            <pc:sldMk cId="0" sldId="327"/>
            <ac:spMk id="696" creationId="{00000000-0000-0000-0000-000000000000}"/>
          </ac:spMkLst>
        </pc:spChg>
      </pc:sldChg>
      <pc:sldChg chg="addSp modSp">
        <pc:chgData name="Sarah Brooking" userId="18cedcd5-ab48-4fbc-a36a-40873077071e" providerId="ADAL" clId="{D5CC3AB3-9973-4EC7-96E1-1BE5A746C289}" dt="2020-10-19T11:43:30.584" v="1575" actId="20577"/>
        <pc:sldMkLst>
          <pc:docMk/>
          <pc:sldMk cId="0" sldId="328"/>
        </pc:sldMkLst>
        <pc:spChg chg="add mod">
          <ac:chgData name="Sarah Brooking" userId="18cedcd5-ab48-4fbc-a36a-40873077071e" providerId="ADAL" clId="{D5CC3AB3-9973-4EC7-96E1-1BE5A746C289}" dt="2020-10-19T11:43:30.584" v="1575" actId="20577"/>
          <ac:spMkLst>
            <pc:docMk/>
            <pc:sldMk cId="0" sldId="328"/>
            <ac:spMk id="2" creationId="{1A0ECE68-D8F6-4E55-AD41-C37AF72FF04C}"/>
          </ac:spMkLst>
        </pc:spChg>
        <pc:spChg chg="mod">
          <ac:chgData name="Sarah Brooking" userId="18cedcd5-ab48-4fbc-a36a-40873077071e" providerId="ADAL" clId="{D5CC3AB3-9973-4EC7-96E1-1BE5A746C289}" dt="2020-10-19T11:41:42.826" v="1423" actId="20577"/>
          <ac:spMkLst>
            <pc:docMk/>
            <pc:sldMk cId="0" sldId="328"/>
            <ac:spMk id="703" creationId="{00000000-0000-0000-0000-000000000000}"/>
          </ac:spMkLst>
        </pc:spChg>
        <pc:spChg chg="mod">
          <ac:chgData name="Sarah Brooking" userId="18cedcd5-ab48-4fbc-a36a-40873077071e" providerId="ADAL" clId="{D5CC3AB3-9973-4EC7-96E1-1BE5A746C289}" dt="2020-10-19T11:42:01.184" v="1424" actId="14100"/>
          <ac:spMkLst>
            <pc:docMk/>
            <pc:sldMk cId="0" sldId="328"/>
            <ac:spMk id="704" creationId="{00000000-0000-0000-0000-000000000000}"/>
          </ac:spMkLst>
        </pc:spChg>
      </pc:sldChg>
      <pc:sldChg chg="addSp modSp">
        <pc:chgData name="Sarah Brooking" userId="18cedcd5-ab48-4fbc-a36a-40873077071e" providerId="ADAL" clId="{D5CC3AB3-9973-4EC7-96E1-1BE5A746C289}" dt="2020-10-19T11:45:02.874" v="1665" actId="14100"/>
        <pc:sldMkLst>
          <pc:docMk/>
          <pc:sldMk cId="0" sldId="329"/>
        </pc:sldMkLst>
        <pc:spChg chg="add mod">
          <ac:chgData name="Sarah Brooking" userId="18cedcd5-ab48-4fbc-a36a-40873077071e" providerId="ADAL" clId="{D5CC3AB3-9973-4EC7-96E1-1BE5A746C289}" dt="2020-10-19T11:45:02.874" v="1665" actId="14100"/>
          <ac:spMkLst>
            <pc:docMk/>
            <pc:sldMk cId="0" sldId="329"/>
            <ac:spMk id="2" creationId="{95DE9FC8-812C-4ED3-8983-A73600D5736D}"/>
          </ac:spMkLst>
        </pc:spChg>
      </pc:sldChg>
      <pc:sldChg chg="del">
        <pc:chgData name="Sarah Brooking" userId="18cedcd5-ab48-4fbc-a36a-40873077071e" providerId="ADAL" clId="{D5CC3AB3-9973-4EC7-96E1-1BE5A746C289}" dt="2020-10-19T11:45:08.253" v="1666" actId="2696"/>
        <pc:sldMkLst>
          <pc:docMk/>
          <pc:sldMk cId="0" sldId="346"/>
        </pc:sldMkLst>
      </pc:sldChg>
      <pc:sldChg chg="del">
        <pc:chgData name="Sarah Brooking" userId="18cedcd5-ab48-4fbc-a36a-40873077071e" providerId="ADAL" clId="{D5CC3AB3-9973-4EC7-96E1-1BE5A746C289}" dt="2020-10-19T11:45:12.149" v="1667" actId="2696"/>
        <pc:sldMkLst>
          <pc:docMk/>
          <pc:sldMk cId="0" sldId="347"/>
        </pc:sldMkLst>
      </pc:sldChg>
      <pc:sldChg chg="del">
        <pc:chgData name="Sarah Brooking" userId="18cedcd5-ab48-4fbc-a36a-40873077071e" providerId="ADAL" clId="{D5CC3AB3-9973-4EC7-96E1-1BE5A746C289}" dt="2020-10-19T11:45:15.327" v="1668" actId="2696"/>
        <pc:sldMkLst>
          <pc:docMk/>
          <pc:sldMk cId="0" sldId="348"/>
        </pc:sldMkLst>
      </pc:sldChg>
      <pc:sldChg chg="del">
        <pc:chgData name="Sarah Brooking" userId="18cedcd5-ab48-4fbc-a36a-40873077071e" providerId="ADAL" clId="{D5CC3AB3-9973-4EC7-96E1-1BE5A746C289}" dt="2020-10-19T11:45:18.617" v="1669" actId="2696"/>
        <pc:sldMkLst>
          <pc:docMk/>
          <pc:sldMk cId="0" sldId="349"/>
        </pc:sldMkLst>
      </pc:sldChg>
      <pc:sldChg chg="del">
        <pc:chgData name="Sarah Brooking" userId="18cedcd5-ab48-4fbc-a36a-40873077071e" providerId="ADAL" clId="{D5CC3AB3-9973-4EC7-96E1-1BE5A746C289}" dt="2020-10-19T11:45:22.385" v="1670" actId="2696"/>
        <pc:sldMkLst>
          <pc:docMk/>
          <pc:sldMk cId="0" sldId="350"/>
        </pc:sldMkLst>
      </pc:sldChg>
      <pc:sldChg chg="del">
        <pc:chgData name="Sarah Brooking" userId="18cedcd5-ab48-4fbc-a36a-40873077071e" providerId="ADAL" clId="{D5CC3AB3-9973-4EC7-96E1-1BE5A746C289}" dt="2020-10-19T11:49:27.029" v="1684" actId="2696"/>
        <pc:sldMkLst>
          <pc:docMk/>
          <pc:sldMk cId="0" sldId="351"/>
        </pc:sldMkLst>
      </pc:sldChg>
      <pc:sldChg chg="del">
        <pc:chgData name="Sarah Brooking" userId="18cedcd5-ab48-4fbc-a36a-40873077071e" providerId="ADAL" clId="{D5CC3AB3-9973-4EC7-96E1-1BE5A746C289}" dt="2020-10-19T11:48:17.667" v="1673" actId="2696"/>
        <pc:sldMkLst>
          <pc:docMk/>
          <pc:sldMk cId="0" sldId="352"/>
        </pc:sldMkLst>
      </pc:sldChg>
      <pc:sldChg chg="del">
        <pc:chgData name="Sarah Brooking" userId="18cedcd5-ab48-4fbc-a36a-40873077071e" providerId="ADAL" clId="{D5CC3AB3-9973-4EC7-96E1-1BE5A746C289}" dt="2020-10-19T11:48:23.706" v="1674" actId="2696"/>
        <pc:sldMkLst>
          <pc:docMk/>
          <pc:sldMk cId="0" sldId="353"/>
        </pc:sldMkLst>
      </pc:sldChg>
      <pc:sldChg chg="del">
        <pc:chgData name="Sarah Brooking" userId="18cedcd5-ab48-4fbc-a36a-40873077071e" providerId="ADAL" clId="{D5CC3AB3-9973-4EC7-96E1-1BE5A746C289}" dt="2020-10-19T11:48:28.902" v="1675" actId="2696"/>
        <pc:sldMkLst>
          <pc:docMk/>
          <pc:sldMk cId="0" sldId="354"/>
        </pc:sldMkLst>
      </pc:sldChg>
      <pc:sldChg chg="del">
        <pc:chgData name="Sarah Brooking" userId="18cedcd5-ab48-4fbc-a36a-40873077071e" providerId="ADAL" clId="{D5CC3AB3-9973-4EC7-96E1-1BE5A746C289}" dt="2020-10-19T11:48:32.767" v="1676" actId="2696"/>
        <pc:sldMkLst>
          <pc:docMk/>
          <pc:sldMk cId="0" sldId="355"/>
        </pc:sldMkLst>
      </pc:sldChg>
      <pc:sldChg chg="del">
        <pc:chgData name="Sarah Brooking" userId="18cedcd5-ab48-4fbc-a36a-40873077071e" providerId="ADAL" clId="{D5CC3AB3-9973-4EC7-96E1-1BE5A746C289}" dt="2020-10-19T11:48:35.795" v="1677" actId="2696"/>
        <pc:sldMkLst>
          <pc:docMk/>
          <pc:sldMk cId="0" sldId="356"/>
        </pc:sldMkLst>
      </pc:sldChg>
      <pc:sldChg chg="del">
        <pc:chgData name="Sarah Brooking" userId="18cedcd5-ab48-4fbc-a36a-40873077071e" providerId="ADAL" clId="{D5CC3AB3-9973-4EC7-96E1-1BE5A746C289}" dt="2020-10-19T11:48:39.354" v="1678" actId="2696"/>
        <pc:sldMkLst>
          <pc:docMk/>
          <pc:sldMk cId="0" sldId="357"/>
        </pc:sldMkLst>
      </pc:sldChg>
      <pc:sldChg chg="del">
        <pc:chgData name="Sarah Brooking" userId="18cedcd5-ab48-4fbc-a36a-40873077071e" providerId="ADAL" clId="{D5CC3AB3-9973-4EC7-96E1-1BE5A746C289}" dt="2020-10-19T11:48:42.446" v="1679" actId="2696"/>
        <pc:sldMkLst>
          <pc:docMk/>
          <pc:sldMk cId="0" sldId="358"/>
        </pc:sldMkLst>
      </pc:sldChg>
      <pc:sldChg chg="del">
        <pc:chgData name="Sarah Brooking" userId="18cedcd5-ab48-4fbc-a36a-40873077071e" providerId="ADAL" clId="{D5CC3AB3-9973-4EC7-96E1-1BE5A746C289}" dt="2020-10-19T11:48:45.860" v="1680" actId="2696"/>
        <pc:sldMkLst>
          <pc:docMk/>
          <pc:sldMk cId="0" sldId="359"/>
        </pc:sldMkLst>
      </pc:sldChg>
      <pc:sldChg chg="del">
        <pc:chgData name="Sarah Brooking" userId="18cedcd5-ab48-4fbc-a36a-40873077071e" providerId="ADAL" clId="{D5CC3AB3-9973-4EC7-96E1-1BE5A746C289}" dt="2020-10-19T11:48:49.433" v="1681" actId="2696"/>
        <pc:sldMkLst>
          <pc:docMk/>
          <pc:sldMk cId="0" sldId="360"/>
        </pc:sldMkLst>
      </pc:sldChg>
      <pc:sldChg chg="del">
        <pc:chgData name="Sarah Brooking" userId="18cedcd5-ab48-4fbc-a36a-40873077071e" providerId="ADAL" clId="{D5CC3AB3-9973-4EC7-96E1-1BE5A746C289}" dt="2020-10-19T11:48:52.553" v="1682" actId="2696"/>
        <pc:sldMkLst>
          <pc:docMk/>
          <pc:sldMk cId="0" sldId="361"/>
        </pc:sldMkLst>
      </pc:sldChg>
      <pc:sldChg chg="modSp">
        <pc:chgData name="Sarah Brooking" userId="18cedcd5-ab48-4fbc-a36a-40873077071e" providerId="ADAL" clId="{D5CC3AB3-9973-4EC7-96E1-1BE5A746C289}" dt="2020-10-19T10:34:58.774" v="31" actId="20577"/>
        <pc:sldMkLst>
          <pc:docMk/>
          <pc:sldMk cId="0" sldId="362"/>
        </pc:sldMkLst>
        <pc:spChg chg="mod">
          <ac:chgData name="Sarah Brooking" userId="18cedcd5-ab48-4fbc-a36a-40873077071e" providerId="ADAL" clId="{D5CC3AB3-9973-4EC7-96E1-1BE5A746C289}" dt="2020-10-19T10:34:30.355" v="1" actId="20577"/>
          <ac:spMkLst>
            <pc:docMk/>
            <pc:sldMk cId="0" sldId="362"/>
            <ac:spMk id="4" creationId="{538F052C-4B74-4F2B-9583-B2F0C1FDD6E0}"/>
          </ac:spMkLst>
        </pc:spChg>
        <pc:spChg chg="mod">
          <ac:chgData name="Sarah Brooking" userId="18cedcd5-ab48-4fbc-a36a-40873077071e" providerId="ADAL" clId="{D5CC3AB3-9973-4EC7-96E1-1BE5A746C289}" dt="2020-10-19T10:34:58.774" v="31" actId="20577"/>
          <ac:spMkLst>
            <pc:docMk/>
            <pc:sldMk cId="0" sldId="362"/>
            <ac:spMk id="99" creationId="{00000000-0000-0000-0000-000000000000}"/>
          </ac:spMkLst>
        </pc:spChg>
      </pc:sldChg>
      <pc:sldChg chg="delDesignElem">
        <pc:chgData name="Sarah Brooking" userId="18cedcd5-ab48-4fbc-a36a-40873077071e" providerId="ADAL" clId="{D5CC3AB3-9973-4EC7-96E1-1BE5A746C289}" dt="2020-10-19T10:36:51.240" v="37"/>
        <pc:sldMkLst>
          <pc:docMk/>
          <pc:sldMk cId="0" sldId="363"/>
        </pc:sldMkLst>
      </pc:sldChg>
      <pc:sldChg chg="modSp">
        <pc:chgData name="Sarah Brooking" userId="18cedcd5-ab48-4fbc-a36a-40873077071e" providerId="ADAL" clId="{D5CC3AB3-9973-4EC7-96E1-1BE5A746C289}" dt="2020-10-19T11:20:06.953" v="1167" actId="20577"/>
        <pc:sldMkLst>
          <pc:docMk/>
          <pc:sldMk cId="0" sldId="365"/>
        </pc:sldMkLst>
        <pc:spChg chg="mod">
          <ac:chgData name="Sarah Brooking" userId="18cedcd5-ab48-4fbc-a36a-40873077071e" providerId="ADAL" clId="{D5CC3AB3-9973-4EC7-96E1-1BE5A746C289}" dt="2020-10-19T10:52:35.501" v="77" actId="20577"/>
          <ac:spMkLst>
            <pc:docMk/>
            <pc:sldMk cId="0" sldId="365"/>
            <ac:spMk id="151" creationId="{00000000-0000-0000-0000-000000000000}"/>
          </ac:spMkLst>
        </pc:spChg>
        <pc:spChg chg="mod">
          <ac:chgData name="Sarah Brooking" userId="18cedcd5-ab48-4fbc-a36a-40873077071e" providerId="ADAL" clId="{D5CC3AB3-9973-4EC7-96E1-1BE5A746C289}" dt="2020-10-19T11:20:06.953" v="1167" actId="20577"/>
          <ac:spMkLst>
            <pc:docMk/>
            <pc:sldMk cId="0" sldId="365"/>
            <ac:spMk id="152" creationId="{00000000-0000-0000-0000-000000000000}"/>
          </ac:spMkLst>
        </pc:spChg>
      </pc:sldChg>
      <pc:sldChg chg="delDesignElem">
        <pc:chgData name="Sarah Brooking" userId="18cedcd5-ab48-4fbc-a36a-40873077071e" providerId="ADAL" clId="{D5CC3AB3-9973-4EC7-96E1-1BE5A746C289}" dt="2020-10-19T11:39:09.851" v="1364"/>
        <pc:sldMkLst>
          <pc:docMk/>
          <pc:sldMk cId="0" sldId="366"/>
        </pc:sldMkLst>
      </pc:sldChg>
      <pc:sldChg chg="modSp">
        <pc:chgData name="Sarah Brooking" userId="18cedcd5-ab48-4fbc-a36a-40873077071e" providerId="ADAL" clId="{D5CC3AB3-9973-4EC7-96E1-1BE5A746C289}" dt="2020-10-20T10:18:07.248" v="2436" actId="1076"/>
        <pc:sldMkLst>
          <pc:docMk/>
          <pc:sldMk cId="0" sldId="367"/>
        </pc:sldMkLst>
        <pc:spChg chg="mod">
          <ac:chgData name="Sarah Brooking" userId="18cedcd5-ab48-4fbc-a36a-40873077071e" providerId="ADAL" clId="{D5CC3AB3-9973-4EC7-96E1-1BE5A746C289}" dt="2020-10-19T12:47:34.035" v="2233" actId="14100"/>
          <ac:spMkLst>
            <pc:docMk/>
            <pc:sldMk cId="0" sldId="367"/>
            <ac:spMk id="784" creationId="{00000000-0000-0000-0000-000000000000}"/>
          </ac:spMkLst>
        </pc:spChg>
        <pc:graphicFrameChg chg="mod modGraphic">
          <ac:chgData name="Sarah Brooking" userId="18cedcd5-ab48-4fbc-a36a-40873077071e" providerId="ADAL" clId="{D5CC3AB3-9973-4EC7-96E1-1BE5A746C289}" dt="2020-10-19T19:33:43.540" v="2433" actId="20577"/>
          <ac:graphicFrameMkLst>
            <pc:docMk/>
            <pc:sldMk cId="0" sldId="367"/>
            <ac:graphicFrameMk id="786" creationId="{00000000-0000-0000-0000-000000000000}"/>
          </ac:graphicFrameMkLst>
        </pc:graphicFrameChg>
        <pc:picChg chg="mod">
          <ac:chgData name="Sarah Brooking" userId="18cedcd5-ab48-4fbc-a36a-40873077071e" providerId="ADAL" clId="{D5CC3AB3-9973-4EC7-96E1-1BE5A746C289}" dt="2020-10-20T10:18:07.248" v="2436" actId="1076"/>
          <ac:picMkLst>
            <pc:docMk/>
            <pc:sldMk cId="0" sldId="367"/>
            <ac:picMk id="3" creationId="{74F8C00F-E379-41CE-87E7-D9F9DB9426AB}"/>
          </ac:picMkLst>
        </pc:picChg>
        <pc:picChg chg="mod">
          <ac:chgData name="Sarah Brooking" userId="18cedcd5-ab48-4fbc-a36a-40873077071e" providerId="ADAL" clId="{D5CC3AB3-9973-4EC7-96E1-1BE5A746C289}" dt="2020-10-19T12:20:11.724" v="2080" actId="14100"/>
          <ac:picMkLst>
            <pc:docMk/>
            <pc:sldMk cId="0" sldId="367"/>
            <ac:picMk id="7" creationId="{E093BF94-6A9A-4929-A889-50B6B0E9F2D0}"/>
          </ac:picMkLst>
        </pc:picChg>
      </pc:sldChg>
      <pc:sldChg chg="add del">
        <pc:chgData name="Sarah Brooking" userId="18cedcd5-ab48-4fbc-a36a-40873077071e" providerId="ADAL" clId="{D5CC3AB3-9973-4EC7-96E1-1BE5A746C289}" dt="2020-10-19T11:48:13.908" v="1672" actId="2696"/>
        <pc:sldMkLst>
          <pc:docMk/>
          <pc:sldMk cId="626792774" sldId="368"/>
        </pc:sldMkLst>
      </pc:sldChg>
      <pc:sldMasterChg chg="del delSldLayout">
        <pc:chgData name="Sarah Brooking" userId="18cedcd5-ab48-4fbc-a36a-40873077071e" providerId="ADAL" clId="{D5CC3AB3-9973-4EC7-96E1-1BE5A746C289}" dt="2020-10-19T11:06:24.250" v="500" actId="2696"/>
        <pc:sldMasterMkLst>
          <pc:docMk/>
          <pc:sldMasterMk cId="0" sldId="2147483671"/>
        </pc:sldMasterMkLst>
        <pc:sldLayoutChg chg="del">
          <pc:chgData name="Sarah Brooking" userId="18cedcd5-ab48-4fbc-a36a-40873077071e" providerId="ADAL" clId="{D5CC3AB3-9973-4EC7-96E1-1BE5A746C289}" dt="2020-10-19T11:06:24.243" v="489" actId="2696"/>
          <pc:sldLayoutMkLst>
            <pc:docMk/>
            <pc:sldMasterMk cId="0" sldId="2147483671"/>
            <pc:sldLayoutMk cId="0" sldId="2147483659"/>
          </pc:sldLayoutMkLst>
        </pc:sldLayoutChg>
        <pc:sldLayoutChg chg="del">
          <pc:chgData name="Sarah Brooking" userId="18cedcd5-ab48-4fbc-a36a-40873077071e" providerId="ADAL" clId="{D5CC3AB3-9973-4EC7-96E1-1BE5A746C289}" dt="2020-10-19T11:06:24.243" v="490" actId="2696"/>
          <pc:sldLayoutMkLst>
            <pc:docMk/>
            <pc:sldMasterMk cId="0" sldId="2147483671"/>
            <pc:sldLayoutMk cId="0" sldId="2147483660"/>
          </pc:sldLayoutMkLst>
        </pc:sldLayoutChg>
        <pc:sldLayoutChg chg="del">
          <pc:chgData name="Sarah Brooking" userId="18cedcd5-ab48-4fbc-a36a-40873077071e" providerId="ADAL" clId="{D5CC3AB3-9973-4EC7-96E1-1BE5A746C289}" dt="2020-10-19T11:06:24.250" v="491" actId="2696"/>
          <pc:sldLayoutMkLst>
            <pc:docMk/>
            <pc:sldMasterMk cId="0" sldId="2147483671"/>
            <pc:sldLayoutMk cId="0" sldId="2147483661"/>
          </pc:sldLayoutMkLst>
        </pc:sldLayoutChg>
        <pc:sldLayoutChg chg="del">
          <pc:chgData name="Sarah Brooking" userId="18cedcd5-ab48-4fbc-a36a-40873077071e" providerId="ADAL" clId="{D5CC3AB3-9973-4EC7-96E1-1BE5A746C289}" dt="2020-10-19T11:06:24.250" v="492" actId="2696"/>
          <pc:sldLayoutMkLst>
            <pc:docMk/>
            <pc:sldMasterMk cId="0" sldId="2147483671"/>
            <pc:sldLayoutMk cId="0" sldId="2147483662"/>
          </pc:sldLayoutMkLst>
        </pc:sldLayoutChg>
        <pc:sldLayoutChg chg="del">
          <pc:chgData name="Sarah Brooking" userId="18cedcd5-ab48-4fbc-a36a-40873077071e" providerId="ADAL" clId="{D5CC3AB3-9973-4EC7-96E1-1BE5A746C289}" dt="2020-10-19T11:06:24.250" v="493" actId="2696"/>
          <pc:sldLayoutMkLst>
            <pc:docMk/>
            <pc:sldMasterMk cId="0" sldId="2147483671"/>
            <pc:sldLayoutMk cId="0" sldId="2147483663"/>
          </pc:sldLayoutMkLst>
        </pc:sldLayoutChg>
        <pc:sldLayoutChg chg="del">
          <pc:chgData name="Sarah Brooking" userId="18cedcd5-ab48-4fbc-a36a-40873077071e" providerId="ADAL" clId="{D5CC3AB3-9973-4EC7-96E1-1BE5A746C289}" dt="2020-10-19T11:06:24.250" v="494" actId="2696"/>
          <pc:sldLayoutMkLst>
            <pc:docMk/>
            <pc:sldMasterMk cId="0" sldId="2147483671"/>
            <pc:sldLayoutMk cId="0" sldId="2147483664"/>
          </pc:sldLayoutMkLst>
        </pc:sldLayoutChg>
        <pc:sldLayoutChg chg="del">
          <pc:chgData name="Sarah Brooking" userId="18cedcd5-ab48-4fbc-a36a-40873077071e" providerId="ADAL" clId="{D5CC3AB3-9973-4EC7-96E1-1BE5A746C289}" dt="2020-10-19T11:06:24.250" v="495" actId="2696"/>
          <pc:sldLayoutMkLst>
            <pc:docMk/>
            <pc:sldMasterMk cId="0" sldId="2147483671"/>
            <pc:sldLayoutMk cId="0" sldId="2147483665"/>
          </pc:sldLayoutMkLst>
        </pc:sldLayoutChg>
        <pc:sldLayoutChg chg="del">
          <pc:chgData name="Sarah Brooking" userId="18cedcd5-ab48-4fbc-a36a-40873077071e" providerId="ADAL" clId="{D5CC3AB3-9973-4EC7-96E1-1BE5A746C289}" dt="2020-10-19T11:06:24.250" v="496" actId="2696"/>
          <pc:sldLayoutMkLst>
            <pc:docMk/>
            <pc:sldMasterMk cId="0" sldId="2147483671"/>
            <pc:sldLayoutMk cId="0" sldId="2147483666"/>
          </pc:sldLayoutMkLst>
        </pc:sldLayoutChg>
        <pc:sldLayoutChg chg="del">
          <pc:chgData name="Sarah Brooking" userId="18cedcd5-ab48-4fbc-a36a-40873077071e" providerId="ADAL" clId="{D5CC3AB3-9973-4EC7-96E1-1BE5A746C289}" dt="2020-10-19T11:06:24.250" v="497" actId="2696"/>
          <pc:sldLayoutMkLst>
            <pc:docMk/>
            <pc:sldMasterMk cId="0" sldId="2147483671"/>
            <pc:sldLayoutMk cId="0" sldId="2147483667"/>
          </pc:sldLayoutMkLst>
        </pc:sldLayoutChg>
        <pc:sldLayoutChg chg="del">
          <pc:chgData name="Sarah Brooking" userId="18cedcd5-ab48-4fbc-a36a-40873077071e" providerId="ADAL" clId="{D5CC3AB3-9973-4EC7-96E1-1BE5A746C289}" dt="2020-10-19T11:06:24.250" v="498" actId="2696"/>
          <pc:sldLayoutMkLst>
            <pc:docMk/>
            <pc:sldMasterMk cId="0" sldId="2147483671"/>
            <pc:sldLayoutMk cId="0" sldId="2147483668"/>
          </pc:sldLayoutMkLst>
        </pc:sldLayoutChg>
        <pc:sldLayoutChg chg="del">
          <pc:chgData name="Sarah Brooking" userId="18cedcd5-ab48-4fbc-a36a-40873077071e" providerId="ADAL" clId="{D5CC3AB3-9973-4EC7-96E1-1BE5A746C289}" dt="2020-10-19T11:06:24.250" v="499" actId="2696"/>
          <pc:sldLayoutMkLst>
            <pc:docMk/>
            <pc:sldMasterMk cId="0" sldId="2147483671"/>
            <pc:sldLayoutMk cId="0" sldId="2147483669"/>
          </pc:sldLayoutMkLst>
        </pc:sldLayoutChg>
      </pc:sldMasterChg>
      <pc:sldMasterChg chg="delSldLayout">
        <pc:chgData name="Sarah Brooking" userId="18cedcd5-ab48-4fbc-a36a-40873077071e" providerId="ADAL" clId="{D5CC3AB3-9973-4EC7-96E1-1BE5A746C289}" dt="2020-10-19T11:48:52.553" v="1683" actId="2696"/>
        <pc:sldMasterMkLst>
          <pc:docMk/>
          <pc:sldMasterMk cId="3638669920" sldId="2147483693"/>
        </pc:sldMasterMkLst>
        <pc:sldLayoutChg chg="del">
          <pc:chgData name="Sarah Brooking" userId="18cedcd5-ab48-4fbc-a36a-40873077071e" providerId="ADAL" clId="{D5CC3AB3-9973-4EC7-96E1-1BE5A746C289}" dt="2020-10-19T11:48:52.553" v="1683" actId="2696"/>
          <pc:sldLayoutMkLst>
            <pc:docMk/>
            <pc:sldMasterMk cId="3638669920" sldId="2147483693"/>
            <pc:sldLayoutMk cId="932859807" sldId="2147483713"/>
          </pc:sldLayoutMkLst>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g7ef6a99b16_0_47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7" name="Google Shape;97;g7ef6a99b16_0_47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8"/>
        <p:cNvGrpSpPr/>
        <p:nvPr/>
      </p:nvGrpSpPr>
      <p:grpSpPr>
        <a:xfrm>
          <a:off x="0" y="0"/>
          <a:ext cx="0" cy="0"/>
          <a:chOff x="0" y="0"/>
          <a:chExt cx="0" cy="0"/>
        </a:xfrm>
      </p:grpSpPr>
      <p:sp>
        <p:nvSpPr>
          <p:cNvPr id="249" name="Google Shape;249;p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50" name="Google Shape;250;p1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1000"/>
              </a:spcBef>
              <a:spcAft>
                <a:spcPts val="0"/>
              </a:spcAft>
              <a:buSzPts val="1100"/>
              <a:buNone/>
            </a:pPr>
            <a:endParaRPr b="1" dirty="0"/>
          </a:p>
          <a:p>
            <a:pPr marL="0" lvl="0" indent="0" algn="l" rtl="0">
              <a:lnSpc>
                <a:spcPct val="100000"/>
              </a:lnSpc>
              <a:spcBef>
                <a:spcPts val="1600"/>
              </a:spcBef>
              <a:spcAft>
                <a:spcPts val="0"/>
              </a:spcAft>
              <a:buSzPts val="1100"/>
              <a:buNone/>
            </a:pPr>
            <a:endParaRPr dirty="0"/>
          </a:p>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7"/>
        <p:cNvGrpSpPr/>
        <p:nvPr/>
      </p:nvGrpSpPr>
      <p:grpSpPr>
        <a:xfrm>
          <a:off x="0" y="0"/>
          <a:ext cx="0" cy="0"/>
          <a:chOff x="0" y="0"/>
          <a:chExt cx="0" cy="0"/>
        </a:xfrm>
      </p:grpSpPr>
      <p:sp>
        <p:nvSpPr>
          <p:cNvPr id="258" name="Google Shape;258;p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59" name="Google Shape;259;p1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b="1"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6"/>
        <p:cNvGrpSpPr/>
        <p:nvPr/>
      </p:nvGrpSpPr>
      <p:grpSpPr>
        <a:xfrm>
          <a:off x="0" y="0"/>
          <a:ext cx="0" cy="0"/>
          <a:chOff x="0" y="0"/>
          <a:chExt cx="0" cy="0"/>
        </a:xfrm>
      </p:grpSpPr>
      <p:sp>
        <p:nvSpPr>
          <p:cNvPr id="267" name="Google Shape;267;p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68" name="Google Shape;268;p2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4"/>
        <p:cNvGrpSpPr/>
        <p:nvPr/>
      </p:nvGrpSpPr>
      <p:grpSpPr>
        <a:xfrm>
          <a:off x="0" y="0"/>
          <a:ext cx="0" cy="0"/>
          <a:chOff x="0" y="0"/>
          <a:chExt cx="0" cy="0"/>
        </a:xfrm>
      </p:grpSpPr>
      <p:sp>
        <p:nvSpPr>
          <p:cNvPr id="285" name="Google Shape;285;p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86" name="Google Shape;286;p2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b="0"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3"/>
        <p:cNvGrpSpPr/>
        <p:nvPr/>
      </p:nvGrpSpPr>
      <p:grpSpPr>
        <a:xfrm>
          <a:off x="0" y="0"/>
          <a:ext cx="0" cy="0"/>
          <a:chOff x="0" y="0"/>
          <a:chExt cx="0" cy="0"/>
        </a:xfrm>
      </p:grpSpPr>
      <p:sp>
        <p:nvSpPr>
          <p:cNvPr id="294" name="Google Shape;294;p2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95" name="Google Shape;295;p2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1000"/>
              </a:spcBef>
              <a:spcAft>
                <a:spcPts val="0"/>
              </a:spcAft>
              <a:buSzPts val="1100"/>
              <a:buNone/>
            </a:pPr>
            <a:endParaRPr b="1" dirty="0"/>
          </a:p>
          <a:p>
            <a:pPr marL="0" lvl="0" indent="0" algn="l" rtl="0">
              <a:lnSpc>
                <a:spcPct val="100000"/>
              </a:lnSpc>
              <a:spcBef>
                <a:spcPts val="1600"/>
              </a:spcBef>
              <a:spcAft>
                <a:spcPts val="0"/>
              </a:spcAft>
              <a:buSzPts val="1100"/>
              <a:buNone/>
            </a:pPr>
            <a:endParaRPr dirty="0"/>
          </a:p>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1"/>
        <p:cNvGrpSpPr/>
        <p:nvPr/>
      </p:nvGrpSpPr>
      <p:grpSpPr>
        <a:xfrm>
          <a:off x="0" y="0"/>
          <a:ext cx="0" cy="0"/>
          <a:chOff x="0" y="0"/>
          <a:chExt cx="0" cy="0"/>
        </a:xfrm>
      </p:grpSpPr>
      <p:sp>
        <p:nvSpPr>
          <p:cNvPr id="312" name="Google Shape;312;p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13" name="Google Shape;313;p2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1000"/>
              </a:spcBef>
              <a:spcAft>
                <a:spcPts val="0"/>
              </a:spcAft>
              <a:buSzPts val="1100"/>
              <a:buNone/>
            </a:pPr>
            <a:endParaRPr dirty="0"/>
          </a:p>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9"/>
        <p:cNvGrpSpPr/>
        <p:nvPr/>
      </p:nvGrpSpPr>
      <p:grpSpPr>
        <a:xfrm>
          <a:off x="0" y="0"/>
          <a:ext cx="0" cy="0"/>
          <a:chOff x="0" y="0"/>
          <a:chExt cx="0" cy="0"/>
        </a:xfrm>
      </p:grpSpPr>
      <p:sp>
        <p:nvSpPr>
          <p:cNvPr id="330" name="Google Shape;330;p2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31" name="Google Shape;331;p2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lnSpc>
                <a:spcPct val="115000"/>
              </a:lnSpc>
              <a:spcBef>
                <a:spcPts val="1000"/>
              </a:spcBef>
              <a:spcAft>
                <a:spcPts val="0"/>
              </a:spcAft>
              <a:buSzPts val="1400"/>
              <a:buNone/>
            </a:pPr>
            <a:endParaRPr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8"/>
        <p:cNvGrpSpPr/>
        <p:nvPr/>
      </p:nvGrpSpPr>
      <p:grpSpPr>
        <a:xfrm>
          <a:off x="0" y="0"/>
          <a:ext cx="0" cy="0"/>
          <a:chOff x="0" y="0"/>
          <a:chExt cx="0" cy="0"/>
        </a:xfrm>
      </p:grpSpPr>
      <p:sp>
        <p:nvSpPr>
          <p:cNvPr id="339" name="Google Shape;339;p2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40" name="Google Shape;340;p2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7"/>
        <p:cNvGrpSpPr/>
        <p:nvPr/>
      </p:nvGrpSpPr>
      <p:grpSpPr>
        <a:xfrm>
          <a:off x="0" y="0"/>
          <a:ext cx="0" cy="0"/>
          <a:chOff x="0" y="0"/>
          <a:chExt cx="0" cy="0"/>
        </a:xfrm>
      </p:grpSpPr>
      <p:sp>
        <p:nvSpPr>
          <p:cNvPr id="348" name="Google Shape;348;p2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49" name="Google Shape;349;p2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6"/>
        <p:cNvGrpSpPr/>
        <p:nvPr/>
      </p:nvGrpSpPr>
      <p:grpSpPr>
        <a:xfrm>
          <a:off x="0" y="0"/>
          <a:ext cx="0" cy="0"/>
          <a:chOff x="0" y="0"/>
          <a:chExt cx="0" cy="0"/>
        </a:xfrm>
      </p:grpSpPr>
      <p:sp>
        <p:nvSpPr>
          <p:cNvPr id="357" name="Google Shape;357;p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58" name="Google Shape;358;p2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b="1" dirty="0"/>
          </a:p>
          <a:p>
            <a:pPr marL="114300" lvl="0" indent="0" algn="l" rtl="0">
              <a:lnSpc>
                <a:spcPct val="100000"/>
              </a:lnSpc>
              <a:spcBef>
                <a:spcPts val="0"/>
              </a:spcBef>
              <a:spcAft>
                <a:spcPts val="0"/>
              </a:spcAft>
              <a:buSzPts val="1800"/>
              <a:buNone/>
            </a:pPr>
            <a:endParaRPr sz="1100"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p8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23" name="Google Shape;123;p8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5"/>
        <p:cNvGrpSpPr/>
        <p:nvPr/>
      </p:nvGrpSpPr>
      <p:grpSpPr>
        <a:xfrm>
          <a:off x="0" y="0"/>
          <a:ext cx="0" cy="0"/>
          <a:chOff x="0" y="0"/>
          <a:chExt cx="0" cy="0"/>
        </a:xfrm>
      </p:grpSpPr>
      <p:sp>
        <p:nvSpPr>
          <p:cNvPr id="366" name="Google Shape;366;p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67" name="Google Shape;367;p3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SzPts val="1100"/>
              <a:buNone/>
            </a:pPr>
            <a:endParaRPr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4"/>
        <p:cNvGrpSpPr/>
        <p:nvPr/>
      </p:nvGrpSpPr>
      <p:grpSpPr>
        <a:xfrm>
          <a:off x="0" y="0"/>
          <a:ext cx="0" cy="0"/>
          <a:chOff x="0" y="0"/>
          <a:chExt cx="0" cy="0"/>
        </a:xfrm>
      </p:grpSpPr>
      <p:sp>
        <p:nvSpPr>
          <p:cNvPr id="375" name="Google Shape;375;p3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76" name="Google Shape;376;p3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3"/>
        <p:cNvGrpSpPr/>
        <p:nvPr/>
      </p:nvGrpSpPr>
      <p:grpSpPr>
        <a:xfrm>
          <a:off x="0" y="0"/>
          <a:ext cx="0" cy="0"/>
          <a:chOff x="0" y="0"/>
          <a:chExt cx="0" cy="0"/>
        </a:xfrm>
      </p:grpSpPr>
      <p:sp>
        <p:nvSpPr>
          <p:cNvPr id="384" name="Google Shape;384;p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85" name="Google Shape;385;p3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2"/>
        <p:cNvGrpSpPr/>
        <p:nvPr/>
      </p:nvGrpSpPr>
      <p:grpSpPr>
        <a:xfrm>
          <a:off x="0" y="0"/>
          <a:ext cx="0" cy="0"/>
          <a:chOff x="0" y="0"/>
          <a:chExt cx="0" cy="0"/>
        </a:xfrm>
      </p:grpSpPr>
      <p:sp>
        <p:nvSpPr>
          <p:cNvPr id="653" name="Google Shape;653;g7ef6a99b16_0_17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4" name="Google Shape;654;g7ef6a99b16_0_17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3"/>
        <p:cNvGrpSpPr/>
        <p:nvPr/>
      </p:nvGrpSpPr>
      <p:grpSpPr>
        <a:xfrm>
          <a:off x="0" y="0"/>
          <a:ext cx="0" cy="0"/>
          <a:chOff x="0" y="0"/>
          <a:chExt cx="0" cy="0"/>
        </a:xfrm>
      </p:grpSpPr>
      <p:sp>
        <p:nvSpPr>
          <p:cNvPr id="684" name="Google Shape;684;p6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85" name="Google Shape;685;p6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9"/>
        <p:cNvGrpSpPr/>
        <p:nvPr/>
      </p:nvGrpSpPr>
      <p:grpSpPr>
        <a:xfrm>
          <a:off x="0" y="0"/>
          <a:ext cx="0" cy="0"/>
          <a:chOff x="0" y="0"/>
          <a:chExt cx="0" cy="0"/>
        </a:xfrm>
      </p:grpSpPr>
      <p:sp>
        <p:nvSpPr>
          <p:cNvPr id="700" name="Google Shape;700;p6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01" name="Google Shape;701;p6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7"/>
        <p:cNvGrpSpPr/>
        <p:nvPr/>
      </p:nvGrpSpPr>
      <p:grpSpPr>
        <a:xfrm>
          <a:off x="0" y="0"/>
          <a:ext cx="0" cy="0"/>
          <a:chOff x="0" y="0"/>
          <a:chExt cx="0" cy="0"/>
        </a:xfrm>
      </p:grpSpPr>
      <p:sp>
        <p:nvSpPr>
          <p:cNvPr id="708" name="Google Shape;708;p6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09" name="Google Shape;709;p6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2"/>
        <p:cNvGrpSpPr/>
        <p:nvPr/>
      </p:nvGrpSpPr>
      <p:grpSpPr>
        <a:xfrm>
          <a:off x="0" y="0"/>
          <a:ext cx="0" cy="0"/>
          <a:chOff x="0" y="0"/>
          <a:chExt cx="0" cy="0"/>
        </a:xfrm>
      </p:grpSpPr>
      <p:sp>
        <p:nvSpPr>
          <p:cNvPr id="443" name="Google Shape;443;p5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44" name="Google Shape;444;p5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2"/>
        <p:cNvGrpSpPr/>
        <p:nvPr/>
      </p:nvGrpSpPr>
      <p:grpSpPr>
        <a:xfrm>
          <a:off x="0" y="0"/>
          <a:ext cx="0" cy="0"/>
          <a:chOff x="0" y="0"/>
          <a:chExt cx="0" cy="0"/>
        </a:xfrm>
      </p:grpSpPr>
      <p:sp>
        <p:nvSpPr>
          <p:cNvPr id="453" name="Google Shape;453;p5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54" name="Google Shape;454;p5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0"/>
        <p:cNvGrpSpPr/>
        <p:nvPr/>
      </p:nvGrpSpPr>
      <p:grpSpPr>
        <a:xfrm>
          <a:off x="0" y="0"/>
          <a:ext cx="0" cy="0"/>
          <a:chOff x="0" y="0"/>
          <a:chExt cx="0" cy="0"/>
        </a:xfrm>
      </p:grpSpPr>
      <p:sp>
        <p:nvSpPr>
          <p:cNvPr id="781" name="Google Shape;781;g7fbd0450ae_1_5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82" name="Google Shape;782;g7fbd0450ae_1_5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g76b178712f_0_32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0" name="Google Shape;130;g76b178712f_0_3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6"/>
        <p:cNvGrpSpPr/>
        <p:nvPr/>
      </p:nvGrpSpPr>
      <p:grpSpPr>
        <a:xfrm>
          <a:off x="0" y="0"/>
          <a:ext cx="0" cy="0"/>
          <a:chOff x="0" y="0"/>
          <a:chExt cx="0" cy="0"/>
        </a:xfrm>
      </p:grpSpPr>
      <p:sp>
        <p:nvSpPr>
          <p:cNvPr id="727" name="Google Shape;727;g76b178712f_0_42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28" name="Google Shape;728;g76b178712f_0_4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5"/>
        <p:cNvGrpSpPr/>
        <p:nvPr/>
      </p:nvGrpSpPr>
      <p:grpSpPr>
        <a:xfrm>
          <a:off x="0" y="0"/>
          <a:ext cx="0" cy="0"/>
          <a:chOff x="0" y="0"/>
          <a:chExt cx="0" cy="0"/>
        </a:xfrm>
      </p:grpSpPr>
      <p:sp>
        <p:nvSpPr>
          <p:cNvPr id="716" name="Google Shape;716;g76b178712f_0_4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17" name="Google Shape;717;g76b178712f_0_4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Google Shape;135;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36" name="Google Shape;136;p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Google Shape;148;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49" name="Google Shape;149;p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Google Shape;156;p7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57" name="Google Shape;157;p7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Google Shape;163;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64" name="Google Shape;164;p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9"/>
        <p:cNvGrpSpPr/>
        <p:nvPr/>
      </p:nvGrpSpPr>
      <p:grpSpPr>
        <a:xfrm>
          <a:off x="0" y="0"/>
          <a:ext cx="0" cy="0"/>
          <a:chOff x="0" y="0"/>
          <a:chExt cx="0" cy="0"/>
        </a:xfrm>
      </p:grpSpPr>
      <p:sp>
        <p:nvSpPr>
          <p:cNvPr id="240" name="Google Shape;240;p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41" name="Google Shape;241;p1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1000"/>
              </a:spcBef>
              <a:spcAft>
                <a:spcPts val="0"/>
              </a:spcAft>
              <a:buClr>
                <a:srgbClr val="000000"/>
              </a:buClr>
              <a:buSzPts val="1100"/>
              <a:buFont typeface="Arial"/>
              <a:buNone/>
            </a:pPr>
            <a:endParaRPr dirty="0"/>
          </a:p>
          <a:p>
            <a:pPr marL="0" lvl="0" indent="0" algn="l" rtl="0">
              <a:lnSpc>
                <a:spcPct val="100000"/>
              </a:lnSpc>
              <a:spcBef>
                <a:spcPts val="1000"/>
              </a:spcBef>
              <a:spcAft>
                <a:spcPts val="0"/>
              </a:spcAft>
              <a:buSzPts val="1100"/>
              <a:buNone/>
            </a:pPr>
            <a:endParaRPr b="1" dirty="0"/>
          </a:p>
          <a:p>
            <a:pPr marL="139700" marR="0" lvl="0" indent="0" algn="l" rtl="0">
              <a:lnSpc>
                <a:spcPct val="100000"/>
              </a:lnSpc>
              <a:spcBef>
                <a:spcPts val="0"/>
              </a:spcBef>
              <a:spcAft>
                <a:spcPts val="0"/>
              </a:spcAft>
              <a:buClr>
                <a:srgbClr val="000000"/>
              </a:buClr>
              <a:buSzPts val="1400"/>
              <a:buFont typeface="Arial"/>
              <a:buNone/>
            </a:pPr>
            <a:endParaRPr dirty="0"/>
          </a:p>
          <a:p>
            <a:pPr marL="0" lvl="0" indent="0" algn="l" rtl="0">
              <a:lnSpc>
                <a:spcPct val="100000"/>
              </a:lnSpc>
              <a:spcBef>
                <a:spcPts val="1000"/>
              </a:spcBef>
              <a:spcAft>
                <a:spcPts val="0"/>
              </a:spcAft>
              <a:buSzPts val="1100"/>
              <a:buNone/>
            </a:pP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6350"/>
            <a:ext cx="9144000" cy="5149850"/>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300" y="1803400"/>
            <a:ext cx="5825202" cy="1234727"/>
          </a:xfrm>
        </p:spPr>
        <p:txBody>
          <a:bodyPr anchor="b">
            <a:noAutofit/>
          </a:bodyPr>
          <a:lstStyle>
            <a:lvl1pPr algn="r">
              <a:defRPr sz="405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130300" y="3038125"/>
            <a:ext cx="5825202" cy="822674"/>
          </a:xfrm>
        </p:spPr>
        <p:txBody>
          <a:bodyPr anchor="t"/>
          <a:lstStyle>
            <a:lvl1pPr marL="0" indent="0" algn="r">
              <a:buNone/>
              <a:defRPr>
                <a:solidFill>
                  <a:schemeClr val="tx1">
                    <a:lumMod val="50000"/>
                    <a:lumOff val="50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0000000-1234-1234-1234-123412341234}" type="slidenum">
              <a:rPr lang="en-GB" smtClean="0"/>
              <a:pPr/>
              <a:t>‹#›</a:t>
            </a:fld>
            <a:endParaRPr lang="en-GB" dirty="0"/>
          </a:p>
        </p:txBody>
      </p:sp>
    </p:spTree>
    <p:extLst>
      <p:ext uri="{BB962C8B-B14F-4D97-AF65-F5344CB8AC3E}">
        <p14:creationId xmlns:p14="http://schemas.microsoft.com/office/powerpoint/2010/main" val="214629443"/>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508001" y="457200"/>
            <a:ext cx="6447501" cy="2552700"/>
          </a:xfrm>
        </p:spPr>
        <p:txBody>
          <a:bodyPr anchor="ctr">
            <a:normAutofit/>
          </a:bodyPr>
          <a:lstStyle>
            <a:lvl1pPr algn="l">
              <a:defRPr sz="3300" b="0" cap="none"/>
            </a:lvl1pPr>
          </a:lstStyle>
          <a:p>
            <a:r>
              <a:rPr lang="en-US"/>
              <a:t>Click to edit Master title style</a:t>
            </a:r>
            <a:endParaRPr lang="en-US" dirty="0"/>
          </a:p>
        </p:txBody>
      </p:sp>
      <p:sp>
        <p:nvSpPr>
          <p:cNvPr id="3" name="Text Placeholder 2"/>
          <p:cNvSpPr>
            <a:spLocks noGrp="1"/>
          </p:cNvSpPr>
          <p:nvPr>
            <p:ph type="body" idx="1"/>
          </p:nvPr>
        </p:nvSpPr>
        <p:spPr>
          <a:xfrm>
            <a:off x="508001" y="3352800"/>
            <a:ext cx="6447501" cy="1178222"/>
          </a:xfrm>
        </p:spPr>
        <p:txBody>
          <a:bodyPr anchor="ctr">
            <a:normAutofit/>
          </a:bodyPr>
          <a:lstStyle>
            <a:lvl1pPr marL="0" indent="0" algn="l">
              <a:buNone/>
              <a:defRPr sz="135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0000000-1234-1234-1234-123412341234}" type="slidenum">
              <a:rPr lang="en-GB" smtClean="0"/>
              <a:pPr/>
              <a:t>‹#›</a:t>
            </a:fld>
            <a:endParaRPr lang="en-GB" dirty="0"/>
          </a:p>
        </p:txBody>
      </p:sp>
    </p:spTree>
    <p:extLst>
      <p:ext uri="{BB962C8B-B14F-4D97-AF65-F5344CB8AC3E}">
        <p14:creationId xmlns:p14="http://schemas.microsoft.com/office/powerpoint/2010/main" val="982853365"/>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8500" y="457200"/>
            <a:ext cx="6070601" cy="2266950"/>
          </a:xfrm>
        </p:spPr>
        <p:txBody>
          <a:bodyPr anchor="ctr">
            <a:normAutofit/>
          </a:bodyPr>
          <a:lstStyle>
            <a:lvl1pPr algn="l">
              <a:defRPr sz="33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024604" y="2724150"/>
            <a:ext cx="5418393" cy="285750"/>
          </a:xfrm>
        </p:spPr>
        <p:txBody>
          <a:bodyPr anchor="ctr">
            <a:noAutofit/>
          </a:bodyPr>
          <a:lstStyle>
            <a:lvl1pPr marL="0" indent="0">
              <a:buFontTx/>
              <a:buNone/>
              <a:defRPr sz="1200">
                <a:solidFill>
                  <a:schemeClr val="tx1">
                    <a:lumMod val="50000"/>
                    <a:lumOff val="50000"/>
                  </a:schemeClr>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en-US"/>
              <a:t>Click to edit Master text styles</a:t>
            </a:r>
          </a:p>
        </p:txBody>
      </p:sp>
      <p:sp>
        <p:nvSpPr>
          <p:cNvPr id="3" name="Text Placeholder 2"/>
          <p:cNvSpPr>
            <a:spLocks noGrp="1"/>
          </p:cNvSpPr>
          <p:nvPr>
            <p:ph type="body" idx="1"/>
          </p:nvPr>
        </p:nvSpPr>
        <p:spPr>
          <a:xfrm>
            <a:off x="508001" y="3352800"/>
            <a:ext cx="6447501" cy="1178222"/>
          </a:xfrm>
        </p:spPr>
        <p:txBody>
          <a:bodyPr anchor="ctr">
            <a:normAutofit/>
          </a:bodyPr>
          <a:lstStyle>
            <a:lvl1pPr marL="0" indent="0" algn="l">
              <a:buNone/>
              <a:defRPr sz="135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0000000-1234-1234-1234-123412341234}" type="slidenum">
              <a:rPr lang="en-GB" smtClean="0"/>
              <a:pPr/>
              <a:t>‹#›</a:t>
            </a:fld>
            <a:endParaRPr lang="en-GB" dirty="0"/>
          </a:p>
        </p:txBody>
      </p:sp>
      <p:sp>
        <p:nvSpPr>
          <p:cNvPr id="24" name="TextBox 23"/>
          <p:cNvSpPr txBox="1"/>
          <p:nvPr/>
        </p:nvSpPr>
        <p:spPr>
          <a:xfrm>
            <a:off x="406403" y="592784"/>
            <a:ext cx="457200" cy="438582"/>
          </a:xfrm>
          <a:prstGeom prst="rect">
            <a:avLst/>
          </a:prstGeom>
        </p:spPr>
        <p:txBody>
          <a:bodyPr vert="horz" lIns="68580" tIns="34290" rIns="68580" bIns="34290" rtlCol="0" anchor="ctr">
            <a:noAutofit/>
          </a:bodyPr>
          <a:lstStyle/>
          <a:p>
            <a:pPr lvl="0"/>
            <a:r>
              <a:rPr lang="en-US" sz="6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669758" y="2164917"/>
            <a:ext cx="457200" cy="438582"/>
          </a:xfrm>
          <a:prstGeom prst="rect">
            <a:avLst/>
          </a:prstGeom>
        </p:spPr>
        <p:txBody>
          <a:bodyPr vert="horz" lIns="68580" tIns="34290" rIns="68580" bIns="34290" rtlCol="0" anchor="ctr">
            <a:noAutofit/>
          </a:bodyPr>
          <a:lstStyle/>
          <a:p>
            <a:pPr lvl="0"/>
            <a:r>
              <a:rPr lang="en-US" sz="6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27813571"/>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508001" y="1448991"/>
            <a:ext cx="6447501" cy="1946595"/>
          </a:xfrm>
        </p:spPr>
        <p:txBody>
          <a:bodyPr anchor="b">
            <a:normAutofit/>
          </a:bodyPr>
          <a:lstStyle>
            <a:lvl1pPr algn="l">
              <a:defRPr sz="3300" b="0" cap="none"/>
            </a:lvl1pPr>
          </a:lstStyle>
          <a:p>
            <a:r>
              <a:rPr lang="en-US"/>
              <a:t>Click to edit Master title style</a:t>
            </a:r>
            <a:endParaRPr lang="en-US" dirty="0"/>
          </a:p>
        </p:txBody>
      </p:sp>
      <p:sp>
        <p:nvSpPr>
          <p:cNvPr id="3" name="Text Placeholder 2"/>
          <p:cNvSpPr>
            <a:spLocks noGrp="1"/>
          </p:cNvSpPr>
          <p:nvPr>
            <p:ph type="body" idx="1"/>
          </p:nvPr>
        </p:nvSpPr>
        <p:spPr>
          <a:xfrm>
            <a:off x="508001" y="3395586"/>
            <a:ext cx="6447501" cy="1135436"/>
          </a:xfrm>
        </p:spPr>
        <p:txBody>
          <a:bodyPr anchor="t">
            <a:normAutofit/>
          </a:bodyPr>
          <a:lstStyle>
            <a:lvl1pPr marL="0" indent="0" algn="l">
              <a:buNone/>
              <a:defRPr sz="135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0000000-1234-1234-1234-123412341234}" type="slidenum">
              <a:rPr lang="en-GB" smtClean="0"/>
              <a:pPr/>
              <a:t>‹#›</a:t>
            </a:fld>
            <a:endParaRPr lang="en-GB" dirty="0"/>
          </a:p>
        </p:txBody>
      </p:sp>
    </p:spTree>
    <p:extLst>
      <p:ext uri="{BB962C8B-B14F-4D97-AF65-F5344CB8AC3E}">
        <p14:creationId xmlns:p14="http://schemas.microsoft.com/office/powerpoint/2010/main" val="2720886520"/>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698500" y="457200"/>
            <a:ext cx="6070601" cy="2266950"/>
          </a:xfrm>
        </p:spPr>
        <p:txBody>
          <a:bodyPr anchor="ctr">
            <a:normAutofit/>
          </a:bodyPr>
          <a:lstStyle>
            <a:lvl1pPr algn="l">
              <a:defRPr sz="33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507999" y="3009900"/>
            <a:ext cx="6447502" cy="385686"/>
          </a:xfrm>
        </p:spPr>
        <p:txBody>
          <a:bodyPr anchor="b">
            <a:noAutofit/>
          </a:bodyPr>
          <a:lstStyle>
            <a:lvl1pPr marL="0" indent="0">
              <a:buFontTx/>
              <a:buNone/>
              <a:defRPr sz="1800">
                <a:solidFill>
                  <a:schemeClr val="tx1">
                    <a:lumMod val="75000"/>
                    <a:lumOff val="25000"/>
                  </a:schemeClr>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en-US"/>
              <a:t>Click to edit Master text styles</a:t>
            </a:r>
          </a:p>
        </p:txBody>
      </p:sp>
      <p:sp>
        <p:nvSpPr>
          <p:cNvPr id="3" name="Text Placeholder 2"/>
          <p:cNvSpPr>
            <a:spLocks noGrp="1"/>
          </p:cNvSpPr>
          <p:nvPr>
            <p:ph type="body" idx="1"/>
          </p:nvPr>
        </p:nvSpPr>
        <p:spPr>
          <a:xfrm>
            <a:off x="508001" y="3395586"/>
            <a:ext cx="6447501" cy="1135436"/>
          </a:xfrm>
        </p:spPr>
        <p:txBody>
          <a:bodyPr anchor="t">
            <a:normAutofit/>
          </a:bodyPr>
          <a:lstStyle>
            <a:lvl1pPr marL="0" indent="0" algn="l">
              <a:buNone/>
              <a:defRPr sz="1350">
                <a:solidFill>
                  <a:schemeClr val="tx1">
                    <a:lumMod val="50000"/>
                    <a:lumOff val="50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0000000-1234-1234-1234-123412341234}" type="slidenum">
              <a:rPr lang="en-GB" smtClean="0"/>
              <a:pPr/>
              <a:t>‹#›</a:t>
            </a:fld>
            <a:endParaRPr lang="en-GB" dirty="0"/>
          </a:p>
        </p:txBody>
      </p:sp>
      <p:sp>
        <p:nvSpPr>
          <p:cNvPr id="24" name="TextBox 23"/>
          <p:cNvSpPr txBox="1"/>
          <p:nvPr/>
        </p:nvSpPr>
        <p:spPr>
          <a:xfrm>
            <a:off x="406403" y="592784"/>
            <a:ext cx="457200" cy="438582"/>
          </a:xfrm>
          <a:prstGeom prst="rect">
            <a:avLst/>
          </a:prstGeom>
        </p:spPr>
        <p:txBody>
          <a:bodyPr vert="horz" lIns="68580" tIns="34290" rIns="68580" bIns="34290" rtlCol="0" anchor="ctr">
            <a:noAutofit/>
          </a:bodyPr>
          <a:lstStyle/>
          <a:p>
            <a:pPr lvl="0"/>
            <a:r>
              <a:rPr lang="en-US" sz="6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669758" y="2164917"/>
            <a:ext cx="457200" cy="438582"/>
          </a:xfrm>
          <a:prstGeom prst="rect">
            <a:avLst/>
          </a:prstGeom>
        </p:spPr>
        <p:txBody>
          <a:bodyPr vert="horz" lIns="68580" tIns="34290" rIns="68580" bIns="34290" rtlCol="0" anchor="ctr">
            <a:noAutofit/>
          </a:bodyPr>
          <a:lstStyle/>
          <a:p>
            <a:pPr lvl="0"/>
            <a:r>
              <a:rPr lang="en-US" sz="6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804793604"/>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514350" y="457200"/>
            <a:ext cx="6441152" cy="2266950"/>
          </a:xfrm>
        </p:spPr>
        <p:txBody>
          <a:bodyPr anchor="ctr">
            <a:normAutofit/>
          </a:bodyPr>
          <a:lstStyle>
            <a:lvl1pPr algn="l">
              <a:defRPr sz="33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507999" y="3009900"/>
            <a:ext cx="6447502" cy="385686"/>
          </a:xfrm>
        </p:spPr>
        <p:txBody>
          <a:bodyPr anchor="b">
            <a:noAutofit/>
          </a:bodyPr>
          <a:lstStyle>
            <a:lvl1pPr marL="0" indent="0">
              <a:buFontTx/>
              <a:buNone/>
              <a:defRPr sz="1800">
                <a:solidFill>
                  <a:schemeClr val="accent1"/>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en-US"/>
              <a:t>Click to edit Master text styles</a:t>
            </a:r>
          </a:p>
        </p:txBody>
      </p:sp>
      <p:sp>
        <p:nvSpPr>
          <p:cNvPr id="3" name="Text Placeholder 2"/>
          <p:cNvSpPr>
            <a:spLocks noGrp="1"/>
          </p:cNvSpPr>
          <p:nvPr>
            <p:ph type="body" idx="1"/>
          </p:nvPr>
        </p:nvSpPr>
        <p:spPr>
          <a:xfrm>
            <a:off x="508001" y="3395586"/>
            <a:ext cx="6447501" cy="1135436"/>
          </a:xfrm>
        </p:spPr>
        <p:txBody>
          <a:bodyPr anchor="t">
            <a:normAutofit/>
          </a:bodyPr>
          <a:lstStyle>
            <a:lvl1pPr marL="0" indent="0" algn="l">
              <a:buNone/>
              <a:defRPr sz="1350">
                <a:solidFill>
                  <a:schemeClr val="tx1">
                    <a:lumMod val="50000"/>
                    <a:lumOff val="50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0000000-1234-1234-1234-123412341234}" type="slidenum">
              <a:rPr lang="en-GB" smtClean="0"/>
              <a:pPr/>
              <a:t>‹#›</a:t>
            </a:fld>
            <a:endParaRPr lang="en-GB" dirty="0"/>
          </a:p>
        </p:txBody>
      </p:sp>
    </p:spTree>
    <p:extLst>
      <p:ext uri="{BB962C8B-B14F-4D97-AF65-F5344CB8AC3E}">
        <p14:creationId xmlns:p14="http://schemas.microsoft.com/office/powerpoint/2010/main" val="3554562903"/>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smtClean="0"/>
              <a:t>10/20/2020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0000000-1234-1234-1234-123412341234}" type="slidenum">
              <a:rPr lang="en-GB" smtClean="0"/>
              <a:pPr/>
              <a:t>‹#›</a:t>
            </a:fld>
            <a:endParaRPr lang="en-GB" dirty="0"/>
          </a:p>
        </p:txBody>
      </p:sp>
    </p:spTree>
    <p:extLst>
      <p:ext uri="{BB962C8B-B14F-4D97-AF65-F5344CB8AC3E}">
        <p14:creationId xmlns:p14="http://schemas.microsoft.com/office/powerpoint/2010/main" val="768208350"/>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5755" y="457200"/>
            <a:ext cx="978557" cy="3938588"/>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508001" y="457200"/>
            <a:ext cx="5295113" cy="393858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0000000-1234-1234-1234-123412341234}" type="slidenum">
              <a:rPr lang="en-GB" smtClean="0"/>
              <a:pPr/>
              <a:t>‹#›</a:t>
            </a:fld>
            <a:endParaRPr lang="en-GB" dirty="0"/>
          </a:p>
        </p:txBody>
      </p:sp>
    </p:spTree>
    <p:extLst>
      <p:ext uri="{BB962C8B-B14F-4D97-AF65-F5344CB8AC3E}">
        <p14:creationId xmlns:p14="http://schemas.microsoft.com/office/powerpoint/2010/main" val="1727203284"/>
      </p:ext>
    </p:extLst>
  </p:cSld>
  <p:clrMapOvr>
    <a:masterClrMapping/>
  </p:clrMapOvr>
  <p:hf sldNum="0"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Title and two columns" type="twoColTx">
  <p:cSld name="Title and two columns">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solidFill>
                  <a:schemeClr val="accent1"/>
                </a:solidFill>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dirty="0"/>
          </a:p>
        </p:txBody>
      </p:sp>
      <p:sp>
        <p:nvSpPr>
          <p:cNvPr id="15" name="Google Shape;15;p3"/>
          <p:cNvSpPr txBox="1">
            <a:spLocks noGrp="1"/>
          </p:cNvSpPr>
          <p:nvPr>
            <p:ph type="body" idx="1"/>
          </p:nvPr>
        </p:nvSpPr>
        <p:spPr>
          <a:xfrm>
            <a:off x="311700" y="1152475"/>
            <a:ext cx="6030600" cy="3830491"/>
          </a:xfrm>
          <a:prstGeom prst="rect">
            <a:avLst/>
          </a:prstGeom>
          <a:noFill/>
          <a:ln>
            <a:noFill/>
          </a:ln>
        </p:spPr>
        <p:txBody>
          <a:bodyPr spcFirstLastPara="1" wrap="square" lIns="91425" tIns="91425" rIns="91425" bIns="91425" anchor="t" anchorCtr="0">
            <a:noAutofit/>
          </a:bodyPr>
          <a:lstStyle>
            <a:lvl1pPr marL="457200" lvl="0" indent="-317500" algn="l">
              <a:lnSpc>
                <a:spcPct val="115000"/>
              </a:lnSpc>
              <a:spcBef>
                <a:spcPts val="0"/>
              </a:spcBef>
              <a:spcAft>
                <a:spcPts val="0"/>
              </a:spcAft>
              <a:buSzPts val="1400"/>
              <a:buChar char="●"/>
              <a:defRPr>
                <a:solidFill>
                  <a:schemeClr val="tx1"/>
                </a:solidFill>
              </a:defRPr>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dirty="0"/>
          </a:p>
        </p:txBody>
      </p:sp>
      <p:sp>
        <p:nvSpPr>
          <p:cNvPr id="16" name="Google Shape;16;p3"/>
          <p:cNvSpPr txBox="1">
            <a:spLocks noGrp="1"/>
          </p:cNvSpPr>
          <p:nvPr>
            <p:ph type="body" idx="2"/>
          </p:nvPr>
        </p:nvSpPr>
        <p:spPr>
          <a:xfrm>
            <a:off x="4832400" y="1152475"/>
            <a:ext cx="3999900" cy="3416400"/>
          </a:xfrm>
          <a:prstGeom prst="rect">
            <a:avLst/>
          </a:prstGeom>
          <a:noFill/>
          <a:ln>
            <a:noFill/>
          </a:ln>
        </p:spPr>
        <p:txBody>
          <a:bodyPr spcFirstLastPara="1" wrap="square" lIns="91425" tIns="91425" rIns="91425" bIns="91425" anchor="t" anchorCtr="0">
            <a:noAutofit/>
          </a:bodyPr>
          <a:lstStyle>
            <a:lvl1pPr marL="457200" lvl="0" indent="-317500" algn="l">
              <a:lnSpc>
                <a:spcPct val="115000"/>
              </a:lnSpc>
              <a:spcBef>
                <a:spcPts val="0"/>
              </a:spcBef>
              <a:spcAft>
                <a:spcPts val="0"/>
              </a:spcAft>
              <a:buSzPts val="1400"/>
              <a:buChar char="●"/>
              <a:defRPr sz="1400">
                <a:solidFill>
                  <a:schemeClr val="tx1"/>
                </a:solidFill>
              </a:defRPr>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dirty="0"/>
          </a:p>
        </p:txBody>
      </p:sp>
      <p:sp>
        <p:nvSpPr>
          <p:cNvPr id="17" name="Google Shape;17;p3"/>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tx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dirty="0"/>
          </a:p>
        </p:txBody>
      </p:sp>
    </p:spTree>
    <p:extLst>
      <p:ext uri="{BB962C8B-B14F-4D97-AF65-F5344CB8AC3E}">
        <p14:creationId xmlns:p14="http://schemas.microsoft.com/office/powerpoint/2010/main" val="75186270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Section header" type="secHead">
  <p:cSld name="1_Section header">
    <p:spTree>
      <p:nvGrpSpPr>
        <p:cNvPr id="1" name="Shape 18"/>
        <p:cNvGrpSpPr/>
        <p:nvPr/>
      </p:nvGrpSpPr>
      <p:grpSpPr>
        <a:xfrm>
          <a:off x="0" y="0"/>
          <a:ext cx="0" cy="0"/>
          <a:chOff x="0" y="0"/>
          <a:chExt cx="0" cy="0"/>
        </a:xfrm>
      </p:grpSpPr>
      <p:sp>
        <p:nvSpPr>
          <p:cNvPr id="19" name="Google Shape;19;p4"/>
          <p:cNvSpPr txBox="1">
            <a:spLocks noGrp="1"/>
          </p:cNvSpPr>
          <p:nvPr>
            <p:ph type="title"/>
          </p:nvPr>
        </p:nvSpPr>
        <p:spPr>
          <a:xfrm>
            <a:off x="311700" y="2150850"/>
            <a:ext cx="8520600" cy="841800"/>
          </a:xfrm>
          <a:prstGeom prst="rect">
            <a:avLst/>
          </a:prstGeom>
          <a:noFill/>
          <a:ln>
            <a:noFill/>
          </a:ln>
        </p:spPr>
        <p:txBody>
          <a:bodyPr spcFirstLastPara="1" wrap="square" lIns="91425" tIns="91425" rIns="91425" bIns="91425" anchor="ctr" anchorCtr="0">
            <a:no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a:endParaRPr/>
          </a:p>
        </p:txBody>
      </p:sp>
      <p:sp>
        <p:nvSpPr>
          <p:cNvPr id="20" name="Google Shape;20;p4"/>
          <p:cNvSpPr txBox="1">
            <a:spLocks noGrp="1"/>
          </p:cNvSpPr>
          <p:nvPr>
            <p:ph type="sldNum" idx="12"/>
          </p:nvPr>
        </p:nvSpPr>
        <p:spPr>
          <a:xfrm>
            <a:off x="8591578" y="4749900"/>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tx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dirty="0"/>
          </a:p>
        </p:txBody>
      </p:sp>
    </p:spTree>
    <p:extLst>
      <p:ext uri="{BB962C8B-B14F-4D97-AF65-F5344CB8AC3E}">
        <p14:creationId xmlns:p14="http://schemas.microsoft.com/office/powerpoint/2010/main" val="259486938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21"/>
        <p:cNvGrpSpPr/>
        <p:nvPr/>
      </p:nvGrpSpPr>
      <p:grpSpPr>
        <a:xfrm>
          <a:off x="0" y="0"/>
          <a:ext cx="0" cy="0"/>
          <a:chOff x="0" y="0"/>
          <a:chExt cx="0" cy="0"/>
        </a:xfrm>
      </p:grpSpPr>
      <p:sp>
        <p:nvSpPr>
          <p:cNvPr id="22" name="Google Shape;22;p5"/>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solidFill>
                  <a:schemeClr val="accent1"/>
                </a:solidFill>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dirty="0"/>
          </a:p>
        </p:txBody>
      </p:sp>
      <p:sp>
        <p:nvSpPr>
          <p:cNvPr id="23" name="Google Shape;23;p5"/>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gn="l">
              <a:lnSpc>
                <a:spcPct val="115000"/>
              </a:lnSpc>
              <a:spcBef>
                <a:spcPts val="0"/>
              </a:spcBef>
              <a:spcAft>
                <a:spcPts val="0"/>
              </a:spcAft>
              <a:buSzPts val="1800"/>
              <a:buChar char="●"/>
              <a:defRPr>
                <a:solidFill>
                  <a:schemeClr val="tx1"/>
                </a:solidFill>
              </a:defRPr>
            </a:lvl1pPr>
            <a:lvl2pPr marL="914400" lvl="1" indent="-317500" algn="l">
              <a:lnSpc>
                <a:spcPct val="115000"/>
              </a:lnSpc>
              <a:spcBef>
                <a:spcPts val="1600"/>
              </a:spcBef>
              <a:spcAft>
                <a:spcPts val="0"/>
              </a:spcAft>
              <a:buSzPts val="1400"/>
              <a:buChar char="○"/>
              <a:defRPr/>
            </a:lvl2pPr>
            <a:lvl3pPr marL="1371600" lvl="2" indent="-317500" algn="l">
              <a:lnSpc>
                <a:spcPct val="115000"/>
              </a:lnSpc>
              <a:spcBef>
                <a:spcPts val="1600"/>
              </a:spcBef>
              <a:spcAft>
                <a:spcPts val="0"/>
              </a:spcAft>
              <a:buSzPts val="1400"/>
              <a:buChar char="■"/>
              <a:defRPr/>
            </a:lvl3pPr>
            <a:lvl4pPr marL="1828800" lvl="3" indent="-317500" algn="l">
              <a:lnSpc>
                <a:spcPct val="115000"/>
              </a:lnSpc>
              <a:spcBef>
                <a:spcPts val="1600"/>
              </a:spcBef>
              <a:spcAft>
                <a:spcPts val="0"/>
              </a:spcAft>
              <a:buSzPts val="1400"/>
              <a:buChar char="●"/>
              <a:defRPr/>
            </a:lvl4pPr>
            <a:lvl5pPr marL="2286000" lvl="4" indent="-317500" algn="l">
              <a:lnSpc>
                <a:spcPct val="115000"/>
              </a:lnSpc>
              <a:spcBef>
                <a:spcPts val="1600"/>
              </a:spcBef>
              <a:spcAft>
                <a:spcPts val="0"/>
              </a:spcAft>
              <a:buSzPts val="1400"/>
              <a:buChar char="○"/>
              <a:defRPr/>
            </a:lvl5pPr>
            <a:lvl6pPr marL="2743200" lvl="5" indent="-317500" algn="l">
              <a:lnSpc>
                <a:spcPct val="115000"/>
              </a:lnSpc>
              <a:spcBef>
                <a:spcPts val="1600"/>
              </a:spcBef>
              <a:spcAft>
                <a:spcPts val="0"/>
              </a:spcAft>
              <a:buSzPts val="1400"/>
              <a:buChar char="■"/>
              <a:defRPr/>
            </a:lvl6pPr>
            <a:lvl7pPr marL="3200400" lvl="6" indent="-317500" algn="l">
              <a:lnSpc>
                <a:spcPct val="115000"/>
              </a:lnSpc>
              <a:spcBef>
                <a:spcPts val="1600"/>
              </a:spcBef>
              <a:spcAft>
                <a:spcPts val="0"/>
              </a:spcAft>
              <a:buSzPts val="1400"/>
              <a:buChar char="●"/>
              <a:defRPr/>
            </a:lvl7pPr>
            <a:lvl8pPr marL="3657600" lvl="7" indent="-317500" algn="l">
              <a:lnSpc>
                <a:spcPct val="115000"/>
              </a:lnSpc>
              <a:spcBef>
                <a:spcPts val="1600"/>
              </a:spcBef>
              <a:spcAft>
                <a:spcPts val="0"/>
              </a:spcAft>
              <a:buSzPts val="1400"/>
              <a:buChar char="○"/>
              <a:defRPr/>
            </a:lvl8pPr>
            <a:lvl9pPr marL="4114800" lvl="8" indent="-317500" algn="l">
              <a:lnSpc>
                <a:spcPct val="115000"/>
              </a:lnSpc>
              <a:spcBef>
                <a:spcPts val="1600"/>
              </a:spcBef>
              <a:spcAft>
                <a:spcPts val="1600"/>
              </a:spcAft>
              <a:buSzPts val="1400"/>
              <a:buChar char="■"/>
              <a:defRPr/>
            </a:lvl9pPr>
          </a:lstStyle>
          <a:p>
            <a:endParaRPr dirty="0"/>
          </a:p>
        </p:txBody>
      </p:sp>
      <p:sp>
        <p:nvSpPr>
          <p:cNvPr id="24" name="Google Shape;24;p5"/>
          <p:cNvSpPr txBox="1">
            <a:spLocks noGrp="1"/>
          </p:cNvSpPr>
          <p:nvPr>
            <p:ph type="sldNum" idx="12"/>
          </p:nvPr>
        </p:nvSpPr>
        <p:spPr>
          <a:xfrm>
            <a:off x="8595300" y="4746695"/>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tx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dirty="0"/>
          </a:p>
        </p:txBody>
      </p:sp>
    </p:spTree>
    <p:extLst>
      <p:ext uri="{BB962C8B-B14F-4D97-AF65-F5344CB8AC3E}">
        <p14:creationId xmlns:p14="http://schemas.microsoft.com/office/powerpoint/2010/main" val="9931060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0000000-1234-1234-1234-123412341234}" type="slidenum">
              <a:rPr lang="en-GB" smtClean="0"/>
              <a:pPr/>
              <a:t>‹#›</a:t>
            </a:fld>
            <a:endParaRPr lang="en-GB" dirty="0"/>
          </a:p>
        </p:txBody>
      </p:sp>
    </p:spTree>
    <p:extLst>
      <p:ext uri="{BB962C8B-B14F-4D97-AF65-F5344CB8AC3E}">
        <p14:creationId xmlns:p14="http://schemas.microsoft.com/office/powerpoint/2010/main" val="3221853307"/>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08001" y="2025651"/>
            <a:ext cx="6447501" cy="1369936"/>
          </a:xfrm>
        </p:spPr>
        <p:txBody>
          <a:bodyPr anchor="b"/>
          <a:lstStyle>
            <a:lvl1pPr algn="l">
              <a:defRPr sz="3000" b="0" cap="none"/>
            </a:lvl1pPr>
          </a:lstStyle>
          <a:p>
            <a:r>
              <a:rPr lang="en-US"/>
              <a:t>Click to edit Master title style</a:t>
            </a:r>
            <a:endParaRPr lang="en-US" dirty="0"/>
          </a:p>
        </p:txBody>
      </p:sp>
      <p:sp>
        <p:nvSpPr>
          <p:cNvPr id="3" name="Text Placeholder 2"/>
          <p:cNvSpPr>
            <a:spLocks noGrp="1"/>
          </p:cNvSpPr>
          <p:nvPr>
            <p:ph type="body" idx="1"/>
          </p:nvPr>
        </p:nvSpPr>
        <p:spPr>
          <a:xfrm>
            <a:off x="508001" y="3395586"/>
            <a:ext cx="6447501" cy="645300"/>
          </a:xfrm>
        </p:spPr>
        <p:txBody>
          <a:bodyPr anchor="t"/>
          <a:lstStyle>
            <a:lvl1pPr marL="0" indent="0" algn="l">
              <a:buNone/>
              <a:defRPr sz="1500">
                <a:solidFill>
                  <a:schemeClr val="tx1">
                    <a:lumMod val="50000"/>
                    <a:lumOff val="50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0000000-1234-1234-1234-123412341234}" type="slidenum">
              <a:rPr lang="en-GB" smtClean="0"/>
              <a:pPr/>
              <a:t>‹#›</a:t>
            </a:fld>
            <a:endParaRPr lang="en-GB" dirty="0"/>
          </a:p>
        </p:txBody>
      </p:sp>
    </p:spTree>
    <p:extLst>
      <p:ext uri="{BB962C8B-B14F-4D97-AF65-F5344CB8AC3E}">
        <p14:creationId xmlns:p14="http://schemas.microsoft.com/office/powerpoint/2010/main" val="248040073"/>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08001" y="1620442"/>
            <a:ext cx="3138026" cy="29105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17477" y="1620442"/>
            <a:ext cx="3138026" cy="29105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smtClean="0"/>
              <a:t>10/20/2020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0000000-1234-1234-1234-123412341234}" type="slidenum">
              <a:rPr lang="en-GB" smtClean="0"/>
              <a:pPr/>
              <a:t>‹#›</a:t>
            </a:fld>
            <a:endParaRPr lang="en-GB" dirty="0"/>
          </a:p>
        </p:txBody>
      </p:sp>
    </p:spTree>
    <p:extLst>
      <p:ext uri="{BB962C8B-B14F-4D97-AF65-F5344CB8AC3E}">
        <p14:creationId xmlns:p14="http://schemas.microsoft.com/office/powerpoint/2010/main" val="495874203"/>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506809" y="1620737"/>
            <a:ext cx="3139217" cy="432197"/>
          </a:xfrm>
        </p:spPr>
        <p:txBody>
          <a:bodyPr anchor="b">
            <a:noAutofit/>
          </a:bodyPr>
          <a:lstStyle>
            <a:lvl1pPr marL="0" indent="0">
              <a:buNone/>
              <a:defRPr sz="18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506809" y="2052934"/>
            <a:ext cx="3139217" cy="2478088"/>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16287" y="1620737"/>
            <a:ext cx="3139214" cy="432197"/>
          </a:xfrm>
        </p:spPr>
        <p:txBody>
          <a:bodyPr anchor="b">
            <a:noAutofit/>
          </a:bodyPr>
          <a:lstStyle>
            <a:lvl1pPr marL="0" indent="0">
              <a:buNone/>
              <a:defRPr sz="18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816288" y="2052934"/>
            <a:ext cx="3139213" cy="2478088"/>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10/20/2020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0000000-1234-1234-1234-123412341234}" type="slidenum">
              <a:rPr lang="en-GB" smtClean="0"/>
              <a:pPr/>
              <a:t>‹#›</a:t>
            </a:fld>
            <a:endParaRPr lang="en-GB" dirty="0"/>
          </a:p>
        </p:txBody>
      </p:sp>
    </p:spTree>
    <p:extLst>
      <p:ext uri="{BB962C8B-B14F-4D97-AF65-F5344CB8AC3E}">
        <p14:creationId xmlns:p14="http://schemas.microsoft.com/office/powerpoint/2010/main" val="77546904"/>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08001" y="457200"/>
            <a:ext cx="6447501" cy="9906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10/20/2020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0000000-1234-1234-1234-123412341234}" type="slidenum">
              <a:rPr lang="en-GB" smtClean="0"/>
              <a:pPr/>
              <a:t>‹#›</a:t>
            </a:fld>
            <a:endParaRPr lang="en-GB" dirty="0"/>
          </a:p>
        </p:txBody>
      </p:sp>
    </p:spTree>
    <p:extLst>
      <p:ext uri="{BB962C8B-B14F-4D97-AF65-F5344CB8AC3E}">
        <p14:creationId xmlns:p14="http://schemas.microsoft.com/office/powerpoint/2010/main" val="1623604700"/>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10/20/2020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0000000-1234-1234-1234-123412341234}" type="slidenum">
              <a:rPr lang="en-GB" smtClean="0"/>
              <a:pPr/>
              <a:t>‹#›</a:t>
            </a:fld>
            <a:endParaRPr lang="en-GB" dirty="0"/>
          </a:p>
        </p:txBody>
      </p:sp>
    </p:spTree>
    <p:extLst>
      <p:ext uri="{BB962C8B-B14F-4D97-AF65-F5344CB8AC3E}">
        <p14:creationId xmlns:p14="http://schemas.microsoft.com/office/powerpoint/2010/main" val="13492916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8001" y="1123953"/>
            <a:ext cx="2890896" cy="958850"/>
          </a:xfrm>
        </p:spPr>
        <p:txBody>
          <a:bodyPr anchor="b">
            <a:normAutofit/>
          </a:bodyPr>
          <a:lstStyle>
            <a:lvl1pPr>
              <a:defRPr sz="1500"/>
            </a:lvl1pPr>
          </a:lstStyle>
          <a:p>
            <a:r>
              <a:rPr lang="en-US"/>
              <a:t>Click to edit Master title style</a:t>
            </a:r>
            <a:endParaRPr lang="en-US" dirty="0"/>
          </a:p>
        </p:txBody>
      </p:sp>
      <p:sp>
        <p:nvSpPr>
          <p:cNvPr id="3" name="Content Placeholder 2"/>
          <p:cNvSpPr>
            <a:spLocks noGrp="1"/>
          </p:cNvSpPr>
          <p:nvPr>
            <p:ph idx="1"/>
          </p:nvPr>
        </p:nvSpPr>
        <p:spPr>
          <a:xfrm>
            <a:off x="3570346" y="386193"/>
            <a:ext cx="3385156" cy="4144828"/>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08001" y="2082802"/>
            <a:ext cx="2890896" cy="1938337"/>
          </a:xfrm>
        </p:spPr>
        <p:txBody>
          <a:bodyPr>
            <a:normAutofit/>
          </a:bodyPr>
          <a:lstStyle>
            <a:lvl1pPr marL="0" indent="0">
              <a:buNone/>
              <a:defRPr sz="1050"/>
            </a:lvl1pPr>
            <a:lvl2pPr marL="342797" indent="0">
              <a:buNone/>
              <a:defRPr sz="1050"/>
            </a:lvl2pPr>
            <a:lvl3pPr marL="685595" indent="0">
              <a:buNone/>
              <a:defRPr sz="900"/>
            </a:lvl3pPr>
            <a:lvl4pPr marL="1028392" indent="0">
              <a:buNone/>
              <a:defRPr sz="750"/>
            </a:lvl4pPr>
            <a:lvl5pPr marL="1371188" indent="0">
              <a:buNone/>
              <a:defRPr sz="750"/>
            </a:lvl5pPr>
            <a:lvl6pPr marL="1713986" indent="0">
              <a:buNone/>
              <a:defRPr sz="750"/>
            </a:lvl6pPr>
            <a:lvl7pPr marL="2056783" indent="0">
              <a:buNone/>
              <a:defRPr sz="750"/>
            </a:lvl7pPr>
            <a:lvl8pPr marL="2399580" indent="0">
              <a:buNone/>
              <a:defRPr sz="750"/>
            </a:lvl8pPr>
            <a:lvl9pPr marL="2742377"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smtClean="0"/>
              <a:t>10/20/2020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0000000-1234-1234-1234-123412341234}" type="slidenum">
              <a:rPr lang="en-GB" smtClean="0"/>
              <a:pPr/>
              <a:t>‹#›</a:t>
            </a:fld>
            <a:endParaRPr lang="en-GB" dirty="0"/>
          </a:p>
        </p:txBody>
      </p:sp>
    </p:spTree>
    <p:extLst>
      <p:ext uri="{BB962C8B-B14F-4D97-AF65-F5344CB8AC3E}">
        <p14:creationId xmlns:p14="http://schemas.microsoft.com/office/powerpoint/2010/main" val="202018972"/>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8001" y="3600450"/>
            <a:ext cx="6447500" cy="425054"/>
          </a:xfrm>
        </p:spPr>
        <p:txBody>
          <a:bodyPr anchor="b">
            <a:normAutofit/>
          </a:bodyPr>
          <a:lstStyle>
            <a:lvl1pPr algn="l">
              <a:defRPr sz="18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508001" y="457200"/>
            <a:ext cx="6447501" cy="2884289"/>
          </a:xfrm>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dirty="0"/>
              <a:t>Click icon to add picture</a:t>
            </a:r>
          </a:p>
        </p:txBody>
      </p:sp>
      <p:sp>
        <p:nvSpPr>
          <p:cNvPr id="4" name="Text Placeholder 3"/>
          <p:cNvSpPr>
            <a:spLocks noGrp="1"/>
          </p:cNvSpPr>
          <p:nvPr>
            <p:ph type="body" sz="half" idx="2"/>
          </p:nvPr>
        </p:nvSpPr>
        <p:spPr>
          <a:xfrm>
            <a:off x="508001" y="4025504"/>
            <a:ext cx="6447500" cy="505518"/>
          </a:xfrm>
        </p:spPr>
        <p:txBody>
          <a:bodyPr>
            <a:normAutofit/>
          </a:bodyPr>
          <a:lstStyle>
            <a:lvl1pPr marL="0" indent="0">
              <a:buNone/>
              <a:defRPr sz="9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0000000-1234-1234-1234-123412341234}" type="slidenum">
              <a:rPr lang="en-GB" smtClean="0"/>
              <a:pPr/>
              <a:t>‹#›</a:t>
            </a:fld>
            <a:endParaRPr lang="en-GB" dirty="0"/>
          </a:p>
        </p:txBody>
      </p:sp>
      <p:sp>
        <p:nvSpPr>
          <p:cNvPr id="5" name="Date Placeholder 4"/>
          <p:cNvSpPr>
            <a:spLocks noGrp="1"/>
          </p:cNvSpPr>
          <p:nvPr>
            <p:ph type="dt" sz="half" idx="10"/>
          </p:nvPr>
        </p:nvSpPr>
        <p:spPr/>
        <p:txBody>
          <a:bodyPr/>
          <a:lstStyle/>
          <a:p>
            <a:fld id="{B61BEF0D-F0BB-DE4B-95CE-6DB70DBA9567}" type="datetimeFigureOut">
              <a:rPr lang="en-US" smtClean="0"/>
              <a:pPr/>
              <a:t>10/20/2020</a:t>
            </a:fld>
            <a:endParaRPr lang="en-US" dirty="0"/>
          </a:p>
        </p:txBody>
      </p:sp>
    </p:spTree>
    <p:extLst>
      <p:ext uri="{BB962C8B-B14F-4D97-AF65-F5344CB8AC3E}">
        <p14:creationId xmlns:p14="http://schemas.microsoft.com/office/powerpoint/2010/main" val="1506722096"/>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6350"/>
            <a:ext cx="9144000" cy="5149850"/>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508001" y="457200"/>
            <a:ext cx="6447501" cy="9906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508001" y="1620442"/>
            <a:ext cx="6447501" cy="291058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403850" y="4531022"/>
            <a:ext cx="683954" cy="273844"/>
          </a:xfrm>
          <a:prstGeom prst="rect">
            <a:avLst/>
          </a:prstGeom>
        </p:spPr>
        <p:txBody>
          <a:bodyPr vert="horz" lIns="91440" tIns="45720" rIns="91440" bIns="45720" rtlCol="0" anchor="ctr"/>
          <a:lstStyle>
            <a:lvl1pPr algn="r">
              <a:defRPr sz="675">
                <a:solidFill>
                  <a:schemeClr val="tx1">
                    <a:tint val="75000"/>
                  </a:schemeClr>
                </a:solidFill>
              </a:defRPr>
            </a:lvl1pPr>
          </a:lstStyle>
          <a:p>
            <a:fld id="{B61BEF0D-F0BB-DE4B-95CE-6DB70DBA9567}" type="datetimeFigureOut">
              <a:rPr lang="en-US" dirty="0"/>
              <a:pPr/>
              <a:t>10/20/2020</a:t>
            </a:fld>
            <a:endParaRPr lang="en-US" dirty="0"/>
          </a:p>
        </p:txBody>
      </p:sp>
      <p:sp>
        <p:nvSpPr>
          <p:cNvPr id="5" name="Footer Placeholder 4"/>
          <p:cNvSpPr>
            <a:spLocks noGrp="1"/>
          </p:cNvSpPr>
          <p:nvPr>
            <p:ph type="ftr" sz="quarter" idx="3"/>
          </p:nvPr>
        </p:nvSpPr>
        <p:spPr>
          <a:xfrm>
            <a:off x="508001" y="4531022"/>
            <a:ext cx="4723209" cy="273844"/>
          </a:xfrm>
          <a:prstGeom prst="rect">
            <a:avLst/>
          </a:prstGeom>
        </p:spPr>
        <p:txBody>
          <a:bodyPr vert="horz" lIns="91440" tIns="45720" rIns="91440" bIns="45720" rtlCol="0" anchor="ctr"/>
          <a:lstStyle>
            <a:lvl1pPr algn="l">
              <a:defRPr sz="675">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42998" y="4531022"/>
            <a:ext cx="512504" cy="273844"/>
          </a:xfrm>
          <a:prstGeom prst="rect">
            <a:avLst/>
          </a:prstGeom>
        </p:spPr>
        <p:txBody>
          <a:bodyPr vert="horz" lIns="91440" tIns="45720" rIns="91440" bIns="45720" rtlCol="0" anchor="ctr"/>
          <a:lstStyle>
            <a:lvl1pPr algn="r">
              <a:defRPr sz="675">
                <a:solidFill>
                  <a:schemeClr val="accent1"/>
                </a:solidFill>
              </a:defRPr>
            </a:lvl1pPr>
          </a:lstStyle>
          <a:p>
            <a:fld id="{00000000-1234-1234-1234-123412341234}" type="slidenum">
              <a:rPr lang="en-GB" smtClean="0"/>
              <a:pPr/>
              <a:t>‹#›</a:t>
            </a:fld>
            <a:endParaRPr lang="en-GB" dirty="0"/>
          </a:p>
        </p:txBody>
      </p:sp>
    </p:spTree>
    <p:extLst>
      <p:ext uri="{BB962C8B-B14F-4D97-AF65-F5344CB8AC3E}">
        <p14:creationId xmlns:p14="http://schemas.microsoft.com/office/powerpoint/2010/main" val="3638669920"/>
      </p:ext>
    </p:extLst>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 id="2147483705" r:id="rId12"/>
    <p:sldLayoutId id="2147483706" r:id="rId13"/>
    <p:sldLayoutId id="2147483707" r:id="rId14"/>
    <p:sldLayoutId id="2147483708" r:id="rId15"/>
    <p:sldLayoutId id="2147483709" r:id="rId16"/>
    <p:sldLayoutId id="2147483710" r:id="rId17"/>
    <p:sldLayoutId id="2147483711" r:id="rId18"/>
    <p:sldLayoutId id="2147483712" r:id="rId19"/>
  </p:sldLayoutIdLst>
  <p:hf sldNum="0" hdr="0" ftr="0" dt="0"/>
  <p:txStyles>
    <p:titleStyle>
      <a:lvl1pPr algn="l" defTabSz="342900" rtl="0" eaLnBrk="1" latinLnBrk="0" hangingPunct="1">
        <a:spcBef>
          <a:spcPct val="0"/>
        </a:spcBef>
        <a:buNone/>
        <a:defRPr sz="27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57175" indent="-257175" algn="l" defTabSz="342900" rtl="0" eaLnBrk="1" latinLnBrk="0" hangingPunct="1">
        <a:spcBef>
          <a:spcPts val="750"/>
        </a:spcBef>
        <a:spcAft>
          <a:spcPts val="0"/>
        </a:spcAft>
        <a:buClr>
          <a:schemeClr val="accent1"/>
        </a:buClr>
        <a:buSzPct val="80000"/>
        <a:buFont typeface="Wingdings 3" charset="2"/>
        <a:buChar char=""/>
        <a:defRPr sz="1350" kern="1200">
          <a:solidFill>
            <a:schemeClr val="tx1">
              <a:lumMod val="75000"/>
              <a:lumOff val="25000"/>
            </a:schemeClr>
          </a:solidFill>
          <a:latin typeface="+mn-lt"/>
          <a:ea typeface="+mn-ea"/>
          <a:cs typeface="+mn-cs"/>
        </a:defRPr>
      </a:lvl1pPr>
      <a:lvl2pPr marL="557213" indent="-214313" algn="l" defTabSz="342900" rtl="0" eaLnBrk="1" latinLnBrk="0" hangingPunct="1">
        <a:spcBef>
          <a:spcPts val="75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2pPr>
      <a:lvl3pPr marL="857250" indent="-171450" algn="l" defTabSz="342900" rtl="0" eaLnBrk="1" latinLnBrk="0" hangingPunct="1">
        <a:spcBef>
          <a:spcPts val="750"/>
        </a:spcBef>
        <a:spcAft>
          <a:spcPts val="0"/>
        </a:spcAft>
        <a:buClr>
          <a:schemeClr val="accent1"/>
        </a:buClr>
        <a:buSzPct val="80000"/>
        <a:buFont typeface="Wingdings 3" charset="2"/>
        <a:buChar char=""/>
        <a:defRPr sz="1050" kern="1200">
          <a:solidFill>
            <a:schemeClr val="tx1">
              <a:lumMod val="75000"/>
              <a:lumOff val="25000"/>
            </a:schemeClr>
          </a:solidFill>
          <a:latin typeface="+mn-lt"/>
          <a:ea typeface="+mn-ea"/>
          <a:cs typeface="+mn-cs"/>
        </a:defRPr>
      </a:lvl3pPr>
      <a:lvl4pPr marL="12001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4pPr>
      <a:lvl5pPr marL="15430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5pPr>
      <a:lvl6pPr marL="18859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6pPr>
      <a:lvl7pPr marL="22288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7pPr>
      <a:lvl8pPr marL="25717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8pPr>
      <a:lvl9pPr marL="29146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7.xml"/></Relationships>
</file>

<file path=ppt/slides/_rels/slide16.xml.rels><?xml version="1.0" encoding="UTF-8" standalone="yes"?>
<Relationships xmlns="http://schemas.openxmlformats.org/package/2006/relationships"><Relationship Id="rId3" Type="http://schemas.openxmlformats.org/officeDocument/2006/relationships/hyperlink" Target="https://www.gov.uk/government/publications/preventing-and-tackling-bullying" TargetMode="External"/><Relationship Id="rId2" Type="http://schemas.openxmlformats.org/officeDocument/2006/relationships/notesSlide" Target="../notesSlides/notesSlide16.xml"/><Relationship Id="rId1" Type="http://schemas.openxmlformats.org/officeDocument/2006/relationships/slideLayout" Target="../slideLayouts/slideLayout1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7.xml"/></Relationships>
</file>

<file path=ppt/slides/_rels/slide20.xml.rels><?xml version="1.0" encoding="UTF-8" standalone="yes"?>
<Relationships xmlns="http://schemas.openxmlformats.org/package/2006/relationships"><Relationship Id="rId3" Type="http://schemas.openxmlformats.org/officeDocument/2006/relationships/hyperlink" Target="https://www.childline.org.uk/" TargetMode="External"/><Relationship Id="rId2" Type="http://schemas.openxmlformats.org/officeDocument/2006/relationships/notesSlide" Target="../notesSlides/notesSlide20.xml"/><Relationship Id="rId1" Type="http://schemas.openxmlformats.org/officeDocument/2006/relationships/slideLayout" Target="../slideLayouts/slideLayout17.xml"/></Relationships>
</file>

<file path=ppt/slides/_rels/slide21.xml.rels><?xml version="1.0" encoding="UTF-8" standalone="yes"?>
<Relationships xmlns="http://schemas.openxmlformats.org/package/2006/relationships"><Relationship Id="rId3" Type="http://schemas.openxmlformats.org/officeDocument/2006/relationships/hyperlink" Target="https://www.childline.org.uk/" TargetMode="External"/><Relationship Id="rId2" Type="http://schemas.openxmlformats.org/officeDocument/2006/relationships/notesSlide" Target="../notesSlides/notesSlide21.xml"/><Relationship Id="rId1" Type="http://schemas.openxmlformats.org/officeDocument/2006/relationships/slideLayout" Target="../slideLayouts/slideLayout17.xml"/><Relationship Id="rId4" Type="http://schemas.openxmlformats.org/officeDocument/2006/relationships/hyperlink" Target="https://www.ceop.police.uk/safety-centre/" TargetMode="Externa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7.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18.xml"/></Relationships>
</file>

<file path=ppt/slides/_rels/slide24.xml.rels><?xml version="1.0" encoding="UTF-8" standalone="yes"?>
<Relationships xmlns="http://schemas.openxmlformats.org/package/2006/relationships"><Relationship Id="rId8" Type="http://schemas.openxmlformats.org/officeDocument/2006/relationships/hyperlink" Target="https://www.childline.org.uk/" TargetMode="External"/><Relationship Id="rId3" Type="http://schemas.openxmlformats.org/officeDocument/2006/relationships/hyperlink" Target="http://www.rapecrisis.org.uk/" TargetMode="External"/><Relationship Id="rId7" Type="http://schemas.openxmlformats.org/officeDocument/2006/relationships/hyperlink" Target="https://respectphoneline.org.uk/" TargetMode="External"/><Relationship Id="rId2" Type="http://schemas.openxmlformats.org/officeDocument/2006/relationships/notesSlide" Target="../notesSlides/notesSlide24.xml"/><Relationship Id="rId1" Type="http://schemas.openxmlformats.org/officeDocument/2006/relationships/slideLayout" Target="../slideLayouts/slideLayout17.xml"/><Relationship Id="rId6" Type="http://schemas.openxmlformats.org/officeDocument/2006/relationships/hyperlink" Target="http://www.galop.org.uk/" TargetMode="External"/><Relationship Id="rId11" Type="http://schemas.openxmlformats.org/officeDocument/2006/relationships/hyperlink" Target="https://www.gov.uk/bullying-at-school/reporting-bullying" TargetMode="External"/><Relationship Id="rId5" Type="http://schemas.openxmlformats.org/officeDocument/2006/relationships/hyperlink" Target="http://www.survivorsuk.org/" TargetMode="External"/><Relationship Id="rId10" Type="http://schemas.openxmlformats.org/officeDocument/2006/relationships/hyperlink" Target="https://www.ceop.police.uk/safety-centre/" TargetMode="External"/><Relationship Id="rId4" Type="http://schemas.openxmlformats.org/officeDocument/2006/relationships/hyperlink" Target="http://www.nationaldahelpline.org.uk/" TargetMode="External"/><Relationship Id="rId9" Type="http://schemas.openxmlformats.org/officeDocument/2006/relationships/hyperlink" Target="https://www.childnet.com/resources/cyberbullying-guidance-for-schools" TargetMode="Externa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7.xml"/></Relationships>
</file>

<file path=ppt/slides/_rels/slide26.xml.rels><?xml version="1.0" encoding="UTF-8" standalone="yes"?>
<Relationships xmlns="http://schemas.openxmlformats.org/package/2006/relationships"><Relationship Id="rId3" Type="http://schemas.openxmlformats.org/officeDocument/2006/relationships/hyperlink" Target="https://www.minded.org.uk/Catalogue/Index?HierarchyId=0_42929&amp;programmeId=42929" TargetMode="External"/><Relationship Id="rId2" Type="http://schemas.openxmlformats.org/officeDocument/2006/relationships/notesSlide" Target="../notesSlides/notesSlide26.xml"/><Relationship Id="rId1" Type="http://schemas.openxmlformats.org/officeDocument/2006/relationships/slideLayout" Target="../slideLayouts/slideLayout17.xml"/><Relationship Id="rId4" Type="http://schemas.openxmlformats.org/officeDocument/2006/relationships/hyperlink" Target="https://papyrus-uk.org/save-the-class/" TargetMode="Externa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9.xm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8.xml"/><Relationship Id="rId1" Type="http://schemas.openxmlformats.org/officeDocument/2006/relationships/slideLayout" Target="../slideLayouts/slideLayout17.xml"/></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9.xml"/><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3" Type="http://schemas.openxmlformats.org/officeDocument/2006/relationships/hyperlink" Target="https://www.gov.uk/government/publications/preventing-and-tackling-bullying" TargetMode="External"/><Relationship Id="rId2" Type="http://schemas.openxmlformats.org/officeDocument/2006/relationships/notesSlide" Target="../notesSlides/notesSlide5.xml"/><Relationship Id="rId1" Type="http://schemas.openxmlformats.org/officeDocument/2006/relationships/slideLayout" Target="../slideLayouts/slideLayout17.xml"/><Relationship Id="rId4" Type="http://schemas.openxmlformats.org/officeDocument/2006/relationships/hyperlink" Target="https://assets.publishing.service.gov.uk/government/uploads/system/uploads/attachment_data/file/811796/Teaching_online_safety_in_school.pdf"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25"/>
          <p:cNvSpPr txBox="1">
            <a:spLocks noGrp="1"/>
          </p:cNvSpPr>
          <p:nvPr>
            <p:ph type="ctrTitle"/>
          </p:nvPr>
        </p:nvSpPr>
        <p:spPr>
          <a:xfrm>
            <a:off x="311700" y="1822325"/>
            <a:ext cx="8520600" cy="9750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GB" sz="3600" dirty="0"/>
              <a:t>Teaching about respectful relationships</a:t>
            </a:r>
            <a:endParaRPr sz="3600" b="1" dirty="0"/>
          </a:p>
        </p:txBody>
      </p:sp>
      <p:sp>
        <p:nvSpPr>
          <p:cNvPr id="100" name="Google Shape;100;p25"/>
          <p:cNvSpPr txBox="1">
            <a:spLocks noGrp="1"/>
          </p:cNvSpPr>
          <p:nvPr>
            <p:ph type="subTitle" idx="1"/>
          </p:nvPr>
        </p:nvSpPr>
        <p:spPr>
          <a:xfrm>
            <a:off x="1337100" y="2985599"/>
            <a:ext cx="6545400" cy="799001"/>
          </a:xfrm>
          <a:prstGeom prst="rect">
            <a:avLst/>
          </a:prstGeom>
          <a:ln w="19050" cap="flat" cmpd="sng">
            <a:solidFill>
              <a:schemeClr val="accent1"/>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GB" sz="3200" dirty="0">
                <a:solidFill>
                  <a:schemeClr val="accent5">
                    <a:lumMod val="75000"/>
                  </a:schemeClr>
                </a:solidFill>
              </a:rPr>
              <a:t>Part of: EHWB and RSE</a:t>
            </a:r>
            <a:endParaRPr sz="3200" dirty="0">
              <a:solidFill>
                <a:srgbClr val="073763"/>
              </a:solidFill>
            </a:endParaRPr>
          </a:p>
        </p:txBody>
      </p:sp>
      <p:sp>
        <p:nvSpPr>
          <p:cNvPr id="102" name="Google Shape;102;p25"/>
          <p:cNvSpPr txBox="1">
            <a:spLocks noGrp="1"/>
          </p:cNvSpPr>
          <p:nvPr>
            <p:ph type="ctrTitle" idx="4294967295"/>
          </p:nvPr>
        </p:nvSpPr>
        <p:spPr>
          <a:xfrm>
            <a:off x="0" y="628650"/>
            <a:ext cx="8521700" cy="568325"/>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GB" sz="3000" dirty="0"/>
              <a:t>Training module</a:t>
            </a:r>
            <a:endParaRPr sz="3000" dirty="0"/>
          </a:p>
        </p:txBody>
      </p:sp>
      <p:sp>
        <p:nvSpPr>
          <p:cNvPr id="101" name="Google Shape;101;p25"/>
          <p:cNvSpPr txBox="1">
            <a:spLocks noGrp="1"/>
          </p:cNvSpPr>
          <p:nvPr>
            <p:ph type="subTitle" idx="4294967295"/>
          </p:nvPr>
        </p:nvSpPr>
        <p:spPr>
          <a:xfrm>
            <a:off x="7043738" y="4497388"/>
            <a:ext cx="2100262" cy="498475"/>
          </a:xfrm>
          <a:prstGeom prst="rect">
            <a:avLst/>
          </a:prstGeom>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GB" sz="2000" dirty="0"/>
              <a:t>September 2020</a:t>
            </a:r>
            <a:endParaRPr sz="2000" dirty="0"/>
          </a:p>
        </p:txBody>
      </p:sp>
      <p:sp>
        <p:nvSpPr>
          <p:cNvPr id="106" name="Google Shape;106;p25"/>
          <p:cNvSpPr txBox="1"/>
          <p:nvPr/>
        </p:nvSpPr>
        <p:spPr>
          <a:xfrm>
            <a:off x="3631900" y="4405675"/>
            <a:ext cx="1257900" cy="498000"/>
          </a:xfrm>
          <a:prstGeom prst="rect">
            <a:avLst/>
          </a:prstGeom>
          <a:solidFill>
            <a:srgbClr val="00B0F0"/>
          </a:solid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2000" b="0" i="0" u="none" strike="noStrike" kern="0" cap="none" spc="0" normalizeH="0" baseline="0" noProof="0" dirty="0">
                <a:ln>
                  <a:noFill/>
                </a:ln>
                <a:solidFill>
                  <a:srgbClr val="260859"/>
                </a:solidFill>
                <a:effectLst/>
                <a:uLnTx/>
                <a:uFillTx/>
                <a:latin typeface="Arial"/>
                <a:cs typeface="Arial"/>
                <a:sym typeface="Arial"/>
              </a:rPr>
              <a:t>Primary</a:t>
            </a:r>
            <a:endParaRPr kumimoji="0" sz="2000" b="0" i="0" u="none" strike="noStrike" kern="0" cap="none" spc="0" normalizeH="0" baseline="0" noProof="0" dirty="0">
              <a:ln>
                <a:noFill/>
              </a:ln>
              <a:solidFill>
                <a:srgbClr val="260859"/>
              </a:solidFill>
              <a:effectLst/>
              <a:uLnTx/>
              <a:uFillTx/>
              <a:latin typeface="Arial"/>
              <a:cs typeface="Arial"/>
              <a:sym typeface="Arial"/>
            </a:endParaRPr>
          </a:p>
        </p:txBody>
      </p:sp>
      <p:pic>
        <p:nvPicPr>
          <p:cNvPr id="3" name="Picture 2">
            <a:extLst>
              <a:ext uri="{FF2B5EF4-FFF2-40B4-BE49-F238E27FC236}">
                <a16:creationId xmlns:a16="http://schemas.microsoft.com/office/drawing/2014/main" id="{A1727811-242B-4DC5-B9FF-2701CEBA49E2}"/>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2695575" y="122400"/>
            <a:ext cx="3752850" cy="1219200"/>
          </a:xfrm>
          <a:prstGeom prst="rect">
            <a:avLst/>
          </a:prstGeom>
        </p:spPr>
      </p:pic>
      <p:sp>
        <p:nvSpPr>
          <p:cNvPr id="4" name="Oval 3">
            <a:extLst>
              <a:ext uri="{FF2B5EF4-FFF2-40B4-BE49-F238E27FC236}">
                <a16:creationId xmlns:a16="http://schemas.microsoft.com/office/drawing/2014/main" id="{538F052C-4B74-4F2B-9583-B2F0C1FDD6E0}"/>
              </a:ext>
            </a:extLst>
          </p:cNvPr>
          <p:cNvSpPr/>
          <p:nvPr/>
        </p:nvSpPr>
        <p:spPr>
          <a:xfrm>
            <a:off x="255638" y="86200"/>
            <a:ext cx="1691149" cy="1641988"/>
          </a:xfrm>
          <a:prstGeom prst="ellipse">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4762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2800" b="1" i="0" u="none" strike="noStrike" kern="0" cap="none" spc="0" normalizeH="0" baseline="0" noProof="0" dirty="0">
                <a:ln>
                  <a:noFill/>
                </a:ln>
                <a:solidFill>
                  <a:srgbClr val="2E946B">
                    <a:lumMod val="50000"/>
                  </a:srgbClr>
                </a:solidFill>
                <a:effectLst>
                  <a:outerShdw blurRad="50800" dist="50800" dir="5400000" algn="ctr" rotWithShape="0">
                    <a:srgbClr val="FF0000"/>
                  </a:outerShdw>
                </a:effectLst>
                <a:uLnTx/>
                <a:uFillTx/>
                <a:latin typeface="Calibri" panose="020F0502020204030204" pitchFamily="34" charset="0"/>
                <a:ea typeface="+mn-ea"/>
                <a:cs typeface="Calibri" panose="020F0502020204030204" pitchFamily="34" charset="0"/>
                <a:sym typeface="Arial"/>
              </a:rPr>
              <a:t>TLP 6</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51"/>
        <p:cNvGrpSpPr/>
        <p:nvPr/>
      </p:nvGrpSpPr>
      <p:grpSpPr>
        <a:xfrm>
          <a:off x="0" y="0"/>
          <a:ext cx="0" cy="0"/>
          <a:chOff x="0" y="0"/>
          <a:chExt cx="0" cy="0"/>
        </a:xfrm>
      </p:grpSpPr>
      <p:sp>
        <p:nvSpPr>
          <p:cNvPr id="252" name="Google Shape;252;p46"/>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Boundaries and personal space</a:t>
            </a:r>
            <a:endParaRPr dirty="0"/>
          </a:p>
        </p:txBody>
      </p:sp>
      <p:sp>
        <p:nvSpPr>
          <p:cNvPr id="253" name="Google Shape;253;p46"/>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1000"/>
              </a:spcBef>
              <a:spcAft>
                <a:spcPts val="0"/>
              </a:spcAft>
              <a:buClr>
                <a:schemeClr val="dk1"/>
              </a:buClr>
              <a:buSzPts val="1400"/>
              <a:buNone/>
            </a:pPr>
            <a:r>
              <a:rPr lang="en-GB" dirty="0">
                <a:solidFill>
                  <a:srgbClr val="000000"/>
                </a:solidFill>
              </a:rPr>
              <a:t>Teach that a key part of a healthy relationship is to respect each other’s </a:t>
            </a:r>
            <a:r>
              <a:rPr lang="en-GB" b="1" dirty="0">
                <a:solidFill>
                  <a:srgbClr val="000000"/>
                </a:solidFill>
              </a:rPr>
              <a:t>personal space and boundaries</a:t>
            </a:r>
            <a:r>
              <a:rPr lang="en-GB" dirty="0">
                <a:solidFill>
                  <a:srgbClr val="000000"/>
                </a:solidFill>
              </a:rPr>
              <a:t>. </a:t>
            </a:r>
            <a:endParaRPr dirty="0">
              <a:solidFill>
                <a:srgbClr val="000000"/>
              </a:solidFill>
            </a:endParaRPr>
          </a:p>
          <a:p>
            <a:pPr marL="0" lvl="0" indent="0" algn="l" rtl="0">
              <a:lnSpc>
                <a:spcPct val="115000"/>
              </a:lnSpc>
              <a:spcBef>
                <a:spcPts val="1000"/>
              </a:spcBef>
              <a:spcAft>
                <a:spcPts val="0"/>
              </a:spcAft>
              <a:buClr>
                <a:schemeClr val="dk1"/>
              </a:buClr>
              <a:buSzPts val="1400"/>
              <a:buNone/>
            </a:pPr>
            <a:r>
              <a:rPr lang="en-GB" dirty="0">
                <a:solidFill>
                  <a:srgbClr val="000000"/>
                </a:solidFill>
              </a:rPr>
              <a:t>Explain that everyone has the right to have their own boundaries, for example:</a:t>
            </a:r>
            <a:endParaRPr dirty="0">
              <a:solidFill>
                <a:srgbClr val="000000"/>
              </a:solidFill>
            </a:endParaRPr>
          </a:p>
          <a:p>
            <a:pPr marL="457200" lvl="0" indent="-317500" algn="l" rtl="0">
              <a:lnSpc>
                <a:spcPct val="115000"/>
              </a:lnSpc>
              <a:spcBef>
                <a:spcPts val="1000"/>
              </a:spcBef>
              <a:spcAft>
                <a:spcPts val="0"/>
              </a:spcAft>
              <a:buClr>
                <a:schemeClr val="accent1"/>
              </a:buClr>
              <a:buSzPts val="1400"/>
              <a:buChar char="●"/>
            </a:pPr>
            <a:r>
              <a:rPr lang="en-GB" dirty="0">
                <a:solidFill>
                  <a:srgbClr val="000000"/>
                </a:solidFill>
              </a:rPr>
              <a:t>to share some of their toys, but not all of them</a:t>
            </a:r>
            <a:endParaRPr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dirty="0">
                <a:solidFill>
                  <a:srgbClr val="000000"/>
                </a:solidFill>
              </a:rPr>
              <a:t>to choose how much physical contact they have, e.g. some people like to hug, but other people prefer to just wave</a:t>
            </a:r>
            <a:endParaRPr dirty="0">
              <a:solidFill>
                <a:srgbClr val="000000"/>
              </a:solidFill>
            </a:endParaRPr>
          </a:p>
          <a:p>
            <a:pPr marL="0" lvl="0" indent="0" algn="l" rtl="0">
              <a:lnSpc>
                <a:spcPct val="115000"/>
              </a:lnSpc>
              <a:spcBef>
                <a:spcPts val="1000"/>
              </a:spcBef>
              <a:spcAft>
                <a:spcPts val="0"/>
              </a:spcAft>
              <a:buClr>
                <a:schemeClr val="dk1"/>
              </a:buClr>
              <a:buSzPts val="1400"/>
              <a:buNone/>
            </a:pPr>
            <a:r>
              <a:rPr lang="en-GB" dirty="0">
                <a:solidFill>
                  <a:srgbClr val="000000"/>
                </a:solidFill>
              </a:rPr>
              <a:t>Explain the differences between </a:t>
            </a:r>
            <a:r>
              <a:rPr lang="en-GB" b="1" dirty="0">
                <a:solidFill>
                  <a:srgbClr val="000000"/>
                </a:solidFill>
              </a:rPr>
              <a:t>appropriate and inappropriate or unsafe contact</a:t>
            </a:r>
            <a:r>
              <a:rPr lang="en-GB" dirty="0">
                <a:solidFill>
                  <a:srgbClr val="000000"/>
                </a:solidFill>
              </a:rPr>
              <a:t> (in both physical and in other contexts, e.g. online).</a:t>
            </a:r>
            <a:endParaRPr dirty="0">
              <a:solidFill>
                <a:srgbClr val="000000"/>
              </a:solidFill>
            </a:endParaRPr>
          </a:p>
          <a:p>
            <a:pPr marL="0" lvl="0" indent="0" algn="l" rtl="0">
              <a:lnSpc>
                <a:spcPct val="115000"/>
              </a:lnSpc>
              <a:spcBef>
                <a:spcPts val="1000"/>
              </a:spcBef>
              <a:spcAft>
                <a:spcPts val="0"/>
              </a:spcAft>
              <a:buClr>
                <a:schemeClr val="dk1"/>
              </a:buClr>
              <a:buSzPts val="1400"/>
              <a:buNone/>
            </a:pPr>
            <a:endParaRPr dirty="0"/>
          </a:p>
        </p:txBody>
      </p:sp>
      <p:sp>
        <p:nvSpPr>
          <p:cNvPr id="255" name="Google Shape;255;p46"/>
          <p:cNvSpPr txBox="1">
            <a:spLocks noGrp="1"/>
          </p:cNvSpPr>
          <p:nvPr>
            <p:ph type="body" idx="2"/>
          </p:nvPr>
        </p:nvSpPr>
        <p:spPr>
          <a:xfrm>
            <a:off x="6178800" y="216425"/>
            <a:ext cx="2695200" cy="31308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rgbClr val="000000"/>
                </a:solidFill>
              </a:rPr>
              <a:t>STATUTORY GUIDANCE</a:t>
            </a:r>
            <a:br>
              <a:rPr lang="en-GB" sz="1600" dirty="0">
                <a:solidFill>
                  <a:srgbClr val="000000"/>
                </a:solidFill>
              </a:rPr>
            </a:br>
            <a:r>
              <a:rPr lang="en-GB" sz="1600" dirty="0">
                <a:solidFill>
                  <a:srgbClr val="000000"/>
                </a:solidFill>
              </a:rPr>
              <a:t>Know the importance of respecting others, even when they are very different from them (for example, physically, in character, personality or backgrounds), or make different choices or have different preferences or beliefs.</a:t>
            </a:r>
            <a:endParaRPr sz="1600" dirty="0">
              <a:solidFill>
                <a:srgbClr val="000000"/>
              </a:solidFill>
            </a:endParaRPr>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254" name="Google Shape;254;p46"/>
          <p:cNvSpPr txBox="1">
            <a:spLocks noGrp="1"/>
          </p:cNvSpPr>
          <p:nvPr>
            <p:ph type="sldNum" idx="12"/>
          </p:nvPr>
        </p:nvSpPr>
        <p:spPr>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10</a:t>
            </a:fld>
            <a:endParaRPr dirty="0"/>
          </a:p>
        </p:txBody>
      </p:sp>
      <p:sp>
        <p:nvSpPr>
          <p:cNvPr id="256" name="Google Shape;256;p46"/>
          <p:cNvSpPr txBox="1">
            <a:spLocks noGrp="1"/>
          </p:cNvSpPr>
          <p:nvPr>
            <p:ph type="subTitle" idx="4294967295"/>
          </p:nvPr>
        </p:nvSpPr>
        <p:spPr>
          <a:xfrm>
            <a:off x="8066088" y="4454525"/>
            <a:ext cx="1077912" cy="473075"/>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60"/>
        <p:cNvGrpSpPr/>
        <p:nvPr/>
      </p:nvGrpSpPr>
      <p:grpSpPr>
        <a:xfrm>
          <a:off x="0" y="0"/>
          <a:ext cx="0" cy="0"/>
          <a:chOff x="0" y="0"/>
          <a:chExt cx="0" cy="0"/>
        </a:xfrm>
      </p:grpSpPr>
      <p:sp>
        <p:nvSpPr>
          <p:cNvPr id="261" name="Google Shape;261;p47"/>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Respecting difference</a:t>
            </a:r>
            <a:endParaRPr dirty="0"/>
          </a:p>
        </p:txBody>
      </p:sp>
      <p:sp>
        <p:nvSpPr>
          <p:cNvPr id="262" name="Google Shape;262;p47"/>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1000"/>
              </a:spcBef>
              <a:spcAft>
                <a:spcPts val="0"/>
              </a:spcAft>
              <a:buSzPts val="1400"/>
              <a:buNone/>
            </a:pPr>
            <a:r>
              <a:rPr lang="en-GB" dirty="0">
                <a:solidFill>
                  <a:srgbClr val="000000"/>
                </a:solidFill>
              </a:rPr>
              <a:t>Teach that everybody is unique. For example, people:</a:t>
            </a:r>
            <a:endParaRPr dirty="0">
              <a:solidFill>
                <a:srgbClr val="000000"/>
              </a:solidFill>
            </a:endParaRPr>
          </a:p>
          <a:p>
            <a:pPr marL="457200" lvl="0" indent="-317500" algn="l" rtl="0">
              <a:lnSpc>
                <a:spcPct val="115000"/>
              </a:lnSpc>
              <a:spcBef>
                <a:spcPts val="1000"/>
              </a:spcBef>
              <a:spcAft>
                <a:spcPts val="0"/>
              </a:spcAft>
              <a:buClr>
                <a:schemeClr val="accent1"/>
              </a:buClr>
              <a:buSzPts val="1400"/>
              <a:buChar char="●"/>
            </a:pPr>
            <a:r>
              <a:rPr lang="en-GB" b="1" dirty="0">
                <a:solidFill>
                  <a:srgbClr val="000000"/>
                </a:solidFill>
              </a:rPr>
              <a:t>look different </a:t>
            </a:r>
            <a:r>
              <a:rPr lang="en-GB" dirty="0">
                <a:solidFill>
                  <a:srgbClr val="000000"/>
                </a:solidFill>
              </a:rPr>
              <a:t>from each other</a:t>
            </a:r>
            <a:endParaRPr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dirty="0">
                <a:solidFill>
                  <a:srgbClr val="000000"/>
                </a:solidFill>
              </a:rPr>
              <a:t>like and dislike</a:t>
            </a:r>
            <a:r>
              <a:rPr lang="en-GB" b="1" dirty="0">
                <a:solidFill>
                  <a:srgbClr val="000000"/>
                </a:solidFill>
              </a:rPr>
              <a:t> different things</a:t>
            </a:r>
            <a:endParaRPr b="1"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dirty="0">
                <a:solidFill>
                  <a:srgbClr val="000000"/>
                </a:solidFill>
              </a:rPr>
              <a:t>might have </a:t>
            </a:r>
            <a:r>
              <a:rPr lang="en-GB" b="1" dirty="0">
                <a:solidFill>
                  <a:srgbClr val="000000"/>
                </a:solidFill>
              </a:rPr>
              <a:t>different beliefs or customs</a:t>
            </a:r>
            <a:endParaRPr b="1" dirty="0">
              <a:solidFill>
                <a:srgbClr val="000000"/>
              </a:solidFill>
            </a:endParaRPr>
          </a:p>
          <a:p>
            <a:pPr marL="0" lvl="0" indent="0" algn="l" rtl="0">
              <a:lnSpc>
                <a:spcPct val="115000"/>
              </a:lnSpc>
              <a:spcBef>
                <a:spcPts val="1000"/>
              </a:spcBef>
              <a:spcAft>
                <a:spcPts val="0"/>
              </a:spcAft>
              <a:buSzPts val="1400"/>
              <a:buNone/>
            </a:pPr>
            <a:r>
              <a:rPr lang="en-GB" dirty="0">
                <a:solidFill>
                  <a:srgbClr val="000000"/>
                </a:solidFill>
              </a:rPr>
              <a:t>Explain that everyone needs to show the same respect to others, </a:t>
            </a:r>
            <a:r>
              <a:rPr lang="en-GB" b="1" dirty="0">
                <a:solidFill>
                  <a:srgbClr val="000000"/>
                </a:solidFill>
              </a:rPr>
              <a:t>regardless of how different</a:t>
            </a:r>
            <a:r>
              <a:rPr lang="en-GB" dirty="0">
                <a:solidFill>
                  <a:srgbClr val="000000"/>
                </a:solidFill>
              </a:rPr>
              <a:t> they are to them. </a:t>
            </a:r>
            <a:endParaRPr dirty="0">
              <a:solidFill>
                <a:srgbClr val="000000"/>
              </a:solidFill>
            </a:endParaRPr>
          </a:p>
          <a:p>
            <a:pPr marL="0" lvl="0" indent="0" algn="l" rtl="0">
              <a:lnSpc>
                <a:spcPct val="115000"/>
              </a:lnSpc>
              <a:spcBef>
                <a:spcPts val="1000"/>
              </a:spcBef>
              <a:spcAft>
                <a:spcPts val="0"/>
              </a:spcAft>
              <a:buSzPts val="1400"/>
              <a:buNone/>
            </a:pPr>
            <a:r>
              <a:rPr lang="en-GB" dirty="0">
                <a:solidFill>
                  <a:srgbClr val="000000"/>
                </a:solidFill>
              </a:rPr>
              <a:t>Explain that targeting someone simply because you disagree with them is a form of bullying and not acceptable.</a:t>
            </a:r>
            <a:endParaRPr dirty="0">
              <a:solidFill>
                <a:srgbClr val="000000"/>
              </a:solidFill>
            </a:endParaRPr>
          </a:p>
        </p:txBody>
      </p:sp>
      <p:sp>
        <p:nvSpPr>
          <p:cNvPr id="264" name="Google Shape;264;p47"/>
          <p:cNvSpPr txBox="1">
            <a:spLocks noGrp="1"/>
          </p:cNvSpPr>
          <p:nvPr>
            <p:ph type="body" idx="2"/>
          </p:nvPr>
        </p:nvSpPr>
        <p:spPr>
          <a:xfrm>
            <a:off x="6178800" y="216425"/>
            <a:ext cx="2695200" cy="31308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rgbClr val="000000"/>
                </a:solidFill>
              </a:rPr>
              <a:t>STATUTORY GUIDANCE</a:t>
            </a:r>
            <a:br>
              <a:rPr lang="en-GB" sz="1600" dirty="0">
                <a:solidFill>
                  <a:srgbClr val="000000"/>
                </a:solidFill>
              </a:rPr>
            </a:br>
            <a:r>
              <a:rPr lang="en-GB" sz="1600" dirty="0">
                <a:solidFill>
                  <a:srgbClr val="000000"/>
                </a:solidFill>
              </a:rPr>
              <a:t>Know the importance of respecting others, even when they are very different from them (for example, physically, in character, personality or backgrounds), or make different choices or have different preferences or beliefs.</a:t>
            </a:r>
            <a:endParaRPr sz="1600" dirty="0">
              <a:solidFill>
                <a:srgbClr val="000000"/>
              </a:solidFill>
            </a:endParaRPr>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263" name="Google Shape;263;p47"/>
          <p:cNvSpPr txBox="1">
            <a:spLocks noGrp="1"/>
          </p:cNvSpPr>
          <p:nvPr>
            <p:ph type="sldNum" idx="12"/>
          </p:nvPr>
        </p:nvSpPr>
        <p:spPr>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11</a:t>
            </a:fld>
            <a:endParaRPr dirty="0"/>
          </a:p>
        </p:txBody>
      </p:sp>
      <p:sp>
        <p:nvSpPr>
          <p:cNvPr id="265" name="Google Shape;265;p47"/>
          <p:cNvSpPr txBox="1">
            <a:spLocks noGrp="1"/>
          </p:cNvSpPr>
          <p:nvPr>
            <p:ph type="subTitle" idx="4294967295"/>
          </p:nvPr>
        </p:nvSpPr>
        <p:spPr>
          <a:xfrm>
            <a:off x="8066088" y="4454525"/>
            <a:ext cx="1077912" cy="473075"/>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2" name="Speech Bubble: Oval 1">
            <a:extLst>
              <a:ext uri="{FF2B5EF4-FFF2-40B4-BE49-F238E27FC236}">
                <a16:creationId xmlns:a16="http://schemas.microsoft.com/office/drawing/2014/main" id="{4322F7F5-03BD-4DB3-9EFA-A0C870C5DAC6}"/>
              </a:ext>
            </a:extLst>
          </p:cNvPr>
          <p:cNvSpPr/>
          <p:nvPr/>
        </p:nvSpPr>
        <p:spPr>
          <a:xfrm>
            <a:off x="2604887" y="3165822"/>
            <a:ext cx="3311819" cy="1641078"/>
          </a:xfrm>
          <a:prstGeom prst="wedgeEllipseCallout">
            <a:avLst>
              <a:gd name="adj1" fmla="val -54244"/>
              <a:gd name="adj2" fmla="val -34892"/>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How can we use examples and create discussions with the onus on celebrating diversity.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69"/>
        <p:cNvGrpSpPr/>
        <p:nvPr/>
      </p:nvGrpSpPr>
      <p:grpSpPr>
        <a:xfrm>
          <a:off x="0" y="0"/>
          <a:ext cx="0" cy="0"/>
          <a:chOff x="0" y="0"/>
          <a:chExt cx="0" cy="0"/>
        </a:xfrm>
      </p:grpSpPr>
      <p:sp>
        <p:nvSpPr>
          <p:cNvPr id="270" name="Google Shape;270;p48"/>
          <p:cNvSpPr txBox="1">
            <a:spLocks noGrp="1"/>
          </p:cNvSpPr>
          <p:nvPr>
            <p:ph type="title"/>
          </p:nvPr>
        </p:nvSpPr>
        <p:spPr>
          <a:xfrm>
            <a:off x="270001" y="233325"/>
            <a:ext cx="3364547"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sz="2000" dirty="0"/>
              <a:t>Self-respect and happiness</a:t>
            </a:r>
            <a:endParaRPr sz="2000" dirty="0"/>
          </a:p>
        </p:txBody>
      </p:sp>
      <p:sp>
        <p:nvSpPr>
          <p:cNvPr id="271" name="Google Shape;271;p48"/>
          <p:cNvSpPr txBox="1">
            <a:spLocks noGrp="1"/>
          </p:cNvSpPr>
          <p:nvPr>
            <p:ph type="body" idx="1"/>
          </p:nvPr>
        </p:nvSpPr>
        <p:spPr>
          <a:xfrm>
            <a:off x="270000" y="789000"/>
            <a:ext cx="2542356"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1000"/>
              </a:spcBef>
              <a:spcAft>
                <a:spcPts val="0"/>
              </a:spcAft>
              <a:buClr>
                <a:schemeClr val="dk1"/>
              </a:buClr>
              <a:buSzPts val="1400"/>
              <a:buNone/>
            </a:pPr>
            <a:r>
              <a:rPr lang="en-GB" dirty="0">
                <a:solidFill>
                  <a:srgbClr val="000000"/>
                </a:solidFill>
              </a:rPr>
              <a:t>Explain to pupils that self-respect means valuing their own worth, needs</a:t>
            </a:r>
            <a:r>
              <a:rPr lang="en-GB" b="1" dirty="0">
                <a:solidFill>
                  <a:srgbClr val="000000"/>
                </a:solidFill>
              </a:rPr>
              <a:t> </a:t>
            </a:r>
            <a:r>
              <a:rPr lang="en-GB" dirty="0">
                <a:solidFill>
                  <a:srgbClr val="000000"/>
                </a:solidFill>
              </a:rPr>
              <a:t>and wishes. These are of </a:t>
            </a:r>
            <a:r>
              <a:rPr lang="en-GB" b="1" dirty="0">
                <a:solidFill>
                  <a:srgbClr val="000000"/>
                </a:solidFill>
              </a:rPr>
              <a:t>equal value </a:t>
            </a:r>
            <a:r>
              <a:rPr lang="en-GB" dirty="0">
                <a:solidFill>
                  <a:srgbClr val="000000"/>
                </a:solidFill>
              </a:rPr>
              <a:t>to anybody else’s.</a:t>
            </a:r>
            <a:endParaRPr dirty="0">
              <a:solidFill>
                <a:srgbClr val="000000"/>
              </a:solidFill>
            </a:endParaRPr>
          </a:p>
          <a:p>
            <a:pPr marL="0" lvl="0" indent="0" algn="l" rtl="0">
              <a:lnSpc>
                <a:spcPct val="115000"/>
              </a:lnSpc>
              <a:spcBef>
                <a:spcPts val="1000"/>
              </a:spcBef>
              <a:spcAft>
                <a:spcPts val="0"/>
              </a:spcAft>
              <a:buClr>
                <a:schemeClr val="dk1"/>
              </a:buClr>
              <a:buSzPts val="1400"/>
              <a:buNone/>
            </a:pPr>
            <a:r>
              <a:rPr lang="en-GB" dirty="0">
                <a:solidFill>
                  <a:srgbClr val="000000"/>
                </a:solidFill>
              </a:rPr>
              <a:t>Having </a:t>
            </a:r>
            <a:r>
              <a:rPr lang="en-GB" b="1" dirty="0">
                <a:solidFill>
                  <a:srgbClr val="000000"/>
                </a:solidFill>
              </a:rPr>
              <a:t>self-respect and self-worth </a:t>
            </a:r>
            <a:r>
              <a:rPr lang="en-GB" dirty="0">
                <a:solidFill>
                  <a:srgbClr val="000000"/>
                </a:solidFill>
              </a:rPr>
              <a:t>can help them to:</a:t>
            </a:r>
            <a:endParaRPr dirty="0">
              <a:solidFill>
                <a:srgbClr val="000000"/>
              </a:solidFill>
            </a:endParaRPr>
          </a:p>
          <a:p>
            <a:pPr marL="457200" lvl="0" indent="-317500" algn="l" rtl="0">
              <a:lnSpc>
                <a:spcPct val="115000"/>
              </a:lnSpc>
              <a:spcBef>
                <a:spcPts val="1000"/>
              </a:spcBef>
              <a:spcAft>
                <a:spcPts val="0"/>
              </a:spcAft>
              <a:buClr>
                <a:srgbClr val="000000"/>
              </a:buClr>
              <a:buSzPts val="1400"/>
              <a:buChar char="●"/>
            </a:pPr>
            <a:r>
              <a:rPr lang="en-GB" dirty="0">
                <a:solidFill>
                  <a:srgbClr val="000000"/>
                </a:solidFill>
              </a:rPr>
              <a:t>be confident and happy</a:t>
            </a:r>
            <a:endParaRPr dirty="0">
              <a:solidFill>
                <a:srgbClr val="000000"/>
              </a:solidFill>
            </a:endParaRPr>
          </a:p>
          <a:p>
            <a:pPr marL="457200" lvl="0" indent="-317500" algn="l" rtl="0">
              <a:lnSpc>
                <a:spcPct val="115000"/>
              </a:lnSpc>
              <a:spcBef>
                <a:spcPts val="0"/>
              </a:spcBef>
              <a:spcAft>
                <a:spcPts val="0"/>
              </a:spcAft>
              <a:buClr>
                <a:srgbClr val="000000"/>
              </a:buClr>
              <a:buSzPts val="1400"/>
              <a:buChar char="●"/>
            </a:pPr>
            <a:r>
              <a:rPr lang="en-GB" dirty="0">
                <a:solidFill>
                  <a:srgbClr val="000000"/>
                </a:solidFill>
              </a:rPr>
              <a:t>feel that they matter</a:t>
            </a:r>
            <a:endParaRPr dirty="0">
              <a:solidFill>
                <a:srgbClr val="000000"/>
              </a:solidFill>
            </a:endParaRPr>
          </a:p>
          <a:p>
            <a:pPr marL="457200" lvl="0" indent="-317500" algn="l" rtl="0">
              <a:lnSpc>
                <a:spcPct val="115000"/>
              </a:lnSpc>
              <a:spcBef>
                <a:spcPts val="0"/>
              </a:spcBef>
              <a:spcAft>
                <a:spcPts val="0"/>
              </a:spcAft>
              <a:buClr>
                <a:srgbClr val="000000"/>
              </a:buClr>
              <a:buSzPts val="1400"/>
              <a:buChar char="●"/>
            </a:pPr>
            <a:r>
              <a:rPr lang="en-GB" dirty="0">
                <a:solidFill>
                  <a:srgbClr val="000000"/>
                </a:solidFill>
              </a:rPr>
              <a:t>empathise with others</a:t>
            </a:r>
            <a:endParaRPr dirty="0">
              <a:solidFill>
                <a:srgbClr val="000000"/>
              </a:solidFill>
            </a:endParaRPr>
          </a:p>
          <a:p>
            <a:pPr marL="457200" lvl="0" indent="-317500" algn="l" rtl="0">
              <a:lnSpc>
                <a:spcPct val="115000"/>
              </a:lnSpc>
              <a:spcBef>
                <a:spcPts val="0"/>
              </a:spcBef>
              <a:spcAft>
                <a:spcPts val="0"/>
              </a:spcAft>
              <a:buClr>
                <a:srgbClr val="000000"/>
              </a:buClr>
              <a:buSzPts val="1400"/>
              <a:buChar char="●"/>
            </a:pPr>
            <a:r>
              <a:rPr lang="en-GB" dirty="0">
                <a:solidFill>
                  <a:srgbClr val="000000"/>
                </a:solidFill>
              </a:rPr>
              <a:t>achieve personal goals</a:t>
            </a:r>
            <a:endParaRPr dirty="0">
              <a:solidFill>
                <a:srgbClr val="000000"/>
              </a:solidFill>
            </a:endParaRPr>
          </a:p>
          <a:p>
            <a:pPr marL="457200" lvl="0" indent="-317500" algn="l" rtl="0">
              <a:lnSpc>
                <a:spcPct val="115000"/>
              </a:lnSpc>
              <a:spcBef>
                <a:spcPts val="0"/>
              </a:spcBef>
              <a:spcAft>
                <a:spcPts val="0"/>
              </a:spcAft>
              <a:buClr>
                <a:srgbClr val="000000"/>
              </a:buClr>
              <a:buSzPts val="1400"/>
              <a:buChar char="●"/>
            </a:pPr>
            <a:r>
              <a:rPr lang="en-GB" dirty="0">
                <a:solidFill>
                  <a:srgbClr val="000000"/>
                </a:solidFill>
              </a:rPr>
              <a:t>be resilient</a:t>
            </a:r>
            <a:endParaRPr dirty="0">
              <a:solidFill>
                <a:srgbClr val="000000"/>
              </a:solidFill>
            </a:endParaRPr>
          </a:p>
        </p:txBody>
      </p:sp>
      <p:sp>
        <p:nvSpPr>
          <p:cNvPr id="273" name="Google Shape;273;p48"/>
          <p:cNvSpPr txBox="1">
            <a:spLocks noGrp="1"/>
          </p:cNvSpPr>
          <p:nvPr>
            <p:ph type="body" idx="2"/>
          </p:nvPr>
        </p:nvSpPr>
        <p:spPr>
          <a:xfrm>
            <a:off x="7591824" y="216425"/>
            <a:ext cx="1282175" cy="2949397"/>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rgbClr val="000000"/>
                </a:solidFill>
              </a:rPr>
              <a:t>STATUTORY GUIDANCE</a:t>
            </a:r>
            <a:br>
              <a:rPr lang="en-GB" sz="1600" dirty="0">
                <a:solidFill>
                  <a:srgbClr val="000000"/>
                </a:solidFill>
              </a:rPr>
            </a:br>
            <a:r>
              <a:rPr lang="en-GB" sz="1600" dirty="0">
                <a:solidFill>
                  <a:srgbClr val="000000"/>
                </a:solidFill>
              </a:rPr>
              <a:t>Know the importance of self-respect and how this links to their own happiness.</a:t>
            </a:r>
            <a:endParaRPr sz="1600" dirty="0">
              <a:solidFill>
                <a:srgbClr val="000000"/>
              </a:solidFill>
            </a:endParaRPr>
          </a:p>
          <a:p>
            <a:pPr marL="0" lvl="0" indent="0" algn="l" rtl="0">
              <a:lnSpc>
                <a:spcPct val="115000"/>
              </a:lnSpc>
              <a:spcBef>
                <a:spcPts val="0"/>
              </a:spcBef>
              <a:spcAft>
                <a:spcPts val="0"/>
              </a:spcAft>
              <a:buClr>
                <a:schemeClr val="dk1"/>
              </a:buClr>
              <a:buSzPts val="1100"/>
              <a:buNone/>
            </a:pPr>
            <a:endParaRPr sz="1600"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272" name="Google Shape;272;p48"/>
          <p:cNvSpPr txBox="1">
            <a:spLocks noGrp="1"/>
          </p:cNvSpPr>
          <p:nvPr>
            <p:ph type="sldNum" idx="12"/>
          </p:nvPr>
        </p:nvSpPr>
        <p:spPr>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12</a:t>
            </a:fld>
            <a:endParaRPr dirty="0"/>
          </a:p>
        </p:txBody>
      </p:sp>
      <p:sp>
        <p:nvSpPr>
          <p:cNvPr id="274" name="Google Shape;274;p48"/>
          <p:cNvSpPr txBox="1">
            <a:spLocks noGrp="1"/>
          </p:cNvSpPr>
          <p:nvPr>
            <p:ph type="subTitle" idx="4294967295"/>
          </p:nvPr>
        </p:nvSpPr>
        <p:spPr>
          <a:xfrm>
            <a:off x="8066088" y="4454525"/>
            <a:ext cx="1077912" cy="473075"/>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2" name="Rectangle 1">
            <a:extLst>
              <a:ext uri="{FF2B5EF4-FFF2-40B4-BE49-F238E27FC236}">
                <a16:creationId xmlns:a16="http://schemas.microsoft.com/office/drawing/2014/main" id="{1C5248EC-B10D-46EE-9A65-95C97516F563}"/>
              </a:ext>
            </a:extLst>
          </p:cNvPr>
          <p:cNvSpPr/>
          <p:nvPr/>
        </p:nvSpPr>
        <p:spPr>
          <a:xfrm>
            <a:off x="3077456" y="1867298"/>
            <a:ext cx="4572000" cy="3206968"/>
          </a:xfrm>
          <a:prstGeom prst="rect">
            <a:avLst/>
          </a:prstGeom>
        </p:spPr>
        <p:txBody>
          <a:bodyPr>
            <a:spAutoFit/>
          </a:bodyPr>
          <a:lstStyle/>
          <a:p>
            <a:pPr lvl="0">
              <a:lnSpc>
                <a:spcPct val="115000"/>
              </a:lnSpc>
              <a:spcBef>
                <a:spcPts val="1600"/>
              </a:spcBef>
              <a:buClr>
                <a:schemeClr val="dk1"/>
              </a:buClr>
              <a:buSzPts val="1400"/>
            </a:pPr>
            <a:r>
              <a:rPr lang="en-GB" dirty="0"/>
              <a:t>Explain to pupils that practising respect for ourselves and others also means </a:t>
            </a:r>
            <a:r>
              <a:rPr lang="en-GB" b="1" dirty="0"/>
              <a:t>showing</a:t>
            </a:r>
            <a:r>
              <a:rPr lang="en-GB" dirty="0"/>
              <a:t> </a:t>
            </a:r>
            <a:r>
              <a:rPr lang="en-GB" b="1" dirty="0"/>
              <a:t>other qualities</a:t>
            </a:r>
            <a:r>
              <a:rPr lang="en-GB" dirty="0"/>
              <a:t> such as honesty, empathy, integrity, courage, humility, kindness, generosity, trustworthiness, tolerance and fairness. </a:t>
            </a:r>
          </a:p>
          <a:p>
            <a:pPr lvl="0">
              <a:lnSpc>
                <a:spcPct val="115000"/>
              </a:lnSpc>
              <a:spcBef>
                <a:spcPts val="1600"/>
              </a:spcBef>
              <a:buClr>
                <a:schemeClr val="dk1"/>
              </a:buClr>
              <a:buSzPts val="1400"/>
            </a:pPr>
            <a:r>
              <a:rPr lang="en-GB" dirty="0"/>
              <a:t>Explain each of these qualities to pupils and </a:t>
            </a:r>
            <a:r>
              <a:rPr lang="en-GB" b="1" dirty="0"/>
              <a:t>encourage active demonstration</a:t>
            </a:r>
            <a:r>
              <a:rPr lang="en-GB" dirty="0"/>
              <a:t> of these behaviours throughout the school community.</a:t>
            </a:r>
          </a:p>
          <a:p>
            <a:pPr lvl="0">
              <a:lnSpc>
                <a:spcPct val="115000"/>
              </a:lnSpc>
              <a:spcBef>
                <a:spcPts val="1600"/>
              </a:spcBef>
              <a:buSzPts val="1400"/>
            </a:pPr>
            <a:r>
              <a:rPr lang="en-GB" dirty="0"/>
              <a:t>Teach that they can develop these qualities by </a:t>
            </a:r>
            <a:r>
              <a:rPr lang="en-GB" b="1" dirty="0"/>
              <a:t>taking part in activities</a:t>
            </a:r>
            <a:r>
              <a:rPr lang="en-GB" dirty="0"/>
              <a:t> such as helping others and volunteering.</a:t>
            </a:r>
          </a:p>
        </p:txBody>
      </p:sp>
      <p:sp>
        <p:nvSpPr>
          <p:cNvPr id="8" name="Google Shape;279;p49">
            <a:extLst>
              <a:ext uri="{FF2B5EF4-FFF2-40B4-BE49-F238E27FC236}">
                <a16:creationId xmlns:a16="http://schemas.microsoft.com/office/drawing/2014/main" id="{1A2FD22E-27AE-4C98-99FB-910E3F1BB372}"/>
              </a:ext>
            </a:extLst>
          </p:cNvPr>
          <p:cNvSpPr txBox="1">
            <a:spLocks/>
          </p:cNvSpPr>
          <p:nvPr/>
        </p:nvSpPr>
        <p:spPr>
          <a:xfrm>
            <a:off x="3043938" y="1417036"/>
            <a:ext cx="3287708" cy="572700"/>
          </a:xfrm>
          <a:prstGeom prst="rect">
            <a:avLst/>
          </a:prstGeom>
          <a:noFill/>
          <a:ln>
            <a:noFill/>
          </a:ln>
        </p:spPr>
        <p:txBody>
          <a:bodyPr spcFirstLastPara="1" vert="horz" wrap="square" lIns="91425" tIns="91425" rIns="91425" bIns="91425" rtlCol="0" anchor="t" anchorCtr="0">
            <a:noAutofit/>
          </a:bodyPr>
          <a:lstStyle>
            <a:lvl1pPr lvl="0" algn="l" defTabSz="342900" rtl="0" eaLnBrk="1" latinLnBrk="0" hangingPunct="1">
              <a:lnSpc>
                <a:spcPct val="100000"/>
              </a:lnSpc>
              <a:spcBef>
                <a:spcPts val="0"/>
              </a:spcBef>
              <a:spcAft>
                <a:spcPts val="0"/>
              </a:spcAft>
              <a:buSzPts val="2800"/>
              <a:buNone/>
              <a:defRPr sz="2700" kern="1200">
                <a:solidFill>
                  <a:schemeClr val="accent1"/>
                </a:solidFill>
                <a:latin typeface="+mj-lt"/>
                <a:ea typeface="+mj-ea"/>
                <a:cs typeface="+mj-cs"/>
              </a:defRPr>
            </a:lvl1pPr>
            <a:lvl2pPr lvl="1" algn="l" eaLnBrk="1" hangingPunct="1">
              <a:lnSpc>
                <a:spcPct val="100000"/>
              </a:lnSpc>
              <a:spcBef>
                <a:spcPts val="0"/>
              </a:spcBef>
              <a:spcAft>
                <a:spcPts val="0"/>
              </a:spcAft>
              <a:buSzPts val="2800"/>
              <a:buNone/>
              <a:defRPr>
                <a:solidFill>
                  <a:schemeClr val="tx2"/>
                </a:solidFill>
              </a:defRPr>
            </a:lvl2pPr>
            <a:lvl3pPr lvl="2" algn="l" eaLnBrk="1" hangingPunct="1">
              <a:lnSpc>
                <a:spcPct val="100000"/>
              </a:lnSpc>
              <a:spcBef>
                <a:spcPts val="0"/>
              </a:spcBef>
              <a:spcAft>
                <a:spcPts val="0"/>
              </a:spcAft>
              <a:buSzPts val="2800"/>
              <a:buNone/>
              <a:defRPr>
                <a:solidFill>
                  <a:schemeClr val="tx2"/>
                </a:solidFill>
              </a:defRPr>
            </a:lvl3pPr>
            <a:lvl4pPr lvl="3" algn="l" eaLnBrk="1" hangingPunct="1">
              <a:lnSpc>
                <a:spcPct val="100000"/>
              </a:lnSpc>
              <a:spcBef>
                <a:spcPts val="0"/>
              </a:spcBef>
              <a:spcAft>
                <a:spcPts val="0"/>
              </a:spcAft>
              <a:buSzPts val="2800"/>
              <a:buNone/>
              <a:defRPr>
                <a:solidFill>
                  <a:schemeClr val="tx2"/>
                </a:solidFill>
              </a:defRPr>
            </a:lvl4pPr>
            <a:lvl5pPr lvl="4" algn="l" eaLnBrk="1" hangingPunct="1">
              <a:lnSpc>
                <a:spcPct val="100000"/>
              </a:lnSpc>
              <a:spcBef>
                <a:spcPts val="0"/>
              </a:spcBef>
              <a:spcAft>
                <a:spcPts val="0"/>
              </a:spcAft>
              <a:buSzPts val="2800"/>
              <a:buNone/>
              <a:defRPr>
                <a:solidFill>
                  <a:schemeClr val="tx2"/>
                </a:solidFill>
              </a:defRPr>
            </a:lvl5pPr>
            <a:lvl6pPr lvl="5" algn="l" eaLnBrk="1" hangingPunct="1">
              <a:lnSpc>
                <a:spcPct val="100000"/>
              </a:lnSpc>
              <a:spcBef>
                <a:spcPts val="0"/>
              </a:spcBef>
              <a:spcAft>
                <a:spcPts val="0"/>
              </a:spcAft>
              <a:buSzPts val="2800"/>
              <a:buNone/>
              <a:defRPr>
                <a:solidFill>
                  <a:schemeClr val="tx2"/>
                </a:solidFill>
              </a:defRPr>
            </a:lvl6pPr>
            <a:lvl7pPr lvl="6" algn="l" eaLnBrk="1" hangingPunct="1">
              <a:lnSpc>
                <a:spcPct val="100000"/>
              </a:lnSpc>
              <a:spcBef>
                <a:spcPts val="0"/>
              </a:spcBef>
              <a:spcAft>
                <a:spcPts val="0"/>
              </a:spcAft>
              <a:buSzPts val="2800"/>
              <a:buNone/>
              <a:defRPr>
                <a:solidFill>
                  <a:schemeClr val="tx2"/>
                </a:solidFill>
              </a:defRPr>
            </a:lvl7pPr>
            <a:lvl8pPr lvl="7" algn="l" eaLnBrk="1" hangingPunct="1">
              <a:lnSpc>
                <a:spcPct val="100000"/>
              </a:lnSpc>
              <a:spcBef>
                <a:spcPts val="0"/>
              </a:spcBef>
              <a:spcAft>
                <a:spcPts val="0"/>
              </a:spcAft>
              <a:buSzPts val="2800"/>
              <a:buNone/>
              <a:defRPr>
                <a:solidFill>
                  <a:schemeClr val="tx2"/>
                </a:solidFill>
              </a:defRPr>
            </a:lvl8pPr>
            <a:lvl9pPr lvl="8" algn="l" eaLnBrk="1" hangingPunct="1">
              <a:lnSpc>
                <a:spcPct val="100000"/>
              </a:lnSpc>
              <a:spcBef>
                <a:spcPts val="0"/>
              </a:spcBef>
              <a:spcAft>
                <a:spcPts val="0"/>
              </a:spcAft>
              <a:buSzPts val="2800"/>
              <a:buNone/>
              <a:defRPr>
                <a:solidFill>
                  <a:schemeClr val="tx2"/>
                </a:solidFill>
              </a:defRPr>
            </a:lvl9pPr>
          </a:lstStyle>
          <a:p>
            <a:pPr>
              <a:buClrTx/>
              <a:buFontTx/>
            </a:pPr>
            <a:r>
              <a:rPr lang="en-GB" sz="1600" dirty="0"/>
              <a:t>Respect for ourselves and others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87"/>
        <p:cNvGrpSpPr/>
        <p:nvPr/>
      </p:nvGrpSpPr>
      <p:grpSpPr>
        <a:xfrm>
          <a:off x="0" y="0"/>
          <a:ext cx="0" cy="0"/>
          <a:chOff x="0" y="0"/>
          <a:chExt cx="0" cy="0"/>
        </a:xfrm>
      </p:grpSpPr>
      <p:sp>
        <p:nvSpPr>
          <p:cNvPr id="288" name="Google Shape;288;p50"/>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Respecting people in authority</a:t>
            </a:r>
            <a:endParaRPr dirty="0"/>
          </a:p>
        </p:txBody>
      </p:sp>
      <p:sp>
        <p:nvSpPr>
          <p:cNvPr id="289" name="Google Shape;289;p50"/>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r>
              <a:rPr lang="en-GB" dirty="0">
                <a:solidFill>
                  <a:srgbClr val="000000"/>
                </a:solidFill>
              </a:rPr>
              <a:t>Explain that all relationships benefit when respect is </a:t>
            </a:r>
            <a:r>
              <a:rPr lang="en-GB" b="1" dirty="0">
                <a:solidFill>
                  <a:srgbClr val="000000"/>
                </a:solidFill>
              </a:rPr>
              <a:t>mutual</a:t>
            </a:r>
            <a:r>
              <a:rPr lang="en-GB" dirty="0">
                <a:solidFill>
                  <a:srgbClr val="000000"/>
                </a:solidFill>
              </a:rPr>
              <a:t> and </a:t>
            </a:r>
            <a:r>
              <a:rPr lang="en-GB" b="1" dirty="0">
                <a:solidFill>
                  <a:srgbClr val="000000"/>
                </a:solidFill>
              </a:rPr>
              <a:t>reciprocal.</a:t>
            </a:r>
            <a:r>
              <a:rPr lang="en-GB" dirty="0">
                <a:solidFill>
                  <a:srgbClr val="000000"/>
                </a:solidFill>
              </a:rPr>
              <a:t> </a:t>
            </a:r>
            <a:endParaRPr dirty="0">
              <a:solidFill>
                <a:srgbClr val="000000"/>
              </a:solidFill>
            </a:endParaRPr>
          </a:p>
          <a:p>
            <a:pPr marL="0" lvl="0" indent="0" algn="l" rtl="0">
              <a:lnSpc>
                <a:spcPct val="100000"/>
              </a:lnSpc>
              <a:spcBef>
                <a:spcPts val="0"/>
              </a:spcBef>
              <a:spcAft>
                <a:spcPts val="0"/>
              </a:spcAft>
              <a:buSzPts val="1100"/>
              <a:buNone/>
            </a:pPr>
            <a:endParaRPr dirty="0">
              <a:solidFill>
                <a:srgbClr val="000000"/>
              </a:solidFill>
            </a:endParaRPr>
          </a:p>
          <a:p>
            <a:pPr marL="0" lvl="0" indent="0" algn="l" rtl="0">
              <a:lnSpc>
                <a:spcPct val="100000"/>
              </a:lnSpc>
              <a:spcBef>
                <a:spcPts val="0"/>
              </a:spcBef>
              <a:spcAft>
                <a:spcPts val="0"/>
              </a:spcAft>
              <a:buSzPts val="1100"/>
              <a:buNone/>
            </a:pPr>
            <a:r>
              <a:rPr lang="en-GB" dirty="0">
                <a:solidFill>
                  <a:srgbClr val="000000"/>
                </a:solidFill>
              </a:rPr>
              <a:t>Teach pupils that it is </a:t>
            </a:r>
            <a:r>
              <a:rPr lang="en-GB" b="1" dirty="0">
                <a:solidFill>
                  <a:srgbClr val="000000"/>
                </a:solidFill>
              </a:rPr>
              <a:t>courteous</a:t>
            </a:r>
            <a:r>
              <a:rPr lang="en-GB" dirty="0">
                <a:solidFill>
                  <a:srgbClr val="000000"/>
                </a:solidFill>
              </a:rPr>
              <a:t> to respect those in positions of authority. Explain that the people within these jobs often have a </a:t>
            </a:r>
            <a:r>
              <a:rPr lang="en-GB" b="1" dirty="0">
                <a:solidFill>
                  <a:srgbClr val="000000"/>
                </a:solidFill>
              </a:rPr>
              <a:t>responsibility</a:t>
            </a:r>
            <a:r>
              <a:rPr lang="en-GB" dirty="0">
                <a:solidFill>
                  <a:srgbClr val="000000"/>
                </a:solidFill>
              </a:rPr>
              <a:t> to make other people’s lives safe and secure. Teach that by </a:t>
            </a:r>
            <a:r>
              <a:rPr lang="en-GB" b="1" dirty="0">
                <a:solidFill>
                  <a:srgbClr val="000000"/>
                </a:solidFill>
              </a:rPr>
              <a:t>respecting those positions</a:t>
            </a:r>
            <a:r>
              <a:rPr lang="en-GB" dirty="0">
                <a:solidFill>
                  <a:srgbClr val="000000"/>
                </a:solidFill>
              </a:rPr>
              <a:t> we enable them to do this properly.</a:t>
            </a:r>
            <a:endParaRPr dirty="0">
              <a:solidFill>
                <a:srgbClr val="000000"/>
              </a:solidFill>
            </a:endParaRPr>
          </a:p>
          <a:p>
            <a:pPr marL="0" lvl="0" indent="0" algn="l" rtl="0">
              <a:lnSpc>
                <a:spcPct val="100000"/>
              </a:lnSpc>
              <a:spcBef>
                <a:spcPts val="0"/>
              </a:spcBef>
              <a:spcAft>
                <a:spcPts val="0"/>
              </a:spcAft>
              <a:buSzPts val="1100"/>
              <a:buNone/>
            </a:pPr>
            <a:endParaRPr dirty="0">
              <a:solidFill>
                <a:srgbClr val="000000"/>
              </a:solidFill>
            </a:endParaRPr>
          </a:p>
          <a:p>
            <a:pPr marL="0" lvl="0" indent="0" algn="l" rtl="0">
              <a:lnSpc>
                <a:spcPct val="100000"/>
              </a:lnSpc>
              <a:spcBef>
                <a:spcPts val="0"/>
              </a:spcBef>
              <a:spcAft>
                <a:spcPts val="0"/>
              </a:spcAft>
              <a:buSzPts val="1100"/>
              <a:buNone/>
            </a:pPr>
            <a:r>
              <a:rPr lang="en-GB" dirty="0">
                <a:solidFill>
                  <a:srgbClr val="000000"/>
                </a:solidFill>
              </a:rPr>
              <a:t>Give some examples of people in such positions and explain why respect for them and the job they do is important.</a:t>
            </a:r>
            <a:endParaRPr dirty="0">
              <a:solidFill>
                <a:srgbClr val="000000"/>
              </a:solidFill>
            </a:endParaRPr>
          </a:p>
          <a:p>
            <a:pPr marL="0" lvl="0" indent="0" algn="l" rtl="0">
              <a:lnSpc>
                <a:spcPct val="100000"/>
              </a:lnSpc>
              <a:spcBef>
                <a:spcPts val="0"/>
              </a:spcBef>
              <a:spcAft>
                <a:spcPts val="0"/>
              </a:spcAft>
              <a:buSzPts val="1100"/>
              <a:buNone/>
            </a:pPr>
            <a:endParaRPr dirty="0"/>
          </a:p>
        </p:txBody>
      </p:sp>
      <p:sp>
        <p:nvSpPr>
          <p:cNvPr id="292" name="Google Shape;292;p50"/>
          <p:cNvSpPr txBox="1">
            <a:spLocks noGrp="1"/>
          </p:cNvSpPr>
          <p:nvPr>
            <p:ph type="body" idx="2"/>
          </p:nvPr>
        </p:nvSpPr>
        <p:spPr>
          <a:xfrm>
            <a:off x="6178800" y="216425"/>
            <a:ext cx="2695200" cy="26244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rgbClr val="000000"/>
                </a:solidFill>
              </a:rPr>
              <a:t>STATUTORY GUIDANCE</a:t>
            </a:r>
            <a:br>
              <a:rPr lang="en-GB" sz="1600" dirty="0">
                <a:solidFill>
                  <a:srgbClr val="000000"/>
                </a:solidFill>
              </a:rPr>
            </a:br>
            <a:r>
              <a:rPr lang="en-GB" sz="1600" dirty="0">
                <a:solidFill>
                  <a:srgbClr val="000000"/>
                </a:solidFill>
              </a:rPr>
              <a:t>Know that in school and in wider society they can expect to be treated with respect by others, and that in turn they should show due respect to others, including those in positions of authority.</a:t>
            </a:r>
            <a:endParaRPr sz="1600" dirty="0">
              <a:solidFill>
                <a:srgbClr val="000000"/>
              </a:solidFill>
            </a:endParaRPr>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290" name="Google Shape;290;p50"/>
          <p:cNvSpPr txBox="1">
            <a:spLocks noGrp="1"/>
          </p:cNvSpPr>
          <p:nvPr>
            <p:ph type="sldNum" idx="12"/>
          </p:nvPr>
        </p:nvSpPr>
        <p:spPr>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13</a:t>
            </a:fld>
            <a:endParaRPr dirty="0"/>
          </a:p>
        </p:txBody>
      </p:sp>
      <p:sp>
        <p:nvSpPr>
          <p:cNvPr id="291" name="Google Shape;291;p50"/>
          <p:cNvSpPr txBox="1">
            <a:spLocks noGrp="1"/>
          </p:cNvSpPr>
          <p:nvPr>
            <p:ph type="subTitle" idx="4294967295"/>
          </p:nvPr>
        </p:nvSpPr>
        <p:spPr>
          <a:xfrm>
            <a:off x="8066088" y="4454525"/>
            <a:ext cx="1077912" cy="473075"/>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96"/>
        <p:cNvGrpSpPr/>
        <p:nvPr/>
      </p:nvGrpSpPr>
      <p:grpSpPr>
        <a:xfrm>
          <a:off x="0" y="0"/>
          <a:ext cx="0" cy="0"/>
          <a:chOff x="0" y="0"/>
          <a:chExt cx="0" cy="0"/>
        </a:xfrm>
      </p:grpSpPr>
      <p:sp>
        <p:nvSpPr>
          <p:cNvPr id="297" name="Google Shape;297;p51"/>
          <p:cNvSpPr txBox="1">
            <a:spLocks noGrp="1"/>
          </p:cNvSpPr>
          <p:nvPr>
            <p:ph type="title"/>
          </p:nvPr>
        </p:nvSpPr>
        <p:spPr>
          <a:xfrm>
            <a:off x="270000" y="216425"/>
            <a:ext cx="2842034"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sz="2000" dirty="0"/>
              <a:t>Improving relationships</a:t>
            </a:r>
            <a:endParaRPr sz="2000" dirty="0"/>
          </a:p>
        </p:txBody>
      </p:sp>
      <p:sp>
        <p:nvSpPr>
          <p:cNvPr id="298" name="Google Shape;298;p51"/>
          <p:cNvSpPr txBox="1">
            <a:spLocks noGrp="1"/>
          </p:cNvSpPr>
          <p:nvPr>
            <p:ph type="body" idx="1"/>
          </p:nvPr>
        </p:nvSpPr>
        <p:spPr>
          <a:xfrm>
            <a:off x="270000" y="653143"/>
            <a:ext cx="3110975" cy="3801482"/>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r>
              <a:rPr lang="en-GB" dirty="0">
                <a:solidFill>
                  <a:srgbClr val="000000"/>
                </a:solidFill>
              </a:rPr>
              <a:t>Teach pupils that all relationships (e.g. friends, family, online) can be supported by:</a:t>
            </a:r>
            <a:endParaRPr dirty="0">
              <a:solidFill>
                <a:srgbClr val="000000"/>
              </a:solidFill>
            </a:endParaRPr>
          </a:p>
          <a:p>
            <a:pPr marL="457200" lvl="0" indent="-317500" algn="l" rtl="0">
              <a:lnSpc>
                <a:spcPct val="115000"/>
              </a:lnSpc>
              <a:spcBef>
                <a:spcPts val="1000"/>
              </a:spcBef>
              <a:spcAft>
                <a:spcPts val="0"/>
              </a:spcAft>
              <a:buClr>
                <a:schemeClr val="accent1"/>
              </a:buClr>
              <a:buSzPts val="1400"/>
              <a:buChar char="●"/>
            </a:pPr>
            <a:r>
              <a:rPr lang="en-GB" dirty="0">
                <a:solidFill>
                  <a:srgbClr val="000000"/>
                </a:solidFill>
              </a:rPr>
              <a:t>being </a:t>
            </a:r>
            <a:r>
              <a:rPr lang="en-GB" b="1" dirty="0">
                <a:solidFill>
                  <a:srgbClr val="000000"/>
                </a:solidFill>
              </a:rPr>
              <a:t>kind, considerate </a:t>
            </a:r>
            <a:r>
              <a:rPr lang="en-GB" dirty="0">
                <a:solidFill>
                  <a:srgbClr val="000000"/>
                </a:solidFill>
              </a:rPr>
              <a:t>and</a:t>
            </a:r>
            <a:r>
              <a:rPr lang="en-GB" b="1" dirty="0">
                <a:solidFill>
                  <a:srgbClr val="000000"/>
                </a:solidFill>
              </a:rPr>
              <a:t> respectful</a:t>
            </a:r>
            <a:endParaRPr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dirty="0">
                <a:solidFill>
                  <a:srgbClr val="000000"/>
                </a:solidFill>
              </a:rPr>
              <a:t>being </a:t>
            </a:r>
            <a:r>
              <a:rPr lang="en-GB" b="1" dirty="0">
                <a:solidFill>
                  <a:srgbClr val="000000"/>
                </a:solidFill>
              </a:rPr>
              <a:t>honest </a:t>
            </a:r>
            <a:endParaRPr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b="1" dirty="0">
                <a:solidFill>
                  <a:srgbClr val="000000"/>
                </a:solidFill>
              </a:rPr>
              <a:t>listening</a:t>
            </a:r>
            <a:r>
              <a:rPr lang="en-GB" dirty="0">
                <a:solidFill>
                  <a:srgbClr val="000000"/>
                </a:solidFill>
              </a:rPr>
              <a:t> to each other</a:t>
            </a:r>
            <a:endParaRPr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dirty="0">
                <a:solidFill>
                  <a:srgbClr val="000000"/>
                </a:solidFill>
              </a:rPr>
              <a:t>respecting </a:t>
            </a:r>
            <a:r>
              <a:rPr lang="en-GB" b="1" dirty="0">
                <a:solidFill>
                  <a:srgbClr val="000000"/>
                </a:solidFill>
              </a:rPr>
              <a:t>personal space</a:t>
            </a:r>
            <a:r>
              <a:rPr lang="en-GB" dirty="0">
                <a:solidFill>
                  <a:srgbClr val="000000"/>
                </a:solidFill>
              </a:rPr>
              <a:t>, </a:t>
            </a:r>
            <a:r>
              <a:rPr lang="en-GB" b="1" dirty="0">
                <a:solidFill>
                  <a:srgbClr val="000000"/>
                </a:solidFill>
              </a:rPr>
              <a:t>privacy and boundaries</a:t>
            </a:r>
            <a:endParaRPr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b="1" dirty="0">
                <a:solidFill>
                  <a:srgbClr val="000000"/>
                </a:solidFill>
              </a:rPr>
              <a:t>accepting </a:t>
            </a:r>
            <a:r>
              <a:rPr lang="en-GB" dirty="0">
                <a:solidFill>
                  <a:srgbClr val="000000"/>
                </a:solidFill>
              </a:rPr>
              <a:t>each other’s differences</a:t>
            </a:r>
            <a:endParaRPr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b="1" dirty="0">
                <a:solidFill>
                  <a:srgbClr val="000000"/>
                </a:solidFill>
              </a:rPr>
              <a:t>focussing on the good things </a:t>
            </a:r>
            <a:r>
              <a:rPr lang="en-GB" dirty="0">
                <a:solidFill>
                  <a:srgbClr val="000000"/>
                </a:solidFill>
              </a:rPr>
              <a:t>in each other</a:t>
            </a:r>
            <a:endParaRPr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b="1" dirty="0">
                <a:solidFill>
                  <a:srgbClr val="000000"/>
                </a:solidFill>
              </a:rPr>
              <a:t>praising </a:t>
            </a:r>
            <a:r>
              <a:rPr lang="en-GB" dirty="0">
                <a:solidFill>
                  <a:srgbClr val="000000"/>
                </a:solidFill>
              </a:rPr>
              <a:t>each other on their achievements</a:t>
            </a:r>
            <a:endParaRPr dirty="0">
              <a:solidFill>
                <a:srgbClr val="000000"/>
              </a:solidFill>
            </a:endParaRPr>
          </a:p>
        </p:txBody>
      </p:sp>
      <p:sp>
        <p:nvSpPr>
          <p:cNvPr id="301" name="Google Shape;301;p51"/>
          <p:cNvSpPr txBox="1">
            <a:spLocks noGrp="1"/>
          </p:cNvSpPr>
          <p:nvPr>
            <p:ph type="body" idx="2"/>
          </p:nvPr>
        </p:nvSpPr>
        <p:spPr>
          <a:xfrm>
            <a:off x="7338252" y="216424"/>
            <a:ext cx="1535748" cy="1965841"/>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200" b="1" dirty="0">
                <a:solidFill>
                  <a:srgbClr val="000000"/>
                </a:solidFill>
              </a:rPr>
              <a:t>STATUTORY GUIDANCE</a:t>
            </a:r>
            <a:br>
              <a:rPr lang="en-GB" sz="1200" dirty="0">
                <a:solidFill>
                  <a:srgbClr val="000000"/>
                </a:solidFill>
              </a:rPr>
            </a:br>
            <a:r>
              <a:rPr lang="en-GB" sz="1200" dirty="0">
                <a:solidFill>
                  <a:srgbClr val="000000"/>
                </a:solidFill>
              </a:rPr>
              <a:t>Know practical steps they can take in a range of different contexts to improve or support respectful relationships.</a:t>
            </a:r>
            <a:endParaRPr sz="1200" dirty="0">
              <a:solidFill>
                <a:srgbClr val="000000"/>
              </a:solidFill>
            </a:endParaRPr>
          </a:p>
          <a:p>
            <a:pPr marL="0" lvl="0" indent="0" algn="l" rtl="0">
              <a:lnSpc>
                <a:spcPct val="115000"/>
              </a:lnSpc>
              <a:spcBef>
                <a:spcPts val="0"/>
              </a:spcBef>
              <a:spcAft>
                <a:spcPts val="0"/>
              </a:spcAft>
              <a:buClr>
                <a:schemeClr val="dk1"/>
              </a:buClr>
              <a:buSzPts val="1100"/>
              <a:buNone/>
            </a:pPr>
            <a:endParaRPr sz="1600" dirty="0"/>
          </a:p>
        </p:txBody>
      </p:sp>
      <p:sp>
        <p:nvSpPr>
          <p:cNvPr id="299" name="Google Shape;299;p51"/>
          <p:cNvSpPr txBox="1">
            <a:spLocks noGrp="1"/>
          </p:cNvSpPr>
          <p:nvPr>
            <p:ph type="sldNum" idx="12"/>
          </p:nvPr>
        </p:nvSpPr>
        <p:spPr>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14</a:t>
            </a:fld>
            <a:endParaRPr dirty="0"/>
          </a:p>
        </p:txBody>
      </p:sp>
      <p:sp>
        <p:nvSpPr>
          <p:cNvPr id="300" name="Google Shape;300;p51"/>
          <p:cNvSpPr txBox="1">
            <a:spLocks noGrp="1"/>
          </p:cNvSpPr>
          <p:nvPr>
            <p:ph type="subTitle" idx="4294967295"/>
          </p:nvPr>
        </p:nvSpPr>
        <p:spPr>
          <a:xfrm>
            <a:off x="8066088" y="4454525"/>
            <a:ext cx="1077912" cy="473075"/>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2" name="Rectangle 1">
            <a:extLst>
              <a:ext uri="{FF2B5EF4-FFF2-40B4-BE49-F238E27FC236}">
                <a16:creationId xmlns:a16="http://schemas.microsoft.com/office/drawing/2014/main" id="{C85807FE-98C5-4CFE-917F-FDDE04FEE6BB}"/>
              </a:ext>
            </a:extLst>
          </p:cNvPr>
          <p:cNvSpPr/>
          <p:nvPr/>
        </p:nvSpPr>
        <p:spPr>
          <a:xfrm>
            <a:off x="4172611" y="281700"/>
            <a:ext cx="2954655" cy="707886"/>
          </a:xfrm>
          <a:prstGeom prst="rect">
            <a:avLst/>
          </a:prstGeom>
        </p:spPr>
        <p:txBody>
          <a:bodyPr wrap="none">
            <a:spAutoFit/>
          </a:bodyPr>
          <a:lstStyle/>
          <a:p>
            <a:r>
              <a:rPr lang="en-GB" sz="2000" dirty="0">
                <a:solidFill>
                  <a:schemeClr val="accent1"/>
                </a:solidFill>
                <a:latin typeface="+mj-lt"/>
              </a:rPr>
              <a:t>Supporting relationships</a:t>
            </a:r>
          </a:p>
          <a:p>
            <a:endParaRPr lang="en-GB" sz="2000" dirty="0">
              <a:solidFill>
                <a:schemeClr val="accent1"/>
              </a:solidFill>
              <a:latin typeface="+mj-lt"/>
            </a:endParaRPr>
          </a:p>
        </p:txBody>
      </p:sp>
      <p:sp>
        <p:nvSpPr>
          <p:cNvPr id="3" name="Rectangle 2">
            <a:extLst>
              <a:ext uri="{FF2B5EF4-FFF2-40B4-BE49-F238E27FC236}">
                <a16:creationId xmlns:a16="http://schemas.microsoft.com/office/drawing/2014/main" id="{120F1DEE-C042-41E3-A25A-D2D46B5F9202}"/>
              </a:ext>
            </a:extLst>
          </p:cNvPr>
          <p:cNvSpPr/>
          <p:nvPr/>
        </p:nvSpPr>
        <p:spPr>
          <a:xfrm>
            <a:off x="4172611" y="653143"/>
            <a:ext cx="3110975" cy="4163640"/>
          </a:xfrm>
          <a:prstGeom prst="rect">
            <a:avLst/>
          </a:prstGeom>
        </p:spPr>
        <p:txBody>
          <a:bodyPr wrap="square">
            <a:spAutoFit/>
          </a:bodyPr>
          <a:lstStyle/>
          <a:p>
            <a:pPr lvl="0">
              <a:lnSpc>
                <a:spcPct val="115000"/>
              </a:lnSpc>
              <a:spcBef>
                <a:spcPts val="1000"/>
              </a:spcBef>
              <a:buClr>
                <a:schemeClr val="dk1"/>
              </a:buClr>
              <a:buSzPts val="1400"/>
            </a:pPr>
            <a:r>
              <a:rPr lang="en-GB" dirty="0"/>
              <a:t>Explain to pupils that when relationships have problems it may help them to:</a:t>
            </a:r>
          </a:p>
          <a:p>
            <a:pPr marL="457200" lvl="0" indent="-317500">
              <a:lnSpc>
                <a:spcPct val="115000"/>
              </a:lnSpc>
              <a:spcBef>
                <a:spcPts val="1000"/>
              </a:spcBef>
              <a:buClr>
                <a:schemeClr val="accent1"/>
              </a:buClr>
              <a:buSzPts val="1400"/>
              <a:buChar char="●"/>
            </a:pPr>
            <a:r>
              <a:rPr lang="en-GB" b="1" dirty="0"/>
              <a:t>negotiate together </a:t>
            </a:r>
            <a:r>
              <a:rPr lang="en-GB" dirty="0"/>
              <a:t>and</a:t>
            </a:r>
            <a:r>
              <a:rPr lang="en-GB" b="1" dirty="0"/>
              <a:t> compromise</a:t>
            </a:r>
            <a:endParaRPr lang="en-GB" dirty="0"/>
          </a:p>
          <a:p>
            <a:pPr marL="457200" lvl="0" indent="-317500">
              <a:lnSpc>
                <a:spcPct val="115000"/>
              </a:lnSpc>
              <a:buClr>
                <a:schemeClr val="accent1"/>
              </a:buClr>
              <a:buSzPts val="1400"/>
              <a:buChar char="●"/>
            </a:pPr>
            <a:r>
              <a:rPr lang="en-GB" b="1" dirty="0"/>
              <a:t>not pressure each other </a:t>
            </a:r>
            <a:r>
              <a:rPr lang="en-GB" dirty="0"/>
              <a:t>to think or do something</a:t>
            </a:r>
          </a:p>
          <a:p>
            <a:pPr marL="457200" lvl="0" indent="-317500">
              <a:lnSpc>
                <a:spcPct val="115000"/>
              </a:lnSpc>
              <a:buClr>
                <a:schemeClr val="accent1"/>
              </a:buClr>
              <a:buSzPts val="1400"/>
              <a:buChar char="●"/>
            </a:pPr>
            <a:r>
              <a:rPr lang="en-GB" dirty="0"/>
              <a:t>acknowledge when someone has done something wrong (including ourselves) and </a:t>
            </a:r>
            <a:r>
              <a:rPr lang="en-GB" b="1" dirty="0"/>
              <a:t>say sorry</a:t>
            </a:r>
          </a:p>
          <a:p>
            <a:pPr lvl="0">
              <a:lnSpc>
                <a:spcPct val="115000"/>
              </a:lnSpc>
              <a:buSzPts val="1400"/>
            </a:pPr>
            <a:endParaRPr lang="en-GB" dirty="0"/>
          </a:p>
          <a:p>
            <a:pPr lvl="0">
              <a:lnSpc>
                <a:spcPct val="115000"/>
              </a:lnSpc>
              <a:buSzPts val="1400"/>
            </a:pPr>
            <a:r>
              <a:rPr lang="en-GB" dirty="0"/>
              <a:t>Teach pupils that </a:t>
            </a:r>
            <a:r>
              <a:rPr lang="en-GB" b="1" dirty="0"/>
              <a:t>mutual respect</a:t>
            </a:r>
            <a:r>
              <a:rPr lang="en-GB" dirty="0"/>
              <a:t> </a:t>
            </a:r>
            <a:r>
              <a:rPr lang="en-GB" b="1" dirty="0"/>
              <a:t>does not mean having to agree</a:t>
            </a:r>
            <a:r>
              <a:rPr lang="en-GB" dirty="0"/>
              <a:t> with someone and that their own needs are just as important.</a:t>
            </a:r>
            <a:endParaRPr lang="en-GB" b="1" dirty="0"/>
          </a:p>
        </p:txBody>
      </p:sp>
      <p:sp>
        <p:nvSpPr>
          <p:cNvPr id="4" name="Speech Bubble: Oval 3">
            <a:extLst>
              <a:ext uri="{FF2B5EF4-FFF2-40B4-BE49-F238E27FC236}">
                <a16:creationId xmlns:a16="http://schemas.microsoft.com/office/drawing/2014/main" id="{BECFE289-B663-4695-8AC1-8BFCDE207B5E}"/>
              </a:ext>
            </a:extLst>
          </p:cNvPr>
          <p:cNvSpPr/>
          <p:nvPr/>
        </p:nvSpPr>
        <p:spPr>
          <a:xfrm>
            <a:off x="3058246" y="1513755"/>
            <a:ext cx="1367758" cy="2858460"/>
          </a:xfrm>
          <a:prstGeom prst="wedgeEllipseCallout">
            <a:avLst>
              <a:gd name="adj1" fmla="val -84705"/>
              <a:gd name="adj2" fmla="val -26297"/>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How do we already celebrate and identify these values in school and within classes?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314"/>
        <p:cNvGrpSpPr/>
        <p:nvPr/>
      </p:nvGrpSpPr>
      <p:grpSpPr>
        <a:xfrm>
          <a:off x="0" y="0"/>
          <a:ext cx="0" cy="0"/>
          <a:chOff x="0" y="0"/>
          <a:chExt cx="0" cy="0"/>
        </a:xfrm>
      </p:grpSpPr>
      <p:sp>
        <p:nvSpPr>
          <p:cNvPr id="315" name="Google Shape;315;p53"/>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Courtesy and good manners </a:t>
            </a:r>
            <a:endParaRPr dirty="0"/>
          </a:p>
        </p:txBody>
      </p:sp>
      <p:sp>
        <p:nvSpPr>
          <p:cNvPr id="316" name="Google Shape;316;p53"/>
          <p:cNvSpPr txBox="1">
            <a:spLocks noGrp="1"/>
          </p:cNvSpPr>
          <p:nvPr>
            <p:ph type="body" idx="1"/>
          </p:nvPr>
        </p:nvSpPr>
        <p:spPr>
          <a:xfrm>
            <a:off x="270000" y="788999"/>
            <a:ext cx="7068252" cy="4138075"/>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1000"/>
              </a:spcBef>
              <a:spcAft>
                <a:spcPts val="0"/>
              </a:spcAft>
              <a:buSzPts val="1400"/>
              <a:buNone/>
            </a:pPr>
            <a:r>
              <a:rPr lang="en-GB" dirty="0">
                <a:solidFill>
                  <a:srgbClr val="000000"/>
                </a:solidFill>
              </a:rPr>
              <a:t>Teach pupils that there are conventions which are considered to be courteous and respectful, for example:</a:t>
            </a:r>
          </a:p>
          <a:p>
            <a:pPr marL="457200" lvl="0" indent="-317500" algn="l" rtl="0">
              <a:lnSpc>
                <a:spcPct val="115000"/>
              </a:lnSpc>
              <a:spcBef>
                <a:spcPts val="1000"/>
              </a:spcBef>
              <a:spcAft>
                <a:spcPts val="0"/>
              </a:spcAft>
              <a:buClr>
                <a:schemeClr val="accent1"/>
              </a:buClr>
              <a:buSzPts val="1400"/>
              <a:buChar char="●"/>
            </a:pPr>
            <a:r>
              <a:rPr lang="en-GB" dirty="0">
                <a:solidFill>
                  <a:srgbClr val="000000"/>
                </a:solidFill>
              </a:rPr>
              <a:t>saying </a:t>
            </a:r>
            <a:r>
              <a:rPr lang="en-GB" b="1" dirty="0">
                <a:solidFill>
                  <a:srgbClr val="000000"/>
                </a:solidFill>
              </a:rPr>
              <a:t>please </a:t>
            </a:r>
            <a:r>
              <a:rPr lang="en-GB" dirty="0">
                <a:solidFill>
                  <a:srgbClr val="000000"/>
                </a:solidFill>
              </a:rPr>
              <a:t>and </a:t>
            </a:r>
            <a:r>
              <a:rPr lang="en-GB" b="1" dirty="0">
                <a:solidFill>
                  <a:srgbClr val="000000"/>
                </a:solidFill>
              </a:rPr>
              <a:t>thank you</a:t>
            </a:r>
            <a:endParaRPr lang="en-GB"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b="1" dirty="0">
                <a:solidFill>
                  <a:srgbClr val="000000"/>
                </a:solidFill>
              </a:rPr>
              <a:t>being on time</a:t>
            </a:r>
            <a:r>
              <a:rPr lang="en-GB" dirty="0">
                <a:solidFill>
                  <a:srgbClr val="000000"/>
                </a:solidFill>
              </a:rPr>
              <a:t>, e.g. when meeting people </a:t>
            </a:r>
            <a:endParaRPr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b="1" dirty="0">
                <a:solidFill>
                  <a:srgbClr val="000000"/>
                </a:solidFill>
              </a:rPr>
              <a:t>taking turns</a:t>
            </a:r>
            <a:r>
              <a:rPr lang="en-GB" dirty="0">
                <a:solidFill>
                  <a:srgbClr val="000000"/>
                </a:solidFill>
              </a:rPr>
              <a:t>, e.g. waiting for their turn to play with a toy</a:t>
            </a:r>
            <a:endParaRPr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b="1" dirty="0">
                <a:solidFill>
                  <a:srgbClr val="000000"/>
                </a:solidFill>
              </a:rPr>
              <a:t>not talking over or interrupting</a:t>
            </a:r>
            <a:r>
              <a:rPr lang="en-GB" dirty="0">
                <a:solidFill>
                  <a:srgbClr val="000000"/>
                </a:solidFill>
              </a:rPr>
              <a:t> other people</a:t>
            </a:r>
            <a:endParaRPr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b="1" dirty="0">
                <a:solidFill>
                  <a:srgbClr val="000000"/>
                </a:solidFill>
              </a:rPr>
              <a:t>listening attentively</a:t>
            </a:r>
            <a:r>
              <a:rPr lang="en-GB" dirty="0">
                <a:solidFill>
                  <a:srgbClr val="000000"/>
                </a:solidFill>
              </a:rPr>
              <a:t> when others are speaking</a:t>
            </a:r>
            <a:endParaRPr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b="1" dirty="0">
                <a:solidFill>
                  <a:srgbClr val="000000"/>
                </a:solidFill>
              </a:rPr>
              <a:t>using respectful language</a:t>
            </a:r>
            <a:r>
              <a:rPr lang="en-GB" dirty="0">
                <a:solidFill>
                  <a:srgbClr val="000000"/>
                </a:solidFill>
              </a:rPr>
              <a:t>, e.g. not calling names</a:t>
            </a:r>
            <a:endParaRPr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dirty="0">
                <a:solidFill>
                  <a:srgbClr val="000000"/>
                </a:solidFill>
              </a:rPr>
              <a:t>being considerate of </a:t>
            </a:r>
            <a:r>
              <a:rPr lang="en-GB" b="1" dirty="0">
                <a:solidFill>
                  <a:srgbClr val="000000"/>
                </a:solidFill>
              </a:rPr>
              <a:t>personal space and boundaries</a:t>
            </a:r>
          </a:p>
          <a:p>
            <a:pPr lvl="0"/>
            <a:r>
              <a:rPr lang="en-GB" b="1" dirty="0">
                <a:solidFill>
                  <a:srgbClr val="000000"/>
                </a:solidFill>
              </a:rPr>
              <a:t>allowing other people to go first</a:t>
            </a:r>
            <a:r>
              <a:rPr lang="en-GB" dirty="0">
                <a:solidFill>
                  <a:srgbClr val="000000"/>
                </a:solidFill>
              </a:rPr>
              <a:t>, e.g. through doors</a:t>
            </a:r>
          </a:p>
          <a:p>
            <a:pPr lvl="0"/>
            <a:r>
              <a:rPr lang="en-GB" b="1" dirty="0">
                <a:solidFill>
                  <a:srgbClr val="000000"/>
                </a:solidFill>
              </a:rPr>
              <a:t>offering to help </a:t>
            </a:r>
            <a:r>
              <a:rPr lang="en-GB" dirty="0">
                <a:solidFill>
                  <a:srgbClr val="000000"/>
                </a:solidFill>
              </a:rPr>
              <a:t>people where they can</a:t>
            </a:r>
          </a:p>
          <a:p>
            <a:pPr lvl="0"/>
            <a:r>
              <a:rPr lang="en-GB" b="1" dirty="0">
                <a:solidFill>
                  <a:srgbClr val="000000"/>
                </a:solidFill>
              </a:rPr>
              <a:t>greeting people</a:t>
            </a:r>
            <a:r>
              <a:rPr lang="en-GB" dirty="0">
                <a:solidFill>
                  <a:srgbClr val="000000"/>
                </a:solidFill>
              </a:rPr>
              <a:t> when they see them (e.g. good morning) and using their name</a:t>
            </a:r>
          </a:p>
          <a:p>
            <a:pPr lvl="0"/>
            <a:r>
              <a:rPr lang="en-GB" b="1" dirty="0">
                <a:solidFill>
                  <a:srgbClr val="000000"/>
                </a:solidFill>
              </a:rPr>
              <a:t>asking for permission</a:t>
            </a:r>
            <a:r>
              <a:rPr lang="en-GB" dirty="0">
                <a:solidFill>
                  <a:srgbClr val="000000"/>
                </a:solidFill>
              </a:rPr>
              <a:t>, e.g. ‘would you mind </a:t>
            </a:r>
            <a:br>
              <a:rPr lang="en-GB" dirty="0">
                <a:solidFill>
                  <a:srgbClr val="000000"/>
                </a:solidFill>
              </a:rPr>
            </a:br>
            <a:r>
              <a:rPr lang="en-GB" dirty="0">
                <a:solidFill>
                  <a:srgbClr val="000000"/>
                </a:solidFill>
              </a:rPr>
              <a:t>if I …?’</a:t>
            </a:r>
          </a:p>
          <a:p>
            <a:pPr marL="457200" lvl="0" indent="-317500" algn="l" rtl="0">
              <a:lnSpc>
                <a:spcPct val="115000"/>
              </a:lnSpc>
              <a:spcBef>
                <a:spcPts val="0"/>
              </a:spcBef>
              <a:spcAft>
                <a:spcPts val="0"/>
              </a:spcAft>
              <a:buClr>
                <a:schemeClr val="accent1"/>
              </a:buClr>
              <a:buSzPts val="1400"/>
              <a:buChar char="●"/>
            </a:pPr>
            <a:endParaRPr lang="en-GB" b="1" dirty="0">
              <a:solidFill>
                <a:srgbClr val="000000"/>
              </a:solidFill>
            </a:endParaRPr>
          </a:p>
          <a:p>
            <a:pPr marL="457200" lvl="0" indent="-317500" algn="l" rtl="0">
              <a:lnSpc>
                <a:spcPct val="115000"/>
              </a:lnSpc>
              <a:spcBef>
                <a:spcPts val="0"/>
              </a:spcBef>
              <a:spcAft>
                <a:spcPts val="0"/>
              </a:spcAft>
              <a:buClr>
                <a:schemeClr val="accent1"/>
              </a:buClr>
              <a:buSzPts val="1400"/>
              <a:buChar char="●"/>
            </a:pPr>
            <a:endParaRPr dirty="0">
              <a:solidFill>
                <a:srgbClr val="000000"/>
              </a:solidFill>
            </a:endParaRPr>
          </a:p>
          <a:p>
            <a:pPr marL="0" lvl="0" indent="0" algn="l" rtl="0">
              <a:lnSpc>
                <a:spcPct val="115000"/>
              </a:lnSpc>
              <a:spcBef>
                <a:spcPts val="0"/>
              </a:spcBef>
              <a:spcAft>
                <a:spcPts val="0"/>
              </a:spcAft>
              <a:buNone/>
            </a:pPr>
            <a:endParaRPr dirty="0"/>
          </a:p>
        </p:txBody>
      </p:sp>
      <p:sp>
        <p:nvSpPr>
          <p:cNvPr id="318" name="Google Shape;318;p53"/>
          <p:cNvSpPr txBox="1">
            <a:spLocks noGrp="1"/>
          </p:cNvSpPr>
          <p:nvPr>
            <p:ph type="body" idx="2"/>
          </p:nvPr>
        </p:nvSpPr>
        <p:spPr>
          <a:xfrm>
            <a:off x="7399724" y="216425"/>
            <a:ext cx="1474276" cy="1865948"/>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rgbClr val="000000"/>
                </a:solidFill>
              </a:rPr>
              <a:t>STATUTORY GUIDANCE</a:t>
            </a:r>
            <a:br>
              <a:rPr lang="en-GB" sz="1600" dirty="0">
                <a:solidFill>
                  <a:srgbClr val="000000"/>
                </a:solidFill>
              </a:rPr>
            </a:br>
            <a:r>
              <a:rPr lang="en-GB" sz="1600" dirty="0">
                <a:solidFill>
                  <a:srgbClr val="000000"/>
                </a:solidFill>
              </a:rPr>
              <a:t>Know the conventions of courtesy and manners.</a:t>
            </a:r>
            <a:endParaRPr sz="1600" dirty="0">
              <a:solidFill>
                <a:srgbClr val="000000"/>
              </a:solidFill>
            </a:endParaRPr>
          </a:p>
          <a:p>
            <a:pPr marL="0" lvl="0" indent="0" algn="l" rtl="0">
              <a:lnSpc>
                <a:spcPct val="115000"/>
              </a:lnSpc>
              <a:spcBef>
                <a:spcPts val="0"/>
              </a:spcBef>
              <a:spcAft>
                <a:spcPts val="0"/>
              </a:spcAft>
              <a:buClr>
                <a:schemeClr val="dk1"/>
              </a:buClr>
              <a:buSzPts val="1100"/>
              <a:buNone/>
            </a:pPr>
            <a:endParaRPr sz="1600"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317" name="Google Shape;317;p53"/>
          <p:cNvSpPr txBox="1">
            <a:spLocks noGrp="1"/>
          </p:cNvSpPr>
          <p:nvPr>
            <p:ph type="sldNum" idx="12"/>
          </p:nvPr>
        </p:nvSpPr>
        <p:spPr>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15</a:t>
            </a:fld>
            <a:endParaRPr dirty="0"/>
          </a:p>
        </p:txBody>
      </p:sp>
      <p:sp>
        <p:nvSpPr>
          <p:cNvPr id="319" name="Google Shape;319;p53"/>
          <p:cNvSpPr txBox="1">
            <a:spLocks noGrp="1"/>
          </p:cNvSpPr>
          <p:nvPr>
            <p:ph type="subTitle" idx="4294967295"/>
          </p:nvPr>
        </p:nvSpPr>
        <p:spPr>
          <a:xfrm>
            <a:off x="8066088" y="4454525"/>
            <a:ext cx="1077912" cy="473075"/>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332"/>
        <p:cNvGrpSpPr/>
        <p:nvPr/>
      </p:nvGrpSpPr>
      <p:grpSpPr>
        <a:xfrm>
          <a:off x="0" y="0"/>
          <a:ext cx="0" cy="0"/>
          <a:chOff x="0" y="0"/>
          <a:chExt cx="0" cy="0"/>
        </a:xfrm>
      </p:grpSpPr>
      <p:sp>
        <p:nvSpPr>
          <p:cNvPr id="333" name="Google Shape;333;p55"/>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Bullying</a:t>
            </a:r>
            <a:endParaRPr dirty="0"/>
          </a:p>
        </p:txBody>
      </p:sp>
      <p:sp>
        <p:nvSpPr>
          <p:cNvPr id="334" name="Google Shape;334;p55"/>
          <p:cNvSpPr txBox="1">
            <a:spLocks noGrp="1"/>
          </p:cNvSpPr>
          <p:nvPr>
            <p:ph type="body" idx="1"/>
          </p:nvPr>
        </p:nvSpPr>
        <p:spPr>
          <a:xfrm>
            <a:off x="270000" y="789000"/>
            <a:ext cx="5865600" cy="42165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400"/>
              <a:buNone/>
            </a:pPr>
            <a:r>
              <a:rPr lang="en-GB" dirty="0">
                <a:solidFill>
                  <a:srgbClr val="000000"/>
                </a:solidFill>
              </a:rPr>
              <a:t>Teach that bullying is behaviour:</a:t>
            </a:r>
            <a:endParaRPr dirty="0">
              <a:solidFill>
                <a:srgbClr val="000000"/>
              </a:solidFill>
            </a:endParaRPr>
          </a:p>
          <a:p>
            <a:pPr marL="457200" lvl="0" indent="-317500" algn="l" rtl="0">
              <a:lnSpc>
                <a:spcPct val="115000"/>
              </a:lnSpc>
              <a:spcBef>
                <a:spcPts val="1000"/>
              </a:spcBef>
              <a:spcAft>
                <a:spcPts val="0"/>
              </a:spcAft>
              <a:buClr>
                <a:schemeClr val="accent1"/>
              </a:buClr>
              <a:buSzPts val="1400"/>
              <a:buChar char="●"/>
            </a:pPr>
            <a:r>
              <a:rPr lang="en-GB" dirty="0">
                <a:solidFill>
                  <a:srgbClr val="000000"/>
                </a:solidFill>
              </a:rPr>
              <a:t>by an </a:t>
            </a:r>
            <a:r>
              <a:rPr lang="en-GB" b="1" dirty="0">
                <a:solidFill>
                  <a:srgbClr val="000000"/>
                </a:solidFill>
              </a:rPr>
              <a:t>individual or group</a:t>
            </a:r>
            <a:endParaRPr b="1"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b="1" dirty="0">
                <a:solidFill>
                  <a:srgbClr val="000000"/>
                </a:solidFill>
              </a:rPr>
              <a:t>repeated</a:t>
            </a:r>
            <a:r>
              <a:rPr lang="en-GB" dirty="0">
                <a:solidFill>
                  <a:srgbClr val="000000"/>
                </a:solidFill>
              </a:rPr>
              <a:t> over time</a:t>
            </a:r>
            <a:endParaRPr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dirty="0">
                <a:solidFill>
                  <a:srgbClr val="000000"/>
                </a:solidFill>
              </a:rPr>
              <a:t>which </a:t>
            </a:r>
            <a:r>
              <a:rPr lang="en-GB" b="1" dirty="0">
                <a:solidFill>
                  <a:srgbClr val="000000"/>
                </a:solidFill>
              </a:rPr>
              <a:t>intentionally hurts</a:t>
            </a:r>
            <a:r>
              <a:rPr lang="en-GB" dirty="0">
                <a:solidFill>
                  <a:srgbClr val="000000"/>
                </a:solidFill>
              </a:rPr>
              <a:t> another individual or group</a:t>
            </a:r>
            <a:endParaRPr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dirty="0">
                <a:solidFill>
                  <a:srgbClr val="000000"/>
                </a:solidFill>
              </a:rPr>
              <a:t>which can be either</a:t>
            </a:r>
            <a:r>
              <a:rPr lang="en-GB" b="1" dirty="0">
                <a:solidFill>
                  <a:srgbClr val="000000"/>
                </a:solidFill>
              </a:rPr>
              <a:t> physical and/or emotional</a:t>
            </a:r>
            <a:endParaRPr dirty="0">
              <a:solidFill>
                <a:srgbClr val="000000"/>
              </a:solidFill>
            </a:endParaRPr>
          </a:p>
          <a:p>
            <a:pPr marL="0" lvl="0" indent="0" algn="l" rtl="0">
              <a:lnSpc>
                <a:spcPct val="115000"/>
              </a:lnSpc>
              <a:spcBef>
                <a:spcPts val="1000"/>
              </a:spcBef>
              <a:spcAft>
                <a:spcPts val="0"/>
              </a:spcAft>
              <a:buSzPts val="1400"/>
              <a:buNone/>
            </a:pPr>
            <a:r>
              <a:rPr lang="en-GB" dirty="0">
                <a:solidFill>
                  <a:srgbClr val="000000"/>
                </a:solidFill>
              </a:rPr>
              <a:t>Teach that bullying is not the same as arguing with friends. Explain that bullying might be motivated by</a:t>
            </a:r>
            <a:r>
              <a:rPr lang="en-GB" b="1" dirty="0">
                <a:solidFill>
                  <a:srgbClr val="000000"/>
                </a:solidFill>
              </a:rPr>
              <a:t> actual differences</a:t>
            </a:r>
            <a:r>
              <a:rPr lang="en-GB" dirty="0">
                <a:solidFill>
                  <a:srgbClr val="000000"/>
                </a:solidFill>
              </a:rPr>
              <a:t> between children, or </a:t>
            </a:r>
            <a:r>
              <a:rPr lang="en-GB" b="1" dirty="0">
                <a:solidFill>
                  <a:srgbClr val="000000"/>
                </a:solidFill>
              </a:rPr>
              <a:t>perceived differences</a:t>
            </a:r>
            <a:r>
              <a:rPr lang="en-GB" dirty="0">
                <a:solidFill>
                  <a:srgbClr val="000000"/>
                </a:solidFill>
              </a:rPr>
              <a:t>.</a:t>
            </a:r>
            <a:endParaRPr dirty="0">
              <a:solidFill>
                <a:srgbClr val="000000"/>
              </a:solidFill>
            </a:endParaRPr>
          </a:p>
          <a:p>
            <a:pPr marL="0" lvl="0" indent="0" algn="l" rtl="0">
              <a:lnSpc>
                <a:spcPct val="115000"/>
              </a:lnSpc>
              <a:spcBef>
                <a:spcPts val="1000"/>
              </a:spcBef>
              <a:spcAft>
                <a:spcPts val="0"/>
              </a:spcAft>
              <a:buSzPts val="1400"/>
              <a:buNone/>
            </a:pPr>
            <a:r>
              <a:rPr lang="en-GB" dirty="0">
                <a:solidFill>
                  <a:srgbClr val="000000"/>
                </a:solidFill>
              </a:rPr>
              <a:t>Teachers should read the guidance on</a:t>
            </a:r>
            <a:r>
              <a:rPr lang="en-GB" dirty="0"/>
              <a:t> </a:t>
            </a:r>
            <a:r>
              <a:rPr lang="en-GB" u="sng" dirty="0">
                <a:solidFill>
                  <a:srgbClr val="0000FF"/>
                </a:solidFill>
                <a:hlinkClick r:id="rId3">
                  <a:extLst>
                    <a:ext uri="{A12FA001-AC4F-418D-AE19-62706E023703}">
                      <ahyp:hlinkClr xmlns:ahyp="http://schemas.microsoft.com/office/drawing/2018/hyperlinkcolor" val="tx"/>
                    </a:ext>
                  </a:extLst>
                </a:hlinkClick>
              </a:rPr>
              <a:t>preventing and tackling bullying</a:t>
            </a:r>
            <a:r>
              <a:rPr lang="en-GB" dirty="0"/>
              <a:t>. </a:t>
            </a:r>
            <a:endParaRPr dirty="0"/>
          </a:p>
          <a:p>
            <a:pPr marL="0" lvl="0" indent="0" algn="l" rtl="0">
              <a:lnSpc>
                <a:spcPct val="115000"/>
              </a:lnSpc>
              <a:spcBef>
                <a:spcPts val="0"/>
              </a:spcBef>
              <a:spcAft>
                <a:spcPts val="0"/>
              </a:spcAft>
              <a:buSzPts val="1400"/>
              <a:buNone/>
            </a:pPr>
            <a:endParaRPr dirty="0"/>
          </a:p>
          <a:p>
            <a:pPr marL="139700" lvl="0" indent="0" algn="l" rtl="0">
              <a:lnSpc>
                <a:spcPct val="115000"/>
              </a:lnSpc>
              <a:spcBef>
                <a:spcPts val="0"/>
              </a:spcBef>
              <a:spcAft>
                <a:spcPts val="0"/>
              </a:spcAft>
              <a:buSzPts val="1400"/>
              <a:buNone/>
            </a:pPr>
            <a:endParaRPr dirty="0"/>
          </a:p>
        </p:txBody>
      </p:sp>
      <p:sp>
        <p:nvSpPr>
          <p:cNvPr id="336" name="Google Shape;336;p55"/>
          <p:cNvSpPr txBox="1">
            <a:spLocks noGrp="1"/>
          </p:cNvSpPr>
          <p:nvPr>
            <p:ph type="body" idx="2"/>
          </p:nvPr>
        </p:nvSpPr>
        <p:spPr>
          <a:xfrm>
            <a:off x="6178800" y="216425"/>
            <a:ext cx="2695200" cy="23553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rgbClr val="000000"/>
                </a:solidFill>
              </a:rPr>
              <a:t>STATUTORY GUIDANCE</a:t>
            </a:r>
            <a:br>
              <a:rPr lang="en-GB" sz="1600" dirty="0">
                <a:solidFill>
                  <a:srgbClr val="000000"/>
                </a:solidFill>
              </a:rPr>
            </a:br>
            <a:r>
              <a:rPr lang="en-GB" sz="1600" dirty="0">
                <a:solidFill>
                  <a:srgbClr val="000000"/>
                </a:solidFill>
              </a:rPr>
              <a:t>Know about different types of bullying (including cyberbullying), the impact of bullying, responsibilities of bystanders (primarily reporting bullying to an adult) and how to get help.</a:t>
            </a:r>
            <a:endParaRPr sz="1600" dirty="0">
              <a:solidFill>
                <a:srgbClr val="000000"/>
              </a:solidFill>
            </a:endParaRPr>
          </a:p>
          <a:p>
            <a:pPr marL="0" lvl="0" indent="0" algn="l" rtl="0">
              <a:lnSpc>
                <a:spcPct val="115000"/>
              </a:lnSpc>
              <a:spcBef>
                <a:spcPts val="0"/>
              </a:spcBef>
              <a:spcAft>
                <a:spcPts val="0"/>
              </a:spcAft>
              <a:buClr>
                <a:schemeClr val="dk1"/>
              </a:buClr>
              <a:buSzPts val="1100"/>
              <a:buNone/>
            </a:pPr>
            <a:endParaRPr sz="1600"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335" name="Google Shape;335;p55"/>
          <p:cNvSpPr txBox="1">
            <a:spLocks noGrp="1"/>
          </p:cNvSpPr>
          <p:nvPr>
            <p:ph type="sldNum" idx="12"/>
          </p:nvPr>
        </p:nvSpPr>
        <p:spPr>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16</a:t>
            </a:fld>
            <a:endParaRPr dirty="0"/>
          </a:p>
        </p:txBody>
      </p:sp>
      <p:sp>
        <p:nvSpPr>
          <p:cNvPr id="337" name="Google Shape;337;p55"/>
          <p:cNvSpPr txBox="1">
            <a:spLocks noGrp="1"/>
          </p:cNvSpPr>
          <p:nvPr>
            <p:ph type="subTitle" idx="4294967295"/>
          </p:nvPr>
        </p:nvSpPr>
        <p:spPr>
          <a:xfrm>
            <a:off x="8066088" y="4454525"/>
            <a:ext cx="1077912" cy="473075"/>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341"/>
        <p:cNvGrpSpPr/>
        <p:nvPr/>
      </p:nvGrpSpPr>
      <p:grpSpPr>
        <a:xfrm>
          <a:off x="0" y="0"/>
          <a:ext cx="0" cy="0"/>
          <a:chOff x="0" y="0"/>
          <a:chExt cx="0" cy="0"/>
        </a:xfrm>
      </p:grpSpPr>
      <p:sp>
        <p:nvSpPr>
          <p:cNvPr id="342" name="Google Shape;342;p56"/>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Types of bullying</a:t>
            </a:r>
            <a:endParaRPr dirty="0"/>
          </a:p>
        </p:txBody>
      </p:sp>
      <p:sp>
        <p:nvSpPr>
          <p:cNvPr id="343" name="Google Shape;343;p56"/>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1600"/>
              </a:spcBef>
              <a:spcAft>
                <a:spcPts val="0"/>
              </a:spcAft>
              <a:buSzPts val="1400"/>
              <a:buNone/>
            </a:pPr>
            <a:r>
              <a:rPr lang="en-GB" dirty="0">
                <a:solidFill>
                  <a:srgbClr val="000000"/>
                </a:solidFill>
              </a:rPr>
              <a:t>Explain bullying can take many forms, such as:</a:t>
            </a:r>
            <a:endParaRPr dirty="0">
              <a:solidFill>
                <a:srgbClr val="000000"/>
              </a:solidFill>
            </a:endParaRPr>
          </a:p>
          <a:p>
            <a:pPr marL="457200" lvl="0" indent="-317500" algn="l" rtl="0">
              <a:lnSpc>
                <a:spcPct val="115000"/>
              </a:lnSpc>
              <a:spcBef>
                <a:spcPts val="1600"/>
              </a:spcBef>
              <a:spcAft>
                <a:spcPts val="0"/>
              </a:spcAft>
              <a:buClr>
                <a:schemeClr val="accent1"/>
              </a:buClr>
              <a:buSzPts val="1400"/>
              <a:buChar char="●"/>
            </a:pPr>
            <a:r>
              <a:rPr lang="en-GB" b="1" dirty="0">
                <a:solidFill>
                  <a:srgbClr val="000000"/>
                </a:solidFill>
              </a:rPr>
              <a:t>physical</a:t>
            </a:r>
            <a:r>
              <a:rPr lang="en-GB" dirty="0">
                <a:solidFill>
                  <a:srgbClr val="000000"/>
                </a:solidFill>
              </a:rPr>
              <a:t>, e.g. pinching, hitting, pushing</a:t>
            </a:r>
            <a:endParaRPr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b="1" dirty="0">
                <a:solidFill>
                  <a:srgbClr val="000000"/>
                </a:solidFill>
              </a:rPr>
              <a:t>verbal</a:t>
            </a:r>
            <a:r>
              <a:rPr lang="en-GB" dirty="0">
                <a:solidFill>
                  <a:srgbClr val="000000"/>
                </a:solidFill>
              </a:rPr>
              <a:t>, e.g. name calling, spreading rumours</a:t>
            </a:r>
            <a:endParaRPr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b="1" dirty="0">
                <a:solidFill>
                  <a:srgbClr val="000000"/>
                </a:solidFill>
              </a:rPr>
              <a:t>non-verbal</a:t>
            </a:r>
            <a:r>
              <a:rPr lang="en-GB" dirty="0">
                <a:solidFill>
                  <a:srgbClr val="000000"/>
                </a:solidFill>
              </a:rPr>
              <a:t>, e.g. staring at someone, making faces</a:t>
            </a:r>
            <a:endParaRPr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b="1" dirty="0">
                <a:solidFill>
                  <a:srgbClr val="000000"/>
                </a:solidFill>
              </a:rPr>
              <a:t>psychological</a:t>
            </a:r>
            <a:r>
              <a:rPr lang="en-GB" dirty="0">
                <a:solidFill>
                  <a:srgbClr val="000000"/>
                </a:solidFill>
              </a:rPr>
              <a:t>, e.g. making someone feel bad about themselves, trying to control what someone does or says, regularly excluding someone</a:t>
            </a:r>
            <a:endParaRPr dirty="0">
              <a:solidFill>
                <a:srgbClr val="000000"/>
              </a:solidFill>
            </a:endParaRPr>
          </a:p>
          <a:p>
            <a:pPr marL="0" lvl="0" indent="0" algn="l" rtl="0">
              <a:lnSpc>
                <a:spcPct val="100000"/>
              </a:lnSpc>
              <a:spcBef>
                <a:spcPts val="0"/>
              </a:spcBef>
              <a:spcAft>
                <a:spcPts val="0"/>
              </a:spcAft>
              <a:buClr>
                <a:srgbClr val="000000"/>
              </a:buClr>
              <a:buSzPts val="1100"/>
              <a:buNone/>
            </a:pPr>
            <a:endParaRPr dirty="0">
              <a:solidFill>
                <a:srgbClr val="000000"/>
              </a:solidFill>
            </a:endParaRPr>
          </a:p>
          <a:p>
            <a:pPr marL="0" lvl="0" indent="0" algn="l" rtl="0">
              <a:lnSpc>
                <a:spcPct val="100000"/>
              </a:lnSpc>
              <a:spcBef>
                <a:spcPts val="0"/>
              </a:spcBef>
              <a:spcAft>
                <a:spcPts val="0"/>
              </a:spcAft>
              <a:buClr>
                <a:srgbClr val="000000"/>
              </a:buClr>
              <a:buSzPts val="1100"/>
              <a:buNone/>
            </a:pPr>
            <a:r>
              <a:rPr lang="en-GB" dirty="0">
                <a:solidFill>
                  <a:srgbClr val="000000"/>
                </a:solidFill>
              </a:rPr>
              <a:t>Teach that it is not always possible to tell if someone is hurt by bullying, for example, they may laugh or smile. Explain that bullying is always harmful.</a:t>
            </a:r>
            <a:endParaRPr dirty="0">
              <a:solidFill>
                <a:srgbClr val="000000"/>
              </a:solidFill>
            </a:endParaRPr>
          </a:p>
        </p:txBody>
      </p:sp>
      <p:sp>
        <p:nvSpPr>
          <p:cNvPr id="345" name="Google Shape;345;p56"/>
          <p:cNvSpPr txBox="1">
            <a:spLocks noGrp="1"/>
          </p:cNvSpPr>
          <p:nvPr>
            <p:ph type="body" idx="2"/>
          </p:nvPr>
        </p:nvSpPr>
        <p:spPr>
          <a:xfrm>
            <a:off x="6178800" y="216425"/>
            <a:ext cx="2695200" cy="23553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rgbClr val="000000"/>
                </a:solidFill>
              </a:rPr>
              <a:t>STATUTORY GUIDANCE</a:t>
            </a:r>
            <a:br>
              <a:rPr lang="en-GB" sz="1600" dirty="0">
                <a:solidFill>
                  <a:srgbClr val="000000"/>
                </a:solidFill>
              </a:rPr>
            </a:br>
            <a:r>
              <a:rPr lang="en-GB" sz="1600" dirty="0">
                <a:solidFill>
                  <a:srgbClr val="000000"/>
                </a:solidFill>
              </a:rPr>
              <a:t>Know about different types of bullying (including cyberbullying), the impact of bullying, responsibilities of bystanders (primarily reporting bullying to an adult) and how to get help.</a:t>
            </a:r>
            <a:endParaRPr sz="1600" dirty="0">
              <a:solidFill>
                <a:srgbClr val="000000"/>
              </a:solidFill>
            </a:endParaRPr>
          </a:p>
          <a:p>
            <a:pPr marL="0" lvl="0" indent="0" algn="l" rtl="0">
              <a:lnSpc>
                <a:spcPct val="115000"/>
              </a:lnSpc>
              <a:spcBef>
                <a:spcPts val="0"/>
              </a:spcBef>
              <a:spcAft>
                <a:spcPts val="0"/>
              </a:spcAft>
              <a:buClr>
                <a:schemeClr val="dk1"/>
              </a:buClr>
              <a:buSzPts val="1100"/>
              <a:buNone/>
            </a:pPr>
            <a:endParaRPr sz="1600"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344" name="Google Shape;344;p56"/>
          <p:cNvSpPr txBox="1">
            <a:spLocks noGrp="1"/>
          </p:cNvSpPr>
          <p:nvPr>
            <p:ph type="sldNum" idx="12"/>
          </p:nvPr>
        </p:nvSpPr>
        <p:spPr>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17</a:t>
            </a:fld>
            <a:endParaRPr dirty="0"/>
          </a:p>
        </p:txBody>
      </p:sp>
      <p:sp>
        <p:nvSpPr>
          <p:cNvPr id="346" name="Google Shape;346;p56"/>
          <p:cNvSpPr txBox="1">
            <a:spLocks noGrp="1"/>
          </p:cNvSpPr>
          <p:nvPr>
            <p:ph type="subTitle" idx="4294967295"/>
          </p:nvPr>
        </p:nvSpPr>
        <p:spPr>
          <a:xfrm>
            <a:off x="8066088" y="4454525"/>
            <a:ext cx="1077912" cy="473075"/>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350"/>
        <p:cNvGrpSpPr/>
        <p:nvPr/>
      </p:nvGrpSpPr>
      <p:grpSpPr>
        <a:xfrm>
          <a:off x="0" y="0"/>
          <a:ext cx="0" cy="0"/>
          <a:chOff x="0" y="0"/>
          <a:chExt cx="0" cy="0"/>
        </a:xfrm>
      </p:grpSpPr>
      <p:sp>
        <p:nvSpPr>
          <p:cNvPr id="351" name="Google Shape;351;p57"/>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Cyberbullying</a:t>
            </a:r>
            <a:endParaRPr dirty="0"/>
          </a:p>
        </p:txBody>
      </p:sp>
      <p:sp>
        <p:nvSpPr>
          <p:cNvPr id="352" name="Google Shape;352;p57"/>
          <p:cNvSpPr txBox="1">
            <a:spLocks noGrp="1"/>
          </p:cNvSpPr>
          <p:nvPr>
            <p:ph type="body" idx="1"/>
          </p:nvPr>
        </p:nvSpPr>
        <p:spPr>
          <a:xfrm>
            <a:off x="270000" y="789000"/>
            <a:ext cx="5865600" cy="41010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r>
              <a:rPr lang="en-GB" dirty="0">
                <a:solidFill>
                  <a:srgbClr val="000000"/>
                </a:solidFill>
              </a:rPr>
              <a:t>Explain that cyberbullying is bullying which </a:t>
            </a:r>
            <a:r>
              <a:rPr lang="en-GB" b="1" dirty="0">
                <a:solidFill>
                  <a:srgbClr val="000000"/>
                </a:solidFill>
              </a:rPr>
              <a:t>takes place online</a:t>
            </a:r>
            <a:r>
              <a:rPr lang="en-GB" dirty="0">
                <a:solidFill>
                  <a:srgbClr val="000000"/>
                </a:solidFill>
              </a:rPr>
              <a:t>, e.g. social media, texts, emails or in online games. Bullying online is just </a:t>
            </a:r>
            <a:r>
              <a:rPr lang="en-GB" b="1" dirty="0">
                <a:solidFill>
                  <a:srgbClr val="000000"/>
                </a:solidFill>
              </a:rPr>
              <a:t>as serious as bullying offline</a:t>
            </a:r>
            <a:r>
              <a:rPr lang="en-GB" dirty="0">
                <a:solidFill>
                  <a:srgbClr val="000000"/>
                </a:solidFill>
              </a:rPr>
              <a:t>.</a:t>
            </a:r>
            <a:endParaRPr dirty="0">
              <a:solidFill>
                <a:srgbClr val="000000"/>
              </a:solidFill>
            </a:endParaRPr>
          </a:p>
          <a:p>
            <a:pPr marL="0" lvl="0" indent="0" algn="l" rtl="0">
              <a:lnSpc>
                <a:spcPct val="115000"/>
              </a:lnSpc>
              <a:spcBef>
                <a:spcPts val="1000"/>
              </a:spcBef>
              <a:spcAft>
                <a:spcPts val="0"/>
              </a:spcAft>
              <a:buSzPts val="1100"/>
              <a:buNone/>
            </a:pPr>
            <a:r>
              <a:rPr lang="en-GB" dirty="0">
                <a:solidFill>
                  <a:srgbClr val="000000"/>
                </a:solidFill>
              </a:rPr>
              <a:t>Explain that someone can be cyberbullied by people they know or don’t know, including people who are anonymous. </a:t>
            </a:r>
            <a:endParaRPr dirty="0">
              <a:solidFill>
                <a:srgbClr val="000000"/>
              </a:solidFill>
            </a:endParaRPr>
          </a:p>
          <a:p>
            <a:pPr marL="0" lvl="0" indent="0" algn="l" rtl="0">
              <a:lnSpc>
                <a:spcPct val="100000"/>
              </a:lnSpc>
              <a:spcBef>
                <a:spcPts val="1000"/>
              </a:spcBef>
              <a:spcAft>
                <a:spcPts val="0"/>
              </a:spcAft>
              <a:buSzPts val="1100"/>
              <a:buNone/>
            </a:pPr>
            <a:r>
              <a:rPr lang="en-GB" dirty="0">
                <a:solidFill>
                  <a:srgbClr val="000000"/>
                </a:solidFill>
              </a:rPr>
              <a:t>Cyberbullying includes:</a:t>
            </a:r>
            <a:endParaRPr dirty="0">
              <a:solidFill>
                <a:srgbClr val="000000"/>
              </a:solidFill>
            </a:endParaRPr>
          </a:p>
          <a:p>
            <a:pPr marL="457200" lvl="0" indent="-317500" algn="l" rtl="0">
              <a:lnSpc>
                <a:spcPct val="100000"/>
              </a:lnSpc>
              <a:spcBef>
                <a:spcPts val="1000"/>
              </a:spcBef>
              <a:spcAft>
                <a:spcPts val="0"/>
              </a:spcAft>
              <a:buClr>
                <a:schemeClr val="accent1"/>
              </a:buClr>
              <a:buSzPts val="1400"/>
              <a:buChar char="●"/>
            </a:pPr>
            <a:r>
              <a:rPr lang="en-GB" dirty="0">
                <a:solidFill>
                  <a:srgbClr val="000000"/>
                </a:solidFill>
              </a:rPr>
              <a:t>sharing or making </a:t>
            </a:r>
            <a:r>
              <a:rPr lang="en-GB" b="1" dirty="0">
                <a:solidFill>
                  <a:srgbClr val="000000"/>
                </a:solidFill>
              </a:rPr>
              <a:t>offensive or hurtful comments</a:t>
            </a:r>
            <a:endParaRPr b="1" dirty="0">
              <a:solidFill>
                <a:srgbClr val="000000"/>
              </a:solidFill>
            </a:endParaRPr>
          </a:p>
          <a:p>
            <a:pPr marL="457200" lvl="0" indent="-317500" algn="l" rtl="0">
              <a:lnSpc>
                <a:spcPct val="100000"/>
              </a:lnSpc>
              <a:spcBef>
                <a:spcPts val="0"/>
              </a:spcBef>
              <a:spcAft>
                <a:spcPts val="0"/>
              </a:spcAft>
              <a:buClr>
                <a:schemeClr val="accent1"/>
              </a:buClr>
              <a:buSzPts val="1400"/>
              <a:buChar char="●"/>
            </a:pPr>
            <a:r>
              <a:rPr lang="en-GB" b="1" dirty="0">
                <a:solidFill>
                  <a:srgbClr val="000000"/>
                </a:solidFill>
              </a:rPr>
              <a:t>pressuring someone</a:t>
            </a:r>
            <a:r>
              <a:rPr lang="en-GB" dirty="0">
                <a:solidFill>
                  <a:srgbClr val="000000"/>
                </a:solidFill>
              </a:rPr>
              <a:t> into doing something</a:t>
            </a:r>
            <a:endParaRPr dirty="0">
              <a:solidFill>
                <a:srgbClr val="000000"/>
              </a:solidFill>
            </a:endParaRPr>
          </a:p>
          <a:p>
            <a:pPr marL="457200" lvl="0" indent="-317500" algn="l" rtl="0">
              <a:lnSpc>
                <a:spcPct val="100000"/>
              </a:lnSpc>
              <a:spcBef>
                <a:spcPts val="0"/>
              </a:spcBef>
              <a:spcAft>
                <a:spcPts val="0"/>
              </a:spcAft>
              <a:buClr>
                <a:schemeClr val="accent1"/>
              </a:buClr>
              <a:buSzPts val="1400"/>
              <a:buChar char="●"/>
            </a:pPr>
            <a:r>
              <a:rPr lang="en-GB" dirty="0">
                <a:solidFill>
                  <a:srgbClr val="000000"/>
                </a:solidFill>
              </a:rPr>
              <a:t>sharing someone else’s private messages or images </a:t>
            </a:r>
            <a:r>
              <a:rPr lang="en-GB" b="1" dirty="0">
                <a:solidFill>
                  <a:srgbClr val="000000"/>
                </a:solidFill>
              </a:rPr>
              <a:t>without their consent </a:t>
            </a:r>
            <a:endParaRPr b="1" dirty="0">
              <a:solidFill>
                <a:srgbClr val="000000"/>
              </a:solidFill>
            </a:endParaRPr>
          </a:p>
          <a:p>
            <a:pPr marL="0" lvl="0" indent="0" algn="l" rtl="0">
              <a:lnSpc>
                <a:spcPct val="100000"/>
              </a:lnSpc>
              <a:spcBef>
                <a:spcPts val="0"/>
              </a:spcBef>
              <a:spcAft>
                <a:spcPts val="0"/>
              </a:spcAft>
              <a:buSzPts val="1100"/>
              <a:buNone/>
            </a:pPr>
            <a:endParaRPr dirty="0"/>
          </a:p>
          <a:p>
            <a:pPr marL="0" lvl="0" indent="0" algn="l" rtl="0">
              <a:lnSpc>
                <a:spcPct val="100000"/>
              </a:lnSpc>
              <a:spcBef>
                <a:spcPts val="0"/>
              </a:spcBef>
              <a:spcAft>
                <a:spcPts val="0"/>
              </a:spcAft>
              <a:buSzPts val="1100"/>
              <a:buNone/>
            </a:pPr>
            <a:endParaRPr dirty="0"/>
          </a:p>
        </p:txBody>
      </p:sp>
      <p:sp>
        <p:nvSpPr>
          <p:cNvPr id="354" name="Google Shape;354;p57"/>
          <p:cNvSpPr txBox="1">
            <a:spLocks noGrp="1"/>
          </p:cNvSpPr>
          <p:nvPr>
            <p:ph type="body" idx="2"/>
          </p:nvPr>
        </p:nvSpPr>
        <p:spPr>
          <a:xfrm>
            <a:off x="6178800" y="216425"/>
            <a:ext cx="2695200" cy="23553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rgbClr val="000000"/>
                </a:solidFill>
              </a:rPr>
              <a:t>STATUTORY GUIDANCE</a:t>
            </a:r>
            <a:br>
              <a:rPr lang="en-GB" sz="1600" dirty="0">
                <a:solidFill>
                  <a:srgbClr val="000000"/>
                </a:solidFill>
              </a:rPr>
            </a:br>
            <a:r>
              <a:rPr lang="en-GB" sz="1600" dirty="0">
                <a:solidFill>
                  <a:srgbClr val="000000"/>
                </a:solidFill>
              </a:rPr>
              <a:t>Know about different types of bullying (including cyberbullying), the impact of bullying, responsibilities of bystanders (primarily reporting bullying to an adult) and how to get help.</a:t>
            </a:r>
            <a:endParaRPr sz="1600" dirty="0">
              <a:solidFill>
                <a:srgbClr val="000000"/>
              </a:solidFill>
            </a:endParaRPr>
          </a:p>
          <a:p>
            <a:pPr marL="0" lvl="0" indent="0" algn="l" rtl="0">
              <a:lnSpc>
                <a:spcPct val="115000"/>
              </a:lnSpc>
              <a:spcBef>
                <a:spcPts val="0"/>
              </a:spcBef>
              <a:spcAft>
                <a:spcPts val="0"/>
              </a:spcAft>
              <a:buClr>
                <a:schemeClr val="dk1"/>
              </a:buClr>
              <a:buSzPts val="1100"/>
              <a:buNone/>
            </a:pPr>
            <a:endParaRPr sz="1600"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353" name="Google Shape;353;p57"/>
          <p:cNvSpPr txBox="1">
            <a:spLocks noGrp="1"/>
          </p:cNvSpPr>
          <p:nvPr>
            <p:ph type="sldNum" idx="12"/>
          </p:nvPr>
        </p:nvSpPr>
        <p:spPr>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18</a:t>
            </a:fld>
            <a:endParaRPr dirty="0"/>
          </a:p>
        </p:txBody>
      </p:sp>
      <p:sp>
        <p:nvSpPr>
          <p:cNvPr id="355" name="Google Shape;355;p57"/>
          <p:cNvSpPr txBox="1">
            <a:spLocks noGrp="1"/>
          </p:cNvSpPr>
          <p:nvPr>
            <p:ph type="subTitle" idx="4294967295"/>
          </p:nvPr>
        </p:nvSpPr>
        <p:spPr>
          <a:xfrm>
            <a:off x="8066088" y="4454525"/>
            <a:ext cx="1077912" cy="473075"/>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359"/>
        <p:cNvGrpSpPr/>
        <p:nvPr/>
      </p:nvGrpSpPr>
      <p:grpSpPr>
        <a:xfrm>
          <a:off x="0" y="0"/>
          <a:ext cx="0" cy="0"/>
          <a:chOff x="0" y="0"/>
          <a:chExt cx="0" cy="0"/>
        </a:xfrm>
      </p:grpSpPr>
      <p:sp>
        <p:nvSpPr>
          <p:cNvPr id="360" name="Google Shape;360;p58"/>
          <p:cNvSpPr txBox="1">
            <a:spLocks noGrp="1"/>
          </p:cNvSpPr>
          <p:nvPr>
            <p:ph type="title"/>
          </p:nvPr>
        </p:nvSpPr>
        <p:spPr>
          <a:xfrm>
            <a:off x="270000" y="216425"/>
            <a:ext cx="6030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The impact of bullying</a:t>
            </a:r>
            <a:endParaRPr dirty="0"/>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p:txBody>
      </p:sp>
      <p:sp>
        <p:nvSpPr>
          <p:cNvPr id="361" name="Google Shape;361;p58"/>
          <p:cNvSpPr txBox="1">
            <a:spLocks noGrp="1"/>
          </p:cNvSpPr>
          <p:nvPr>
            <p:ph type="body" idx="1"/>
          </p:nvPr>
        </p:nvSpPr>
        <p:spPr>
          <a:xfrm>
            <a:off x="270000" y="914400"/>
            <a:ext cx="5775600" cy="37713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400"/>
              <a:buNone/>
            </a:pPr>
            <a:r>
              <a:rPr lang="en-GB" sz="1800" dirty="0">
                <a:solidFill>
                  <a:srgbClr val="000000"/>
                </a:solidFill>
              </a:rPr>
              <a:t>Teach that </a:t>
            </a:r>
            <a:r>
              <a:rPr lang="en-GB" sz="1800" b="1" dirty="0">
                <a:solidFill>
                  <a:srgbClr val="000000"/>
                </a:solidFill>
              </a:rPr>
              <a:t>all forms of bullying are harmful</a:t>
            </a:r>
            <a:r>
              <a:rPr lang="en-GB" dirty="0">
                <a:solidFill>
                  <a:srgbClr val="000000"/>
                </a:solidFill>
              </a:rPr>
              <a:t>, and can </a:t>
            </a:r>
            <a:r>
              <a:rPr lang="en-GB" sz="1800" dirty="0">
                <a:solidFill>
                  <a:srgbClr val="000000"/>
                </a:solidFill>
              </a:rPr>
              <a:t>make </a:t>
            </a:r>
            <a:r>
              <a:rPr lang="en-GB" dirty="0">
                <a:solidFill>
                  <a:srgbClr val="000000"/>
                </a:solidFill>
              </a:rPr>
              <a:t>those targeted</a:t>
            </a:r>
            <a:r>
              <a:rPr lang="en-GB" sz="1800" dirty="0">
                <a:solidFill>
                  <a:srgbClr val="000000"/>
                </a:solidFill>
              </a:rPr>
              <a:t>:</a:t>
            </a:r>
            <a:endParaRPr sz="1800" dirty="0">
              <a:solidFill>
                <a:srgbClr val="000000"/>
              </a:solidFill>
            </a:endParaRPr>
          </a:p>
          <a:p>
            <a:pPr marL="0" lvl="0" indent="0" algn="l" rtl="0">
              <a:lnSpc>
                <a:spcPct val="115000"/>
              </a:lnSpc>
              <a:spcBef>
                <a:spcPts val="0"/>
              </a:spcBef>
              <a:spcAft>
                <a:spcPts val="0"/>
              </a:spcAft>
              <a:buSzPts val="1400"/>
              <a:buNone/>
            </a:pPr>
            <a:endParaRPr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sz="1600" dirty="0">
                <a:solidFill>
                  <a:srgbClr val="000000"/>
                </a:solidFill>
              </a:rPr>
              <a:t>feel humiliated and ashamed</a:t>
            </a:r>
            <a:endParaRPr sz="1600"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sz="1600" dirty="0">
                <a:solidFill>
                  <a:srgbClr val="000000"/>
                </a:solidFill>
              </a:rPr>
              <a:t>feel scared, sad and alone</a:t>
            </a:r>
            <a:endParaRPr sz="1600"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sz="1600" dirty="0">
                <a:solidFill>
                  <a:srgbClr val="000000"/>
                </a:solidFill>
              </a:rPr>
              <a:t>feel like they want to hurt themselves or other people</a:t>
            </a:r>
            <a:endParaRPr sz="1600"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sz="1600" dirty="0">
                <a:solidFill>
                  <a:srgbClr val="000000"/>
                </a:solidFill>
              </a:rPr>
              <a:t>lose confidence in themselves</a:t>
            </a:r>
            <a:endParaRPr sz="1600"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sz="1600" dirty="0">
                <a:solidFill>
                  <a:srgbClr val="000000"/>
                </a:solidFill>
              </a:rPr>
              <a:t>miss school and other opportunities</a:t>
            </a:r>
            <a:endParaRPr sz="1600"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sz="1600" dirty="0">
                <a:solidFill>
                  <a:srgbClr val="000000"/>
                </a:solidFill>
              </a:rPr>
              <a:t>feel bad long after the bullying happens</a:t>
            </a:r>
            <a:endParaRPr sz="1600" dirty="0">
              <a:solidFill>
                <a:srgbClr val="000000"/>
              </a:solidFill>
            </a:endParaRPr>
          </a:p>
          <a:p>
            <a:pPr marL="114300" lvl="0" indent="0" algn="l" rtl="0">
              <a:lnSpc>
                <a:spcPct val="100000"/>
              </a:lnSpc>
              <a:spcBef>
                <a:spcPts val="0"/>
              </a:spcBef>
              <a:spcAft>
                <a:spcPts val="0"/>
              </a:spcAft>
              <a:buClr>
                <a:srgbClr val="000000"/>
              </a:buClr>
              <a:buSzPts val="1800"/>
              <a:buFont typeface="Arial"/>
              <a:buNone/>
            </a:pPr>
            <a:endParaRPr sz="1800" dirty="0"/>
          </a:p>
        </p:txBody>
      </p:sp>
      <p:sp>
        <p:nvSpPr>
          <p:cNvPr id="362" name="Google Shape;362;p58"/>
          <p:cNvSpPr txBox="1">
            <a:spLocks noGrp="1"/>
          </p:cNvSpPr>
          <p:nvPr>
            <p:ph type="body" idx="2"/>
          </p:nvPr>
        </p:nvSpPr>
        <p:spPr>
          <a:xfrm>
            <a:off x="6178800" y="216425"/>
            <a:ext cx="2695200" cy="23553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1600"/>
              </a:spcAft>
              <a:buClr>
                <a:schemeClr val="dk1"/>
              </a:buClr>
              <a:buSzPts val="1100"/>
              <a:buFont typeface="Arial"/>
              <a:buNone/>
            </a:pPr>
            <a:r>
              <a:rPr lang="en-GB" sz="1600" b="1" dirty="0">
                <a:solidFill>
                  <a:srgbClr val="000000"/>
                </a:solidFill>
              </a:rPr>
              <a:t>STATUTORY GUIDANCE </a:t>
            </a:r>
            <a:r>
              <a:rPr lang="en-GB" sz="1600" dirty="0">
                <a:solidFill>
                  <a:srgbClr val="000000"/>
                </a:solidFill>
              </a:rPr>
              <a:t>Know about different types of bullying (including cyberbullying), the impact of bullying, responsibilities of bystanders (primarily reporting bullying to an adult) and how to get help.</a:t>
            </a:r>
            <a:endParaRPr sz="1600" dirty="0">
              <a:solidFill>
                <a:srgbClr val="000000"/>
              </a:solidFill>
            </a:endParaRPr>
          </a:p>
        </p:txBody>
      </p:sp>
      <p:sp>
        <p:nvSpPr>
          <p:cNvPr id="363" name="Google Shape;363;p58"/>
          <p:cNvSpPr txBox="1">
            <a:spLocks noGrp="1"/>
          </p:cNvSpPr>
          <p:nvPr>
            <p:ph type="sldNum" idx="12"/>
          </p:nvPr>
        </p:nvSpPr>
        <p:spPr>
          <a:xfrm>
            <a:off x="8681400" y="4806900"/>
            <a:ext cx="4626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19</a:t>
            </a:fld>
            <a:endParaRPr dirty="0"/>
          </a:p>
        </p:txBody>
      </p:sp>
      <p:sp>
        <p:nvSpPr>
          <p:cNvPr id="364" name="Google Shape;364;p58"/>
          <p:cNvSpPr txBox="1">
            <a:spLocks noGrp="1"/>
          </p:cNvSpPr>
          <p:nvPr>
            <p:ph type="subTitle" idx="4294967295"/>
          </p:nvPr>
        </p:nvSpPr>
        <p:spPr>
          <a:xfrm>
            <a:off x="8066088" y="4454525"/>
            <a:ext cx="1077912" cy="473075"/>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Google Shape;125;p28"/>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What you get out of today</a:t>
            </a:r>
            <a:endParaRPr dirty="0"/>
          </a:p>
          <a:p>
            <a:pPr marL="0" lvl="0" indent="0" algn="l" rtl="0">
              <a:lnSpc>
                <a:spcPct val="100000"/>
              </a:lnSpc>
              <a:spcBef>
                <a:spcPts val="0"/>
              </a:spcBef>
              <a:spcAft>
                <a:spcPts val="0"/>
              </a:spcAft>
              <a:buSzPts val="2800"/>
              <a:buNone/>
            </a:pPr>
            <a:endParaRPr dirty="0">
              <a:solidFill>
                <a:srgbClr val="073763"/>
              </a:solidFill>
            </a:endParaRPr>
          </a:p>
        </p:txBody>
      </p:sp>
      <p:sp>
        <p:nvSpPr>
          <p:cNvPr id="126" name="Google Shape;126;p28"/>
          <p:cNvSpPr txBox="1">
            <a:spLocks noGrp="1"/>
          </p:cNvSpPr>
          <p:nvPr>
            <p:ph type="body" idx="1"/>
          </p:nvPr>
        </p:nvSpPr>
        <p:spPr>
          <a:xfrm>
            <a:off x="270000" y="914400"/>
            <a:ext cx="7409100" cy="37713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800"/>
              <a:buFont typeface="Arial"/>
              <a:buNone/>
            </a:pPr>
            <a:r>
              <a:rPr lang="en-GB" sz="1800" dirty="0">
                <a:solidFill>
                  <a:srgbClr val="000000"/>
                </a:solidFill>
              </a:rPr>
              <a:t>By the end of this training you should:</a:t>
            </a:r>
            <a:endParaRPr sz="1800" dirty="0">
              <a:solidFill>
                <a:srgbClr val="000000"/>
              </a:solidFill>
            </a:endParaRPr>
          </a:p>
          <a:p>
            <a:pPr marL="0" lvl="0" indent="0" algn="l" rtl="0">
              <a:lnSpc>
                <a:spcPct val="115000"/>
              </a:lnSpc>
              <a:spcBef>
                <a:spcPts val="0"/>
              </a:spcBef>
              <a:spcAft>
                <a:spcPts val="0"/>
              </a:spcAft>
              <a:buClr>
                <a:schemeClr val="dk1"/>
              </a:buClr>
              <a:buSzPts val="1800"/>
              <a:buFont typeface="Arial"/>
              <a:buNone/>
            </a:pPr>
            <a:endParaRPr sz="1800" dirty="0">
              <a:solidFill>
                <a:srgbClr val="000000"/>
              </a:solidFill>
            </a:endParaRPr>
          </a:p>
          <a:p>
            <a:pPr marL="457200" lvl="0" indent="-342900" algn="l" rtl="0">
              <a:lnSpc>
                <a:spcPct val="115000"/>
              </a:lnSpc>
              <a:spcBef>
                <a:spcPts val="0"/>
              </a:spcBef>
              <a:spcAft>
                <a:spcPts val="0"/>
              </a:spcAft>
              <a:buClr>
                <a:schemeClr val="accent1"/>
              </a:buClr>
              <a:buSzPts val="1800"/>
              <a:buChar char="●"/>
            </a:pPr>
            <a:r>
              <a:rPr lang="en-GB" sz="1200" dirty="0">
                <a:solidFill>
                  <a:srgbClr val="000000"/>
                </a:solidFill>
              </a:rPr>
              <a:t>know what is included in the statutory guidance </a:t>
            </a:r>
            <a:endParaRPr sz="1200" dirty="0">
              <a:solidFill>
                <a:srgbClr val="000000"/>
              </a:solidFill>
            </a:endParaRPr>
          </a:p>
          <a:p>
            <a:pPr marL="457200" lvl="0" indent="-342900" algn="l" rtl="0">
              <a:lnSpc>
                <a:spcPct val="115000"/>
              </a:lnSpc>
              <a:spcBef>
                <a:spcPts val="0"/>
              </a:spcBef>
              <a:spcAft>
                <a:spcPts val="0"/>
              </a:spcAft>
              <a:buClr>
                <a:schemeClr val="accent1"/>
              </a:buClr>
              <a:buSzPts val="1800"/>
              <a:buChar char="●"/>
            </a:pPr>
            <a:r>
              <a:rPr lang="en-GB" sz="1200" dirty="0">
                <a:solidFill>
                  <a:srgbClr val="000000"/>
                </a:solidFill>
              </a:rPr>
              <a:t>know some key knowledge and facts to cover as part of this topic</a:t>
            </a:r>
            <a:endParaRPr sz="1200" dirty="0">
              <a:solidFill>
                <a:srgbClr val="000000"/>
              </a:solidFill>
            </a:endParaRPr>
          </a:p>
          <a:p>
            <a:pPr marL="457200" lvl="0" indent="-342900" algn="l" rtl="0">
              <a:lnSpc>
                <a:spcPct val="115000"/>
              </a:lnSpc>
              <a:spcBef>
                <a:spcPts val="0"/>
              </a:spcBef>
              <a:spcAft>
                <a:spcPts val="0"/>
              </a:spcAft>
              <a:buClr>
                <a:schemeClr val="accent1"/>
              </a:buClr>
              <a:buSzPts val="1800"/>
              <a:buChar char="●"/>
            </a:pPr>
            <a:r>
              <a:rPr lang="en-GB" sz="1200" dirty="0">
                <a:solidFill>
                  <a:srgbClr val="000000"/>
                </a:solidFill>
              </a:rPr>
              <a:t>have strategies to deal with questions that come up in class</a:t>
            </a:r>
            <a:endParaRPr sz="1200" dirty="0">
              <a:solidFill>
                <a:srgbClr val="000000"/>
              </a:solidFill>
            </a:endParaRPr>
          </a:p>
          <a:p>
            <a:pPr marL="457200" lvl="0" indent="-342900" algn="l" rtl="0">
              <a:lnSpc>
                <a:spcPct val="115000"/>
              </a:lnSpc>
              <a:spcBef>
                <a:spcPts val="0"/>
              </a:spcBef>
              <a:spcAft>
                <a:spcPts val="0"/>
              </a:spcAft>
              <a:buClr>
                <a:schemeClr val="accent1"/>
              </a:buClr>
              <a:buSzPts val="1800"/>
              <a:buChar char="●"/>
            </a:pPr>
            <a:r>
              <a:rPr lang="en-GB" sz="1200" dirty="0">
                <a:solidFill>
                  <a:srgbClr val="000000"/>
                </a:solidFill>
              </a:rPr>
              <a:t>feel more confident teaching about </a:t>
            </a:r>
            <a:r>
              <a:rPr lang="en-GB" sz="1200" b="1" dirty="0">
                <a:solidFill>
                  <a:srgbClr val="000000"/>
                </a:solidFill>
              </a:rPr>
              <a:t>respectful relationships</a:t>
            </a:r>
            <a:endParaRPr sz="1200" b="1" dirty="0">
              <a:solidFill>
                <a:srgbClr val="000000"/>
              </a:solidFill>
            </a:endParaRPr>
          </a:p>
          <a:p>
            <a:pPr marL="0" lvl="0" indent="0" algn="l" rtl="0">
              <a:lnSpc>
                <a:spcPct val="115000"/>
              </a:lnSpc>
              <a:spcBef>
                <a:spcPts val="0"/>
              </a:spcBef>
              <a:spcAft>
                <a:spcPts val="0"/>
              </a:spcAft>
              <a:buSzPts val="1400"/>
              <a:buNone/>
            </a:pPr>
            <a:endParaRPr sz="1800" dirty="0">
              <a:solidFill>
                <a:srgbClr val="434343"/>
              </a:solidFill>
            </a:endParaRPr>
          </a:p>
          <a:p>
            <a:pPr marL="457200" lvl="0" indent="0" algn="l" rtl="0">
              <a:lnSpc>
                <a:spcPct val="115000"/>
              </a:lnSpc>
              <a:spcBef>
                <a:spcPts val="0"/>
              </a:spcBef>
              <a:spcAft>
                <a:spcPts val="0"/>
              </a:spcAft>
              <a:buSzPts val="1400"/>
              <a:buNone/>
            </a:pPr>
            <a:endParaRPr sz="1800" dirty="0"/>
          </a:p>
          <a:p>
            <a:pPr marL="0" lvl="0" indent="0" algn="l" rtl="0">
              <a:lnSpc>
                <a:spcPct val="115000"/>
              </a:lnSpc>
              <a:spcBef>
                <a:spcPts val="0"/>
              </a:spcBef>
              <a:spcAft>
                <a:spcPts val="0"/>
              </a:spcAft>
              <a:buSzPts val="1400"/>
              <a:buNone/>
            </a:pPr>
            <a:endParaRPr sz="1800" dirty="0"/>
          </a:p>
          <a:p>
            <a:pPr marL="0" lvl="0" indent="0" algn="l" rtl="0">
              <a:lnSpc>
                <a:spcPct val="115000"/>
              </a:lnSpc>
              <a:spcBef>
                <a:spcPts val="1600"/>
              </a:spcBef>
              <a:spcAft>
                <a:spcPts val="1600"/>
              </a:spcAft>
              <a:buSzPts val="1400"/>
              <a:buNone/>
            </a:pPr>
            <a:endParaRPr sz="1800" dirty="0"/>
          </a:p>
        </p:txBody>
      </p:sp>
      <p:sp>
        <p:nvSpPr>
          <p:cNvPr id="127" name="Google Shape;127;p28"/>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2</a:t>
            </a:fld>
            <a:endParaRPr dirty="0"/>
          </a:p>
        </p:txBody>
      </p:sp>
      <p:sp>
        <p:nvSpPr>
          <p:cNvPr id="5" name="Google Shape;246;p45">
            <a:extLst>
              <a:ext uri="{FF2B5EF4-FFF2-40B4-BE49-F238E27FC236}">
                <a16:creationId xmlns:a16="http://schemas.microsoft.com/office/drawing/2014/main" id="{346F413C-6D77-41AF-8456-B3AF65008F5F}"/>
              </a:ext>
            </a:extLst>
          </p:cNvPr>
          <p:cNvSpPr txBox="1">
            <a:spLocks noGrp="1"/>
          </p:cNvSpPr>
          <p:nvPr>
            <p:ph type="body" idx="2"/>
          </p:nvPr>
        </p:nvSpPr>
        <p:spPr>
          <a:xfrm>
            <a:off x="399569" y="2800050"/>
            <a:ext cx="6615953" cy="1826326"/>
          </a:xfrm>
          <a:prstGeom prst="rect">
            <a:avLst/>
          </a:prstGeom>
          <a:solidFill>
            <a:srgbClr val="92D050"/>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rgbClr val="000000"/>
                </a:solidFill>
              </a:rPr>
              <a:t>STATUTORY GUIDANCE</a:t>
            </a:r>
            <a:br>
              <a:rPr lang="en-GB" sz="1600" dirty="0">
                <a:solidFill>
                  <a:srgbClr val="000000"/>
                </a:solidFill>
              </a:rPr>
            </a:br>
            <a:r>
              <a:rPr lang="en-GB" sz="1600" dirty="0">
                <a:solidFill>
                  <a:srgbClr val="000000"/>
                </a:solidFill>
              </a:rPr>
              <a:t>Know the importance of respecting others, even when they are very different from them (for example, physically, in character, personality or backgrounds), or make different choices or have different preferences or beliefs.</a:t>
            </a:r>
            <a:endParaRPr sz="1600" dirty="0">
              <a:solidFill>
                <a:srgbClr val="000000"/>
              </a:solidFill>
            </a:endParaRPr>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368"/>
        <p:cNvGrpSpPr/>
        <p:nvPr/>
      </p:nvGrpSpPr>
      <p:grpSpPr>
        <a:xfrm>
          <a:off x="0" y="0"/>
          <a:ext cx="0" cy="0"/>
          <a:chOff x="0" y="0"/>
          <a:chExt cx="0" cy="0"/>
        </a:xfrm>
      </p:grpSpPr>
      <p:sp>
        <p:nvSpPr>
          <p:cNvPr id="369" name="Google Shape;369;p59"/>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Responsibilities of bystanders</a:t>
            </a:r>
            <a:endParaRPr dirty="0"/>
          </a:p>
        </p:txBody>
      </p:sp>
      <p:sp>
        <p:nvSpPr>
          <p:cNvPr id="370" name="Google Shape;370;p59"/>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400"/>
              <a:buNone/>
            </a:pPr>
            <a:r>
              <a:rPr lang="en-GB" dirty="0">
                <a:solidFill>
                  <a:srgbClr val="000000"/>
                </a:solidFill>
              </a:rPr>
              <a:t>Teach that a ‘bystander’ is someone who witnesses bullying, but is not involved. Explain to pupils they can be an </a:t>
            </a:r>
            <a:r>
              <a:rPr lang="en-GB" b="1" dirty="0">
                <a:solidFill>
                  <a:srgbClr val="000000"/>
                </a:solidFill>
              </a:rPr>
              <a:t>active bystander </a:t>
            </a:r>
            <a:r>
              <a:rPr lang="en-GB" dirty="0">
                <a:solidFill>
                  <a:srgbClr val="000000"/>
                </a:solidFill>
              </a:rPr>
              <a:t>or a </a:t>
            </a:r>
            <a:r>
              <a:rPr lang="en-GB" b="1" dirty="0">
                <a:solidFill>
                  <a:srgbClr val="000000"/>
                </a:solidFill>
              </a:rPr>
              <a:t>passive bystander</a:t>
            </a:r>
            <a:r>
              <a:rPr lang="en-GB" dirty="0">
                <a:solidFill>
                  <a:srgbClr val="000000"/>
                </a:solidFill>
              </a:rPr>
              <a:t>. </a:t>
            </a:r>
            <a:endParaRPr dirty="0">
              <a:solidFill>
                <a:srgbClr val="000000"/>
              </a:solidFill>
            </a:endParaRPr>
          </a:p>
          <a:p>
            <a:pPr marL="0" lvl="0" indent="0" algn="l" rtl="0">
              <a:lnSpc>
                <a:spcPct val="115000"/>
              </a:lnSpc>
              <a:spcBef>
                <a:spcPts val="0"/>
              </a:spcBef>
              <a:spcAft>
                <a:spcPts val="0"/>
              </a:spcAft>
              <a:buClr>
                <a:schemeClr val="dk1"/>
              </a:buClr>
              <a:buSzPts val="1100"/>
              <a:buNone/>
            </a:pPr>
            <a:endParaRPr dirty="0">
              <a:solidFill>
                <a:srgbClr val="000000"/>
              </a:solidFill>
            </a:endParaRPr>
          </a:p>
          <a:p>
            <a:pPr marL="0" lvl="0" indent="0" algn="l" rtl="0">
              <a:lnSpc>
                <a:spcPct val="115000"/>
              </a:lnSpc>
              <a:spcBef>
                <a:spcPts val="0"/>
              </a:spcBef>
              <a:spcAft>
                <a:spcPts val="0"/>
              </a:spcAft>
              <a:buClr>
                <a:schemeClr val="dk1"/>
              </a:buClr>
              <a:buSzPts val="1100"/>
              <a:buNone/>
            </a:pPr>
            <a:r>
              <a:rPr lang="en-GB" dirty="0">
                <a:solidFill>
                  <a:srgbClr val="000000"/>
                </a:solidFill>
              </a:rPr>
              <a:t>Work with pupils to understand the ways they can </a:t>
            </a:r>
            <a:r>
              <a:rPr lang="en-GB" b="1" dirty="0">
                <a:solidFill>
                  <a:srgbClr val="000000"/>
                </a:solidFill>
              </a:rPr>
              <a:t>safely</a:t>
            </a:r>
            <a:r>
              <a:rPr lang="en-GB" dirty="0">
                <a:solidFill>
                  <a:srgbClr val="000000"/>
                </a:solidFill>
              </a:rPr>
              <a:t> be an active bystander, for example:</a:t>
            </a:r>
            <a:endParaRPr dirty="0">
              <a:solidFill>
                <a:srgbClr val="000000"/>
              </a:solidFill>
            </a:endParaRPr>
          </a:p>
          <a:p>
            <a:pPr marL="0" lvl="0" indent="0" algn="l" rtl="0">
              <a:lnSpc>
                <a:spcPct val="115000"/>
              </a:lnSpc>
              <a:spcBef>
                <a:spcPts val="0"/>
              </a:spcBef>
              <a:spcAft>
                <a:spcPts val="0"/>
              </a:spcAft>
              <a:buClr>
                <a:schemeClr val="dk1"/>
              </a:buClr>
              <a:buSzPts val="1100"/>
              <a:buNone/>
            </a:pPr>
            <a:endParaRPr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dirty="0">
                <a:solidFill>
                  <a:srgbClr val="000000"/>
                </a:solidFill>
              </a:rPr>
              <a:t>privately asking the victim if they're okay</a:t>
            </a:r>
            <a:endParaRPr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dirty="0">
                <a:solidFill>
                  <a:srgbClr val="000000"/>
                </a:solidFill>
              </a:rPr>
              <a:t>reporting it to a teacher (discuss the school's reporting procedure)</a:t>
            </a:r>
            <a:endParaRPr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dirty="0">
                <a:solidFill>
                  <a:srgbClr val="000000"/>
                </a:solidFill>
              </a:rPr>
              <a:t>telling a trusted adult</a:t>
            </a:r>
            <a:endParaRPr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dirty="0">
                <a:solidFill>
                  <a:srgbClr val="000000"/>
                </a:solidFill>
              </a:rPr>
              <a:t>encouraging the victim to contact an organisation like</a:t>
            </a:r>
            <a:r>
              <a:rPr lang="en-GB" dirty="0"/>
              <a:t> </a:t>
            </a:r>
            <a:r>
              <a:rPr lang="en-GB" u="sng" dirty="0">
                <a:solidFill>
                  <a:srgbClr val="0000FF"/>
                </a:solidFill>
                <a:hlinkClick r:id="rId3">
                  <a:extLst>
                    <a:ext uri="{A12FA001-AC4F-418D-AE19-62706E023703}">
                      <ahyp:hlinkClr xmlns:ahyp="http://schemas.microsoft.com/office/drawing/2018/hyperlinkcolor" val="tx"/>
                    </a:ext>
                  </a:extLst>
                </a:hlinkClick>
              </a:rPr>
              <a:t>Childline</a:t>
            </a:r>
            <a:endParaRPr dirty="0">
              <a:solidFill>
                <a:srgbClr val="0000FF"/>
              </a:solidFill>
            </a:endParaRPr>
          </a:p>
          <a:p>
            <a:pPr marL="0" lvl="0" indent="0" algn="l" rtl="0">
              <a:lnSpc>
                <a:spcPct val="115000"/>
              </a:lnSpc>
              <a:spcBef>
                <a:spcPts val="0"/>
              </a:spcBef>
              <a:spcAft>
                <a:spcPts val="0"/>
              </a:spcAft>
              <a:buSzPts val="1400"/>
              <a:buNone/>
            </a:pPr>
            <a:endParaRPr dirty="0">
              <a:solidFill>
                <a:srgbClr val="FF0000"/>
              </a:solidFill>
            </a:endParaRPr>
          </a:p>
        </p:txBody>
      </p:sp>
      <p:sp>
        <p:nvSpPr>
          <p:cNvPr id="372" name="Google Shape;372;p59"/>
          <p:cNvSpPr txBox="1">
            <a:spLocks noGrp="1"/>
          </p:cNvSpPr>
          <p:nvPr>
            <p:ph type="body" idx="2"/>
          </p:nvPr>
        </p:nvSpPr>
        <p:spPr>
          <a:xfrm>
            <a:off x="6178800" y="216425"/>
            <a:ext cx="2695200" cy="23553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rgbClr val="000000"/>
                </a:solidFill>
              </a:rPr>
              <a:t>STATUTORY GUIDANCE</a:t>
            </a:r>
            <a:br>
              <a:rPr lang="en-GB" sz="1600" dirty="0">
                <a:solidFill>
                  <a:srgbClr val="000000"/>
                </a:solidFill>
              </a:rPr>
            </a:br>
            <a:r>
              <a:rPr lang="en-GB" sz="1600" dirty="0">
                <a:solidFill>
                  <a:srgbClr val="000000"/>
                </a:solidFill>
              </a:rPr>
              <a:t>Know about different types of bullying (including cyberbullying), the impact of bullying, responsibilities of bystanders (primarily reporting bullying to an adult) and how to get help.</a:t>
            </a:r>
            <a:endParaRPr sz="1600" dirty="0">
              <a:solidFill>
                <a:srgbClr val="000000"/>
              </a:solidFill>
            </a:endParaRPr>
          </a:p>
          <a:p>
            <a:pPr marL="0" lvl="0" indent="0" algn="l" rtl="0">
              <a:lnSpc>
                <a:spcPct val="115000"/>
              </a:lnSpc>
              <a:spcBef>
                <a:spcPts val="0"/>
              </a:spcBef>
              <a:spcAft>
                <a:spcPts val="0"/>
              </a:spcAft>
              <a:buClr>
                <a:schemeClr val="dk1"/>
              </a:buClr>
              <a:buSzPts val="1100"/>
              <a:buNone/>
            </a:pPr>
            <a:endParaRPr sz="1600"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371" name="Google Shape;371;p59"/>
          <p:cNvSpPr txBox="1">
            <a:spLocks noGrp="1"/>
          </p:cNvSpPr>
          <p:nvPr>
            <p:ph type="sldNum" idx="12"/>
          </p:nvPr>
        </p:nvSpPr>
        <p:spPr>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20</a:t>
            </a:fld>
            <a:endParaRPr dirty="0"/>
          </a:p>
        </p:txBody>
      </p:sp>
      <p:sp>
        <p:nvSpPr>
          <p:cNvPr id="373" name="Google Shape;373;p59"/>
          <p:cNvSpPr txBox="1">
            <a:spLocks noGrp="1"/>
          </p:cNvSpPr>
          <p:nvPr>
            <p:ph type="subTitle" idx="4294967295"/>
          </p:nvPr>
        </p:nvSpPr>
        <p:spPr>
          <a:xfrm>
            <a:off x="8066088" y="4454525"/>
            <a:ext cx="1077912" cy="473075"/>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377"/>
        <p:cNvGrpSpPr/>
        <p:nvPr/>
      </p:nvGrpSpPr>
      <p:grpSpPr>
        <a:xfrm>
          <a:off x="0" y="0"/>
          <a:ext cx="0" cy="0"/>
          <a:chOff x="0" y="0"/>
          <a:chExt cx="0" cy="0"/>
        </a:xfrm>
      </p:grpSpPr>
      <p:sp>
        <p:nvSpPr>
          <p:cNvPr id="378" name="Google Shape;378;p60"/>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2800"/>
              <a:buFont typeface="Arial"/>
              <a:buNone/>
            </a:pPr>
            <a:r>
              <a:rPr lang="en-GB" dirty="0"/>
              <a:t>Help for tackling bullying</a:t>
            </a:r>
            <a:endParaRPr dirty="0"/>
          </a:p>
        </p:txBody>
      </p:sp>
      <p:sp>
        <p:nvSpPr>
          <p:cNvPr id="379" name="Google Shape;379;p60"/>
          <p:cNvSpPr txBox="1">
            <a:spLocks noGrp="1"/>
          </p:cNvSpPr>
          <p:nvPr>
            <p:ph type="body" idx="1"/>
          </p:nvPr>
        </p:nvSpPr>
        <p:spPr>
          <a:xfrm>
            <a:off x="270000" y="789125"/>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1000"/>
              </a:spcBef>
              <a:spcAft>
                <a:spcPts val="0"/>
              </a:spcAft>
              <a:buClr>
                <a:schemeClr val="dk1"/>
              </a:buClr>
              <a:buSzPts val="1400"/>
              <a:buNone/>
            </a:pPr>
            <a:r>
              <a:rPr lang="en-GB" dirty="0">
                <a:solidFill>
                  <a:srgbClr val="000000"/>
                </a:solidFill>
              </a:rPr>
              <a:t>Explain your school’s safeguarding, anti-bullying and behaviour policies.</a:t>
            </a:r>
            <a:endParaRPr dirty="0">
              <a:solidFill>
                <a:srgbClr val="000000"/>
              </a:solidFill>
            </a:endParaRPr>
          </a:p>
          <a:p>
            <a:pPr marL="0" lvl="0" indent="0" algn="l" rtl="0">
              <a:lnSpc>
                <a:spcPct val="100000"/>
              </a:lnSpc>
              <a:spcBef>
                <a:spcPts val="1000"/>
              </a:spcBef>
              <a:spcAft>
                <a:spcPts val="0"/>
              </a:spcAft>
              <a:buClr>
                <a:schemeClr val="dk1"/>
              </a:buClr>
              <a:buSzPts val="1400"/>
              <a:buNone/>
            </a:pPr>
            <a:r>
              <a:rPr lang="en-GB" dirty="0">
                <a:solidFill>
                  <a:srgbClr val="000000"/>
                </a:solidFill>
              </a:rPr>
              <a:t>Teach pupils that they can </a:t>
            </a:r>
            <a:r>
              <a:rPr lang="en-GB" b="1" dirty="0">
                <a:solidFill>
                  <a:srgbClr val="000000"/>
                </a:solidFill>
              </a:rPr>
              <a:t>speak to a trusted adult</a:t>
            </a:r>
            <a:r>
              <a:rPr lang="en-GB" dirty="0">
                <a:solidFill>
                  <a:srgbClr val="000000"/>
                </a:solidFill>
              </a:rPr>
              <a:t>, or organisations such as </a:t>
            </a:r>
            <a:r>
              <a:rPr lang="en-GB" u="sng" dirty="0">
                <a:solidFill>
                  <a:srgbClr val="0000FF"/>
                </a:solidFill>
                <a:hlinkClick r:id="rId3">
                  <a:extLst>
                    <a:ext uri="{A12FA001-AC4F-418D-AE19-62706E023703}">
                      <ahyp:hlinkClr xmlns:ahyp="http://schemas.microsoft.com/office/drawing/2018/hyperlinkcolor" val="tx"/>
                    </a:ext>
                  </a:extLst>
                </a:hlinkClick>
              </a:rPr>
              <a:t>Childline</a:t>
            </a:r>
            <a:r>
              <a:rPr lang="en-GB" dirty="0"/>
              <a:t> </a:t>
            </a:r>
            <a:r>
              <a:rPr lang="en-GB" dirty="0">
                <a:solidFill>
                  <a:srgbClr val="000000"/>
                </a:solidFill>
              </a:rPr>
              <a:t>or</a:t>
            </a:r>
            <a:r>
              <a:rPr lang="en-GB" dirty="0"/>
              <a:t> </a:t>
            </a:r>
            <a:r>
              <a:rPr lang="en-GB" u="sng" dirty="0">
                <a:solidFill>
                  <a:srgbClr val="0000FF"/>
                </a:solidFill>
                <a:hlinkClick r:id="rId4">
                  <a:extLst>
                    <a:ext uri="{A12FA001-AC4F-418D-AE19-62706E023703}">
                      <ahyp:hlinkClr xmlns:ahyp="http://schemas.microsoft.com/office/drawing/2018/hyperlinkcolor" val="tx"/>
                    </a:ext>
                  </a:extLst>
                </a:hlinkClick>
              </a:rPr>
              <a:t>CEOP</a:t>
            </a:r>
            <a:r>
              <a:rPr lang="en-GB" dirty="0"/>
              <a:t>.</a:t>
            </a:r>
            <a:endParaRPr dirty="0"/>
          </a:p>
          <a:p>
            <a:pPr marL="0" lvl="0" indent="0" algn="l" rtl="0">
              <a:lnSpc>
                <a:spcPct val="100000"/>
              </a:lnSpc>
              <a:spcBef>
                <a:spcPts val="1000"/>
              </a:spcBef>
              <a:spcAft>
                <a:spcPts val="0"/>
              </a:spcAft>
              <a:buClr>
                <a:schemeClr val="dk1"/>
              </a:buClr>
              <a:buSzPts val="1400"/>
              <a:buNone/>
            </a:pPr>
            <a:r>
              <a:rPr lang="en-GB" dirty="0">
                <a:solidFill>
                  <a:srgbClr val="000000"/>
                </a:solidFill>
              </a:rPr>
              <a:t>Explain that online bullying by a pupil at the same school can be reported to the school.</a:t>
            </a:r>
            <a:endParaRPr dirty="0">
              <a:solidFill>
                <a:srgbClr val="000000"/>
              </a:solidFill>
            </a:endParaRPr>
          </a:p>
          <a:p>
            <a:pPr marL="0" lvl="0" indent="0" algn="l" rtl="0">
              <a:lnSpc>
                <a:spcPct val="100000"/>
              </a:lnSpc>
              <a:spcBef>
                <a:spcPts val="1000"/>
              </a:spcBef>
              <a:spcAft>
                <a:spcPts val="0"/>
              </a:spcAft>
              <a:buClr>
                <a:schemeClr val="dk1"/>
              </a:buClr>
              <a:buSzPts val="1400"/>
              <a:buNone/>
            </a:pPr>
            <a:r>
              <a:rPr lang="en-GB" dirty="0">
                <a:solidFill>
                  <a:srgbClr val="000000"/>
                </a:solidFill>
              </a:rPr>
              <a:t>Also discuss:</a:t>
            </a:r>
            <a:endParaRPr dirty="0">
              <a:solidFill>
                <a:srgbClr val="000000"/>
              </a:solidFill>
            </a:endParaRPr>
          </a:p>
          <a:p>
            <a:pPr marL="457200" lvl="0" indent="-317500" algn="l" rtl="0">
              <a:lnSpc>
                <a:spcPct val="100000"/>
              </a:lnSpc>
              <a:spcBef>
                <a:spcPts val="1000"/>
              </a:spcBef>
              <a:spcAft>
                <a:spcPts val="0"/>
              </a:spcAft>
              <a:buClr>
                <a:schemeClr val="accent1"/>
              </a:buClr>
              <a:buSzPts val="1400"/>
              <a:buChar char="●"/>
            </a:pPr>
            <a:r>
              <a:rPr lang="en-GB" b="1" dirty="0">
                <a:solidFill>
                  <a:srgbClr val="000000"/>
                </a:solidFill>
              </a:rPr>
              <a:t>digital reporting tools</a:t>
            </a:r>
            <a:r>
              <a:rPr lang="en-GB" dirty="0">
                <a:solidFill>
                  <a:srgbClr val="000000"/>
                </a:solidFill>
              </a:rPr>
              <a:t> to remove content</a:t>
            </a:r>
            <a:endParaRPr dirty="0">
              <a:solidFill>
                <a:srgbClr val="000000"/>
              </a:solidFill>
            </a:endParaRPr>
          </a:p>
          <a:p>
            <a:pPr marL="457200" lvl="0" indent="-317500" algn="l" rtl="0">
              <a:lnSpc>
                <a:spcPct val="100000"/>
              </a:lnSpc>
              <a:spcBef>
                <a:spcPts val="0"/>
              </a:spcBef>
              <a:spcAft>
                <a:spcPts val="0"/>
              </a:spcAft>
              <a:buClr>
                <a:schemeClr val="accent1"/>
              </a:buClr>
              <a:buSzPts val="1400"/>
              <a:buChar char="●"/>
            </a:pPr>
            <a:r>
              <a:rPr lang="en-GB" b="1" dirty="0">
                <a:solidFill>
                  <a:srgbClr val="000000"/>
                </a:solidFill>
              </a:rPr>
              <a:t>blocking</a:t>
            </a:r>
            <a:r>
              <a:rPr lang="en-GB" dirty="0">
                <a:solidFill>
                  <a:srgbClr val="000000"/>
                </a:solidFill>
              </a:rPr>
              <a:t> certain users</a:t>
            </a:r>
            <a:endParaRPr dirty="0">
              <a:solidFill>
                <a:srgbClr val="000000"/>
              </a:solidFill>
            </a:endParaRPr>
          </a:p>
          <a:p>
            <a:pPr marL="457200" lvl="0" indent="-317500" algn="l" rtl="0">
              <a:lnSpc>
                <a:spcPct val="100000"/>
              </a:lnSpc>
              <a:spcBef>
                <a:spcPts val="0"/>
              </a:spcBef>
              <a:spcAft>
                <a:spcPts val="0"/>
              </a:spcAft>
              <a:buClr>
                <a:schemeClr val="accent1"/>
              </a:buClr>
              <a:buSzPts val="1400"/>
              <a:buChar char="●"/>
            </a:pPr>
            <a:r>
              <a:rPr lang="en-GB" b="1" dirty="0">
                <a:solidFill>
                  <a:srgbClr val="000000"/>
                </a:solidFill>
              </a:rPr>
              <a:t>taking a break</a:t>
            </a:r>
            <a:r>
              <a:rPr lang="en-GB" dirty="0">
                <a:solidFill>
                  <a:srgbClr val="000000"/>
                </a:solidFill>
              </a:rPr>
              <a:t> from online platforms</a:t>
            </a:r>
            <a:endParaRPr dirty="0">
              <a:solidFill>
                <a:srgbClr val="000000"/>
              </a:solidFill>
            </a:endParaRPr>
          </a:p>
          <a:p>
            <a:pPr marL="457200" lvl="0" indent="-317500" algn="l" rtl="0">
              <a:lnSpc>
                <a:spcPct val="100000"/>
              </a:lnSpc>
              <a:spcBef>
                <a:spcPts val="0"/>
              </a:spcBef>
              <a:spcAft>
                <a:spcPts val="0"/>
              </a:spcAft>
              <a:buClr>
                <a:schemeClr val="accent1"/>
              </a:buClr>
              <a:buSzPts val="1400"/>
              <a:buChar char="●"/>
            </a:pPr>
            <a:r>
              <a:rPr lang="en-GB" b="1" dirty="0">
                <a:solidFill>
                  <a:srgbClr val="000000"/>
                </a:solidFill>
              </a:rPr>
              <a:t>taking evidence</a:t>
            </a:r>
            <a:r>
              <a:rPr lang="en-GB" dirty="0">
                <a:solidFill>
                  <a:srgbClr val="000000"/>
                </a:solidFill>
              </a:rPr>
              <a:t>, for example, screenshots</a:t>
            </a:r>
            <a:endParaRPr dirty="0">
              <a:solidFill>
                <a:srgbClr val="000000"/>
              </a:solidFill>
            </a:endParaRPr>
          </a:p>
          <a:p>
            <a:pPr marL="139700" lvl="0" indent="0" algn="l" rtl="0">
              <a:lnSpc>
                <a:spcPct val="100000"/>
              </a:lnSpc>
              <a:spcBef>
                <a:spcPts val="0"/>
              </a:spcBef>
              <a:spcAft>
                <a:spcPts val="0"/>
              </a:spcAft>
              <a:buSzPts val="1400"/>
              <a:buNone/>
            </a:pPr>
            <a:endParaRPr dirty="0"/>
          </a:p>
        </p:txBody>
      </p:sp>
      <p:sp>
        <p:nvSpPr>
          <p:cNvPr id="381" name="Google Shape;381;p60"/>
          <p:cNvSpPr txBox="1">
            <a:spLocks noGrp="1"/>
          </p:cNvSpPr>
          <p:nvPr>
            <p:ph type="body" idx="2"/>
          </p:nvPr>
        </p:nvSpPr>
        <p:spPr>
          <a:xfrm>
            <a:off x="6178800" y="216425"/>
            <a:ext cx="2695200" cy="18519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rgbClr val="000000"/>
                </a:solidFill>
              </a:rPr>
              <a:t>STATUTORY GUIDANCE</a:t>
            </a:r>
            <a:br>
              <a:rPr lang="en-GB" sz="1600" dirty="0">
                <a:solidFill>
                  <a:srgbClr val="000000"/>
                </a:solidFill>
              </a:rPr>
            </a:br>
            <a:r>
              <a:rPr lang="en-GB" sz="1600" dirty="0">
                <a:solidFill>
                  <a:srgbClr val="000000"/>
                </a:solidFill>
              </a:rPr>
              <a:t>Know practical steps they can take in a range of different contexts to improve or support respectful relationships.</a:t>
            </a:r>
            <a:endParaRPr sz="1600" dirty="0">
              <a:solidFill>
                <a:srgbClr val="000000"/>
              </a:solidFill>
            </a:endParaRPr>
          </a:p>
          <a:p>
            <a:pPr marL="0" lvl="0" indent="0" algn="l" rtl="0">
              <a:lnSpc>
                <a:spcPct val="115000"/>
              </a:lnSpc>
              <a:spcBef>
                <a:spcPts val="0"/>
              </a:spcBef>
              <a:spcAft>
                <a:spcPts val="0"/>
              </a:spcAft>
              <a:buClr>
                <a:schemeClr val="dk1"/>
              </a:buClr>
              <a:buSzPts val="1100"/>
              <a:buNone/>
            </a:pPr>
            <a:endParaRPr sz="1600"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380" name="Google Shape;380;p60"/>
          <p:cNvSpPr txBox="1">
            <a:spLocks noGrp="1"/>
          </p:cNvSpPr>
          <p:nvPr>
            <p:ph type="sldNum" idx="12"/>
          </p:nvPr>
        </p:nvSpPr>
        <p:spPr>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21</a:t>
            </a:fld>
            <a:endParaRPr dirty="0"/>
          </a:p>
        </p:txBody>
      </p:sp>
      <p:sp>
        <p:nvSpPr>
          <p:cNvPr id="382" name="Google Shape;382;p60"/>
          <p:cNvSpPr txBox="1">
            <a:spLocks noGrp="1"/>
          </p:cNvSpPr>
          <p:nvPr>
            <p:ph type="subTitle" idx="4294967295"/>
          </p:nvPr>
        </p:nvSpPr>
        <p:spPr>
          <a:xfrm>
            <a:off x="8066088" y="4454525"/>
            <a:ext cx="1077912" cy="473075"/>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386"/>
        <p:cNvGrpSpPr/>
        <p:nvPr/>
      </p:nvGrpSpPr>
      <p:grpSpPr>
        <a:xfrm>
          <a:off x="0" y="0"/>
          <a:ext cx="0" cy="0"/>
          <a:chOff x="0" y="0"/>
          <a:chExt cx="0" cy="0"/>
        </a:xfrm>
      </p:grpSpPr>
      <p:sp>
        <p:nvSpPr>
          <p:cNvPr id="387" name="Google Shape;387;p61"/>
          <p:cNvSpPr txBox="1">
            <a:spLocks noGrp="1"/>
          </p:cNvSpPr>
          <p:nvPr>
            <p:ph type="title"/>
          </p:nvPr>
        </p:nvSpPr>
        <p:spPr>
          <a:xfrm>
            <a:off x="270000" y="216425"/>
            <a:ext cx="2688353"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sz="1600" dirty="0"/>
              <a:t>Understanding stereotypes</a:t>
            </a:r>
            <a:endParaRPr sz="1600" dirty="0"/>
          </a:p>
        </p:txBody>
      </p:sp>
      <p:sp>
        <p:nvSpPr>
          <p:cNvPr id="388" name="Google Shape;388;p61"/>
          <p:cNvSpPr txBox="1">
            <a:spLocks noGrp="1"/>
          </p:cNvSpPr>
          <p:nvPr>
            <p:ph type="body" idx="1"/>
          </p:nvPr>
        </p:nvSpPr>
        <p:spPr>
          <a:xfrm>
            <a:off x="170108" y="526148"/>
            <a:ext cx="7314140" cy="4476158"/>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1000"/>
              </a:spcBef>
              <a:spcAft>
                <a:spcPts val="0"/>
              </a:spcAft>
              <a:buClr>
                <a:schemeClr val="dk1"/>
              </a:buClr>
              <a:buSzPts val="1400"/>
              <a:buFont typeface="Arial"/>
              <a:buNone/>
            </a:pPr>
            <a:r>
              <a:rPr lang="en-GB" dirty="0">
                <a:solidFill>
                  <a:srgbClr val="000000"/>
                </a:solidFill>
              </a:rPr>
              <a:t>Teach that a stereotype is an</a:t>
            </a:r>
            <a:r>
              <a:rPr lang="en-GB" b="1" dirty="0">
                <a:solidFill>
                  <a:srgbClr val="000000"/>
                </a:solidFill>
              </a:rPr>
              <a:t> overly simplified, often untrue, fixed idea</a:t>
            </a:r>
            <a:r>
              <a:rPr lang="en-GB" dirty="0">
                <a:solidFill>
                  <a:srgbClr val="000000"/>
                </a:solidFill>
              </a:rPr>
              <a:t> about a group of people.</a:t>
            </a:r>
            <a:endParaRPr dirty="0">
              <a:solidFill>
                <a:srgbClr val="000000"/>
              </a:solidFill>
            </a:endParaRPr>
          </a:p>
          <a:p>
            <a:pPr marL="0" lvl="0" indent="0" algn="l" rtl="0">
              <a:lnSpc>
                <a:spcPct val="115000"/>
              </a:lnSpc>
              <a:spcBef>
                <a:spcPts val="1000"/>
              </a:spcBef>
              <a:spcAft>
                <a:spcPts val="0"/>
              </a:spcAft>
              <a:buClr>
                <a:schemeClr val="dk1"/>
              </a:buClr>
              <a:buSzPts val="1400"/>
              <a:buFont typeface="Arial"/>
              <a:buNone/>
            </a:pPr>
            <a:r>
              <a:rPr lang="en-GB" dirty="0">
                <a:solidFill>
                  <a:srgbClr val="000000"/>
                </a:solidFill>
              </a:rPr>
              <a:t>Explain that a stereotype is a belief that someone's character, preferences, attributes or abilities can be automatically inferred from a group that they may happen to be a part of. </a:t>
            </a:r>
            <a:endParaRPr dirty="0">
              <a:solidFill>
                <a:srgbClr val="000000"/>
              </a:solidFill>
            </a:endParaRPr>
          </a:p>
          <a:p>
            <a:pPr marL="0" marR="0" lvl="0" indent="0" algn="l" rtl="0">
              <a:lnSpc>
                <a:spcPct val="115000"/>
              </a:lnSpc>
              <a:spcBef>
                <a:spcPts val="1000"/>
              </a:spcBef>
              <a:spcAft>
                <a:spcPts val="0"/>
              </a:spcAft>
              <a:buClr>
                <a:schemeClr val="dk1"/>
              </a:buClr>
              <a:buSzPts val="1400"/>
              <a:buFont typeface="Arial"/>
              <a:buNone/>
            </a:pPr>
            <a:r>
              <a:rPr lang="en-GB" dirty="0">
                <a:solidFill>
                  <a:srgbClr val="000000"/>
                </a:solidFill>
              </a:rPr>
              <a:t>For example, their gender or ethnic background. </a:t>
            </a:r>
          </a:p>
          <a:p>
            <a:pPr marL="0" marR="0" lvl="0" indent="0" algn="l" rtl="0">
              <a:lnSpc>
                <a:spcPct val="115000"/>
              </a:lnSpc>
              <a:spcBef>
                <a:spcPts val="1000"/>
              </a:spcBef>
              <a:spcAft>
                <a:spcPts val="0"/>
              </a:spcAft>
              <a:buClr>
                <a:schemeClr val="dk1"/>
              </a:buClr>
              <a:buSzPts val="1400"/>
              <a:buFont typeface="Arial"/>
              <a:buNone/>
            </a:pPr>
            <a:r>
              <a:rPr lang="en-GB" sz="1600" dirty="0">
                <a:solidFill>
                  <a:schemeClr val="accent1"/>
                </a:solidFill>
              </a:rPr>
              <a:t>How stereotypes can damage</a:t>
            </a:r>
          </a:p>
          <a:p>
            <a:pPr marL="0" lvl="0" indent="0">
              <a:spcBef>
                <a:spcPts val="1000"/>
              </a:spcBef>
              <a:buClr>
                <a:schemeClr val="dk1"/>
              </a:buClr>
              <a:buNone/>
            </a:pPr>
            <a:r>
              <a:rPr lang="en-GB" dirty="0">
                <a:solidFill>
                  <a:srgbClr val="000000"/>
                </a:solidFill>
              </a:rPr>
              <a:t>Teach that stereotypes are damaging for anyone in those groups as they:</a:t>
            </a:r>
          </a:p>
          <a:p>
            <a:pPr lvl="0">
              <a:spcBef>
                <a:spcPts val="1000"/>
              </a:spcBef>
            </a:pPr>
            <a:r>
              <a:rPr lang="en-GB" dirty="0">
                <a:solidFill>
                  <a:srgbClr val="000000"/>
                </a:solidFill>
              </a:rPr>
              <a:t>affect how people think about and behave towards them</a:t>
            </a:r>
          </a:p>
          <a:p>
            <a:pPr lvl="0"/>
            <a:r>
              <a:rPr lang="en-GB" dirty="0">
                <a:solidFill>
                  <a:srgbClr val="000000"/>
                </a:solidFill>
              </a:rPr>
              <a:t>mean they are judged on assumptions about them rather than their own achievements and qualities</a:t>
            </a:r>
          </a:p>
          <a:p>
            <a:pPr lvl="0"/>
            <a:r>
              <a:rPr lang="en-GB" dirty="0">
                <a:solidFill>
                  <a:srgbClr val="000000"/>
                </a:solidFill>
              </a:rPr>
              <a:t>make people look for behaviour in them that reinforces the stereotype of that group</a:t>
            </a:r>
          </a:p>
          <a:p>
            <a:pPr marL="0" lvl="0" indent="0">
              <a:spcBef>
                <a:spcPts val="1000"/>
              </a:spcBef>
              <a:buClr>
                <a:schemeClr val="dk1"/>
              </a:buClr>
              <a:buNone/>
            </a:pPr>
            <a:r>
              <a:rPr lang="en-GB" dirty="0">
                <a:solidFill>
                  <a:srgbClr val="000000"/>
                </a:solidFill>
              </a:rPr>
              <a:t>Teach that stereotypes are damaging and unfair whether they are applied to a group that is in the majority or the minority. </a:t>
            </a:r>
          </a:p>
          <a:p>
            <a:pPr marL="0" marR="0" lvl="0" indent="0" algn="l" rtl="0">
              <a:lnSpc>
                <a:spcPct val="115000"/>
              </a:lnSpc>
              <a:spcBef>
                <a:spcPts val="1000"/>
              </a:spcBef>
              <a:spcAft>
                <a:spcPts val="0"/>
              </a:spcAft>
              <a:buClr>
                <a:schemeClr val="dk1"/>
              </a:buClr>
              <a:buSzPts val="1400"/>
              <a:buFont typeface="Arial"/>
              <a:buNone/>
            </a:pPr>
            <a:endParaRPr dirty="0">
              <a:solidFill>
                <a:srgbClr val="000000"/>
              </a:solidFill>
            </a:endParaRPr>
          </a:p>
        </p:txBody>
      </p:sp>
      <p:sp>
        <p:nvSpPr>
          <p:cNvPr id="390" name="Google Shape;390;p61"/>
          <p:cNvSpPr txBox="1">
            <a:spLocks noGrp="1"/>
          </p:cNvSpPr>
          <p:nvPr>
            <p:ph type="body" idx="2"/>
          </p:nvPr>
        </p:nvSpPr>
        <p:spPr>
          <a:xfrm>
            <a:off x="7584140" y="216425"/>
            <a:ext cx="1289859" cy="2142573"/>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200" b="1" dirty="0">
                <a:solidFill>
                  <a:srgbClr val="000000"/>
                </a:solidFill>
              </a:rPr>
              <a:t>STATUTORY GUIDANCE</a:t>
            </a:r>
            <a:br>
              <a:rPr lang="en-GB" sz="1200" dirty="0">
                <a:solidFill>
                  <a:srgbClr val="000000"/>
                </a:solidFill>
              </a:rPr>
            </a:br>
            <a:r>
              <a:rPr lang="en-GB" sz="1200" dirty="0">
                <a:solidFill>
                  <a:srgbClr val="000000"/>
                </a:solidFill>
              </a:rPr>
              <a:t>Know what a stereotype is, and how stereotypes can be unfair, negative or destructive.</a:t>
            </a:r>
            <a:endParaRPr sz="1200" dirty="0">
              <a:solidFill>
                <a:srgbClr val="000000"/>
              </a:solidFill>
            </a:endParaRPr>
          </a:p>
          <a:p>
            <a:pPr marL="0" lvl="0" indent="0" algn="l" rtl="0">
              <a:lnSpc>
                <a:spcPct val="115000"/>
              </a:lnSpc>
              <a:spcBef>
                <a:spcPts val="0"/>
              </a:spcBef>
              <a:spcAft>
                <a:spcPts val="0"/>
              </a:spcAft>
              <a:buClr>
                <a:schemeClr val="dk1"/>
              </a:buClr>
              <a:buSzPts val="1100"/>
              <a:buNone/>
            </a:pPr>
            <a:endParaRPr sz="1600"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389" name="Google Shape;389;p61"/>
          <p:cNvSpPr txBox="1">
            <a:spLocks noGrp="1"/>
          </p:cNvSpPr>
          <p:nvPr>
            <p:ph type="sldNum" idx="12"/>
          </p:nvPr>
        </p:nvSpPr>
        <p:spPr>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22</a:t>
            </a:fld>
            <a:endParaRPr dirty="0"/>
          </a:p>
        </p:txBody>
      </p:sp>
      <p:sp>
        <p:nvSpPr>
          <p:cNvPr id="391" name="Google Shape;391;p61"/>
          <p:cNvSpPr txBox="1">
            <a:spLocks noGrp="1"/>
          </p:cNvSpPr>
          <p:nvPr>
            <p:ph type="subTitle" idx="4294967295"/>
          </p:nvPr>
        </p:nvSpPr>
        <p:spPr>
          <a:xfrm>
            <a:off x="8066088" y="4454525"/>
            <a:ext cx="1077912" cy="473075"/>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2" name="Speech Bubble: Oval 1">
            <a:extLst>
              <a:ext uri="{FF2B5EF4-FFF2-40B4-BE49-F238E27FC236}">
                <a16:creationId xmlns:a16="http://schemas.microsoft.com/office/drawing/2014/main" id="{48502BB4-D73E-490C-B583-F978A4E54F9E}"/>
              </a:ext>
            </a:extLst>
          </p:cNvPr>
          <p:cNvSpPr/>
          <p:nvPr/>
        </p:nvSpPr>
        <p:spPr>
          <a:xfrm>
            <a:off x="6800370" y="2474259"/>
            <a:ext cx="2343630" cy="1483018"/>
          </a:xfrm>
          <a:prstGeom prst="wedgeEllipseCallout">
            <a:avLst>
              <a:gd name="adj1" fmla="val -59371"/>
              <a:gd name="adj2" fmla="val -3698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Is there anything in the schools environment or school routines that reinforces stereotypes?</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655"/>
        <p:cNvGrpSpPr/>
        <p:nvPr/>
      </p:nvGrpSpPr>
      <p:grpSpPr>
        <a:xfrm>
          <a:off x="0" y="0"/>
          <a:ext cx="0" cy="0"/>
          <a:chOff x="0" y="0"/>
          <a:chExt cx="0" cy="0"/>
        </a:xfrm>
      </p:grpSpPr>
      <p:sp>
        <p:nvSpPr>
          <p:cNvPr id="656" name="Google Shape;656;p93"/>
          <p:cNvSpPr txBox="1">
            <a:spLocks noGrp="1"/>
          </p:cNvSpPr>
          <p:nvPr>
            <p:ph type="title"/>
          </p:nvPr>
        </p:nvSpPr>
        <p:spPr>
          <a:xfrm>
            <a:off x="739476" y="3415284"/>
            <a:ext cx="6216024" cy="822237"/>
          </a:xfrm>
          <a:prstGeom prst="rect">
            <a:avLst/>
          </a:prstGeom>
        </p:spPr>
        <p:txBody>
          <a:bodyPr spcFirstLastPara="1" vert="horz" lIns="91440" tIns="45720" rIns="91440" bIns="45720" rtlCol="0" anchor="b" anchorCtr="0">
            <a:normAutofit/>
          </a:bodyPr>
          <a:lstStyle/>
          <a:p>
            <a:pPr marL="0" lvl="0" indent="0" defTabSz="457200">
              <a:spcBef>
                <a:spcPct val="0"/>
              </a:spcBef>
              <a:spcAft>
                <a:spcPts val="0"/>
              </a:spcAft>
            </a:pPr>
            <a:r>
              <a:rPr lang="en-US" dirty="0"/>
              <a:t>Examples of good practice</a:t>
            </a:r>
          </a:p>
        </p:txBody>
      </p:sp>
      <p:pic>
        <p:nvPicPr>
          <p:cNvPr id="26" name="Picture 25">
            <a:extLst>
              <a:ext uri="{FF2B5EF4-FFF2-40B4-BE49-F238E27FC236}">
                <a16:creationId xmlns:a16="http://schemas.microsoft.com/office/drawing/2014/main" id="{0A2AD463-077A-46CC-9FFC-4F63F2F7029A}"/>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739476" y="1155836"/>
            <a:ext cx="6216024" cy="2019418"/>
          </a:xfrm>
          <a:prstGeom prst="rect">
            <a:avLst/>
          </a:prstGeom>
        </p:spPr>
      </p:pic>
      <p:sp>
        <p:nvSpPr>
          <p:cNvPr id="657" name="Google Shape;657;p93"/>
          <p:cNvSpPr txBox="1">
            <a:spLocks noGrp="1"/>
          </p:cNvSpPr>
          <p:nvPr>
            <p:ph type="sldNum" idx="12"/>
          </p:nvPr>
        </p:nvSpPr>
        <p:spPr>
          <a:xfrm>
            <a:off x="6406517" y="4764488"/>
            <a:ext cx="512504" cy="273844"/>
          </a:xfrm>
          <a:prstGeom prst="rect">
            <a:avLst/>
          </a:prstGeom>
        </p:spPr>
        <p:txBody>
          <a:bodyPr spcFirstLastPara="1" vert="horz" lIns="91440" tIns="45720" rIns="91440" bIns="45720" rtlCol="0" anchor="ctr" anchorCtr="0">
            <a:normAutofit/>
          </a:bodyPr>
          <a:lstStyle/>
          <a:p>
            <a:pPr marL="0" marR="0" lvl="0" indent="0" algn="r" defTabSz="457200" rtl="0" eaLnBrk="1" fontAlgn="auto" latinLnBrk="0" hangingPunct="1">
              <a:lnSpc>
                <a:spcPct val="90000"/>
              </a:lnSpc>
              <a:spcBef>
                <a:spcPts val="0"/>
              </a:spcBef>
              <a:spcAft>
                <a:spcPts val="600"/>
              </a:spcAft>
              <a:buClr>
                <a:srgbClr val="000000"/>
              </a:buClr>
              <a:buSzTx/>
              <a:buFont typeface="Arial"/>
              <a:buNone/>
              <a:tabLst/>
              <a:defRPr/>
            </a:pPr>
            <a:fld id="{00000000-1234-1234-1234-123412341234}" type="slidenum">
              <a:rPr kumimoji="0" lang="en-US" sz="700" b="0" i="0" u="none" strike="noStrike" kern="1200" cap="none" spc="0" normalizeH="0" baseline="0" noProof="0">
                <a:ln>
                  <a:noFill/>
                </a:ln>
                <a:solidFill>
                  <a:srgbClr val="5FCBEF"/>
                </a:solidFill>
                <a:effectLst/>
                <a:uLnTx/>
                <a:uFillTx/>
                <a:latin typeface="Trebuchet MS" panose="020B0603020202020204"/>
                <a:ea typeface="+mn-ea"/>
                <a:cs typeface="Arial"/>
                <a:sym typeface="Arial"/>
              </a:rPr>
              <a:pPr marL="0" marR="0" lvl="0" indent="0" algn="r" defTabSz="457200" rtl="0" eaLnBrk="1" fontAlgn="auto" latinLnBrk="0" hangingPunct="1">
                <a:lnSpc>
                  <a:spcPct val="90000"/>
                </a:lnSpc>
                <a:spcBef>
                  <a:spcPts val="0"/>
                </a:spcBef>
                <a:spcAft>
                  <a:spcPts val="600"/>
                </a:spcAft>
                <a:buClr>
                  <a:srgbClr val="000000"/>
                </a:buClr>
                <a:buSzTx/>
                <a:buFont typeface="Arial"/>
                <a:buNone/>
                <a:tabLst/>
                <a:defRPr/>
              </a:pPr>
              <a:t>23</a:t>
            </a:fld>
            <a:endParaRPr kumimoji="0" lang="en-US" sz="700" b="0" i="0" u="none" strike="noStrike" kern="1200" cap="none" spc="0" normalizeH="0" baseline="0" noProof="0" dirty="0">
              <a:ln>
                <a:noFill/>
              </a:ln>
              <a:solidFill>
                <a:srgbClr val="5FCBEF"/>
              </a:solidFill>
              <a:effectLst/>
              <a:uLnTx/>
              <a:uFillTx/>
              <a:latin typeface="Trebuchet MS" panose="020B0603020202020204"/>
              <a:ea typeface="+mn-ea"/>
              <a:cs typeface="Arial"/>
              <a:sym typeface="Aria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686"/>
        <p:cNvGrpSpPr/>
        <p:nvPr/>
      </p:nvGrpSpPr>
      <p:grpSpPr>
        <a:xfrm>
          <a:off x="0" y="0"/>
          <a:ext cx="0" cy="0"/>
          <a:chOff x="0" y="0"/>
          <a:chExt cx="0" cy="0"/>
        </a:xfrm>
      </p:grpSpPr>
      <p:sp>
        <p:nvSpPr>
          <p:cNvPr id="687" name="Google Shape;687;p95"/>
          <p:cNvSpPr txBox="1">
            <a:spLocks noGrp="1"/>
          </p:cNvSpPr>
          <p:nvPr>
            <p:ph type="title"/>
          </p:nvPr>
        </p:nvSpPr>
        <p:spPr>
          <a:xfrm>
            <a:off x="270000" y="216425"/>
            <a:ext cx="86868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Good practice approaches 1</a:t>
            </a:r>
            <a:endParaRPr dirty="0"/>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p:txBody>
      </p:sp>
      <p:sp>
        <p:nvSpPr>
          <p:cNvPr id="688" name="Google Shape;688;p95"/>
          <p:cNvSpPr txBox="1">
            <a:spLocks noGrp="1"/>
          </p:cNvSpPr>
          <p:nvPr>
            <p:ph type="body" idx="1"/>
          </p:nvPr>
        </p:nvSpPr>
        <p:spPr>
          <a:xfrm>
            <a:off x="270000" y="914400"/>
            <a:ext cx="8604000" cy="37713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400"/>
              <a:buNone/>
            </a:pPr>
            <a:r>
              <a:rPr lang="en-GB" sz="1400" b="1" dirty="0">
                <a:solidFill>
                  <a:srgbClr val="000000"/>
                </a:solidFill>
              </a:rPr>
              <a:t>Ensure information is taught at the right time</a:t>
            </a:r>
            <a:r>
              <a:rPr lang="en-GB" sz="1400" dirty="0">
                <a:solidFill>
                  <a:srgbClr val="000000"/>
                </a:solidFill>
              </a:rPr>
              <a:t> so that pupils are not lacking the knowledge they need to make informed decisions, and are aware of their legal protections, rights and responsibilities.</a:t>
            </a:r>
            <a:endParaRPr sz="1400" dirty="0">
              <a:solidFill>
                <a:srgbClr val="000000"/>
              </a:solidFill>
            </a:endParaRPr>
          </a:p>
          <a:p>
            <a:pPr marL="0" lvl="0" indent="0" algn="l" rtl="0">
              <a:lnSpc>
                <a:spcPct val="115000"/>
              </a:lnSpc>
              <a:spcBef>
                <a:spcPts val="1000"/>
              </a:spcBef>
              <a:spcAft>
                <a:spcPts val="0"/>
              </a:spcAft>
              <a:buSzPts val="1400"/>
              <a:buNone/>
            </a:pPr>
            <a:r>
              <a:rPr lang="en-GB" sz="1400" b="1" dirty="0">
                <a:solidFill>
                  <a:srgbClr val="000000"/>
                </a:solidFill>
              </a:rPr>
              <a:t>When appropriate to do so, ensure LGBT-relevant knowledge is included </a:t>
            </a:r>
            <a:r>
              <a:rPr lang="en-GB" sz="1400" dirty="0">
                <a:solidFill>
                  <a:srgbClr val="000000"/>
                </a:solidFill>
              </a:rPr>
              <a:t>throughout teaching (not a one-off session) and use </a:t>
            </a:r>
            <a:r>
              <a:rPr lang="en-GB" sz="1400" b="1" dirty="0">
                <a:solidFill>
                  <a:srgbClr val="000000"/>
                </a:solidFill>
              </a:rPr>
              <a:t>inclusive language</a:t>
            </a:r>
            <a:r>
              <a:rPr lang="en-GB" sz="1400" dirty="0">
                <a:solidFill>
                  <a:srgbClr val="000000"/>
                </a:solidFill>
              </a:rPr>
              <a:t>, considering how individual pupils may relate to particular topics. It is not compulsory for primary schools to cover LGBT content, though they are enabled and encouraged to do so if they consider it age appropriate. Secondary schools should cover LGBT content. </a:t>
            </a:r>
            <a:endParaRPr sz="1400" dirty="0">
              <a:solidFill>
                <a:srgbClr val="000000"/>
              </a:solidFill>
            </a:endParaRPr>
          </a:p>
          <a:p>
            <a:pPr marL="0" lvl="0" indent="0" algn="l" rtl="0">
              <a:lnSpc>
                <a:spcPct val="115000"/>
              </a:lnSpc>
              <a:spcBef>
                <a:spcPts val="1000"/>
              </a:spcBef>
              <a:spcAft>
                <a:spcPts val="0"/>
              </a:spcAft>
              <a:buClr>
                <a:schemeClr val="dk1"/>
              </a:buClr>
              <a:buSzPts val="1100"/>
              <a:buFont typeface="Arial"/>
              <a:buNone/>
            </a:pPr>
            <a:r>
              <a:rPr lang="en-GB" sz="1400" b="1" dirty="0">
                <a:solidFill>
                  <a:srgbClr val="000000"/>
                </a:solidFill>
              </a:rPr>
              <a:t>Take into account issues specific to the group or setting</a:t>
            </a:r>
            <a:r>
              <a:rPr lang="en-GB" sz="1400" dirty="0">
                <a:solidFill>
                  <a:srgbClr val="000000"/>
                </a:solidFill>
              </a:rPr>
              <a:t>, e.g. conditional friendships which often arise in behaviour settings, or  non-reciprocal friendships which often arise in SEND settings.</a:t>
            </a:r>
          </a:p>
          <a:p>
            <a:pPr marL="0" lvl="0" indent="0">
              <a:buNone/>
            </a:pPr>
            <a:r>
              <a:rPr lang="en-GB" sz="1200" dirty="0">
                <a:solidFill>
                  <a:srgbClr val="000000"/>
                </a:solidFill>
              </a:rPr>
              <a:t>Ensure that information on age-appropriate support services is available for different groups.</a:t>
            </a:r>
          </a:p>
          <a:p>
            <a:pPr marL="0" lvl="0" indent="0">
              <a:buNone/>
            </a:pPr>
            <a:endParaRPr lang="en-GB" sz="1200" dirty="0">
              <a:solidFill>
                <a:srgbClr val="000000"/>
              </a:solidFill>
            </a:endParaRPr>
          </a:p>
          <a:p>
            <a:pPr marL="0" lvl="0" indent="0">
              <a:buNone/>
            </a:pPr>
            <a:r>
              <a:rPr lang="en-GB" sz="1200" dirty="0">
                <a:solidFill>
                  <a:srgbClr val="000000"/>
                </a:solidFill>
              </a:rPr>
              <a:t>For example, signpost to services for:</a:t>
            </a:r>
          </a:p>
          <a:p>
            <a:pPr lvl="0"/>
            <a:r>
              <a:rPr lang="en-GB" sz="1200" dirty="0">
                <a:solidFill>
                  <a:srgbClr val="000000"/>
                </a:solidFill>
              </a:rPr>
              <a:t>women/girls:</a:t>
            </a:r>
            <a:r>
              <a:rPr lang="en-GB" sz="1200" dirty="0"/>
              <a:t> </a:t>
            </a:r>
            <a:r>
              <a:rPr lang="en-GB" sz="1200" u="sng" dirty="0">
                <a:solidFill>
                  <a:srgbClr val="0000FF"/>
                </a:solidFill>
                <a:hlinkClick r:id="rId3">
                  <a:extLst>
                    <a:ext uri="{A12FA001-AC4F-418D-AE19-62706E023703}">
                      <ahyp:hlinkClr xmlns:ahyp="http://schemas.microsoft.com/office/drawing/2018/hyperlinkcolor" val="tx"/>
                    </a:ext>
                  </a:extLst>
                </a:hlinkClick>
              </a:rPr>
              <a:t>Rape Crisis</a:t>
            </a:r>
            <a:r>
              <a:rPr lang="en-GB" sz="1200" u="sng" dirty="0">
                <a:solidFill>
                  <a:srgbClr val="0000FF"/>
                </a:solidFill>
              </a:rPr>
              <a:t>, </a:t>
            </a:r>
            <a:r>
              <a:rPr lang="en-GB" sz="1200" u="sng" dirty="0">
                <a:solidFill>
                  <a:srgbClr val="0000FF"/>
                </a:solidFill>
                <a:hlinkClick r:id="rId4">
                  <a:extLst>
                    <a:ext uri="{A12FA001-AC4F-418D-AE19-62706E023703}">
                      <ahyp:hlinkClr xmlns:ahyp="http://schemas.microsoft.com/office/drawing/2018/hyperlinkcolor" val="tx"/>
                    </a:ext>
                  </a:extLst>
                </a:hlinkClick>
              </a:rPr>
              <a:t>national domestic abuse helpline</a:t>
            </a:r>
            <a:endParaRPr lang="en-GB" sz="1200" dirty="0">
              <a:solidFill>
                <a:srgbClr val="0000FF"/>
              </a:solidFill>
            </a:endParaRPr>
          </a:p>
          <a:p>
            <a:pPr lvl="0"/>
            <a:r>
              <a:rPr lang="en-GB" sz="1200" dirty="0">
                <a:solidFill>
                  <a:srgbClr val="000000"/>
                </a:solidFill>
              </a:rPr>
              <a:t>men/boys: </a:t>
            </a:r>
            <a:r>
              <a:rPr lang="en-GB" sz="1200" u="sng" dirty="0">
                <a:solidFill>
                  <a:srgbClr val="0000FF"/>
                </a:solidFill>
                <a:hlinkClick r:id="rId5">
                  <a:extLst>
                    <a:ext uri="{A12FA001-AC4F-418D-AE19-62706E023703}">
                      <ahyp:hlinkClr xmlns:ahyp="http://schemas.microsoft.com/office/drawing/2018/hyperlinkcolor" val="tx"/>
                    </a:ext>
                  </a:extLst>
                </a:hlinkClick>
              </a:rPr>
              <a:t>Survivors UK</a:t>
            </a:r>
            <a:endParaRPr lang="en-GB" sz="1200" dirty="0">
              <a:solidFill>
                <a:srgbClr val="0000FF"/>
              </a:solidFill>
            </a:endParaRPr>
          </a:p>
          <a:p>
            <a:pPr lvl="0"/>
            <a:r>
              <a:rPr lang="en-GB" sz="1200" dirty="0">
                <a:solidFill>
                  <a:srgbClr val="000000"/>
                </a:solidFill>
              </a:rPr>
              <a:t>LGBT people, e.g.</a:t>
            </a:r>
            <a:r>
              <a:rPr lang="en-GB" sz="1200" dirty="0"/>
              <a:t> </a:t>
            </a:r>
            <a:r>
              <a:rPr lang="en-GB" sz="1200" u="sng" dirty="0">
                <a:solidFill>
                  <a:srgbClr val="0000FF"/>
                </a:solidFill>
                <a:hlinkClick r:id="rId6">
                  <a:extLst>
                    <a:ext uri="{A12FA001-AC4F-418D-AE19-62706E023703}">
                      <ahyp:hlinkClr xmlns:ahyp="http://schemas.microsoft.com/office/drawing/2018/hyperlinkcolor" val="tx"/>
                    </a:ext>
                  </a:extLst>
                </a:hlinkClick>
              </a:rPr>
              <a:t>GALOP</a:t>
            </a:r>
            <a:endParaRPr lang="en-GB" sz="1200" dirty="0">
              <a:solidFill>
                <a:srgbClr val="0000FF"/>
              </a:solidFill>
            </a:endParaRPr>
          </a:p>
          <a:p>
            <a:pPr lvl="0"/>
            <a:r>
              <a:rPr lang="en-GB" sz="1200" dirty="0">
                <a:solidFill>
                  <a:srgbClr val="000000"/>
                </a:solidFill>
              </a:rPr>
              <a:t>perpetrators, e.g.</a:t>
            </a:r>
            <a:r>
              <a:rPr lang="en-GB" sz="1200" dirty="0"/>
              <a:t> </a:t>
            </a:r>
            <a:r>
              <a:rPr lang="en-GB" sz="1200" u="sng" dirty="0">
                <a:solidFill>
                  <a:srgbClr val="0000FF"/>
                </a:solidFill>
                <a:hlinkClick r:id="rId7">
                  <a:extLst>
                    <a:ext uri="{A12FA001-AC4F-418D-AE19-62706E023703}">
                      <ahyp:hlinkClr xmlns:ahyp="http://schemas.microsoft.com/office/drawing/2018/hyperlinkcolor" val="tx"/>
                    </a:ext>
                  </a:extLst>
                </a:hlinkClick>
              </a:rPr>
              <a:t>Respect helpline</a:t>
            </a:r>
            <a:endParaRPr lang="en-GB" sz="1200" dirty="0">
              <a:solidFill>
                <a:srgbClr val="0000FF"/>
              </a:solidFill>
            </a:endParaRPr>
          </a:p>
          <a:p>
            <a:pPr lvl="0"/>
            <a:r>
              <a:rPr lang="en-GB" sz="1200" dirty="0">
                <a:solidFill>
                  <a:srgbClr val="000000"/>
                </a:solidFill>
              </a:rPr>
              <a:t>friendships, bullying, and other concerns, e.g.</a:t>
            </a:r>
            <a:r>
              <a:rPr lang="en-GB" sz="1200" dirty="0"/>
              <a:t> </a:t>
            </a:r>
            <a:r>
              <a:rPr lang="en-GB" sz="1200" u="sng" dirty="0">
                <a:solidFill>
                  <a:srgbClr val="0000FF"/>
                </a:solidFill>
                <a:hlinkClick r:id="rId8">
                  <a:extLst>
                    <a:ext uri="{A12FA001-AC4F-418D-AE19-62706E023703}">
                      <ahyp:hlinkClr xmlns:ahyp="http://schemas.microsoft.com/office/drawing/2018/hyperlinkcolor" val="tx"/>
                    </a:ext>
                  </a:extLst>
                </a:hlinkClick>
              </a:rPr>
              <a:t>Childline</a:t>
            </a:r>
            <a:r>
              <a:rPr lang="en-GB" sz="1200" dirty="0"/>
              <a:t>, </a:t>
            </a:r>
            <a:r>
              <a:rPr lang="en-GB" sz="1200" u="sng" dirty="0">
                <a:solidFill>
                  <a:srgbClr val="0000FF"/>
                </a:solidFill>
                <a:hlinkClick r:id="rId9">
                  <a:extLst>
                    <a:ext uri="{A12FA001-AC4F-418D-AE19-62706E023703}">
                      <ahyp:hlinkClr xmlns:ahyp="http://schemas.microsoft.com/office/drawing/2018/hyperlinkcolor" val="tx"/>
                    </a:ext>
                  </a:extLst>
                </a:hlinkClick>
              </a:rPr>
              <a:t>Childnet</a:t>
            </a:r>
            <a:r>
              <a:rPr lang="en-GB" sz="1200" dirty="0"/>
              <a:t>, </a:t>
            </a:r>
            <a:r>
              <a:rPr lang="en-GB" sz="1200" u="sng" dirty="0">
                <a:solidFill>
                  <a:srgbClr val="0000FF"/>
                </a:solidFill>
                <a:hlinkClick r:id="rId10">
                  <a:extLst>
                    <a:ext uri="{A12FA001-AC4F-418D-AE19-62706E023703}">
                      <ahyp:hlinkClr xmlns:ahyp="http://schemas.microsoft.com/office/drawing/2018/hyperlinkcolor" val="tx"/>
                    </a:ext>
                  </a:extLst>
                </a:hlinkClick>
              </a:rPr>
              <a:t>CEOP</a:t>
            </a:r>
            <a:r>
              <a:rPr lang="en-GB" sz="1200" dirty="0"/>
              <a:t>, </a:t>
            </a:r>
            <a:r>
              <a:rPr lang="en-GB" sz="1200" u="sng" dirty="0">
                <a:solidFill>
                  <a:srgbClr val="0000FF"/>
                </a:solidFill>
                <a:hlinkClick r:id="rId11">
                  <a:extLst>
                    <a:ext uri="{A12FA001-AC4F-418D-AE19-62706E023703}">
                      <ahyp:hlinkClr xmlns:ahyp="http://schemas.microsoft.com/office/drawing/2018/hyperlinkcolor" val="tx"/>
                    </a:ext>
                  </a:extLst>
                </a:hlinkClick>
              </a:rPr>
              <a:t>anti-bullying organisations</a:t>
            </a:r>
            <a:endParaRPr lang="en-GB" sz="1200" dirty="0">
              <a:solidFill>
                <a:srgbClr val="0000FF"/>
              </a:solidFill>
            </a:endParaRPr>
          </a:p>
          <a:p>
            <a:pPr marL="0" lvl="0" indent="0" algn="l" rtl="0">
              <a:lnSpc>
                <a:spcPct val="115000"/>
              </a:lnSpc>
              <a:spcBef>
                <a:spcPts val="1000"/>
              </a:spcBef>
              <a:spcAft>
                <a:spcPts val="0"/>
              </a:spcAft>
              <a:buClr>
                <a:schemeClr val="dk1"/>
              </a:buClr>
              <a:buSzPts val="1100"/>
              <a:buFont typeface="Arial"/>
              <a:buNone/>
            </a:pPr>
            <a:endParaRPr sz="1400" dirty="0">
              <a:solidFill>
                <a:srgbClr val="000000"/>
              </a:solidFill>
            </a:endParaRPr>
          </a:p>
          <a:p>
            <a:pPr marL="0" lvl="0" indent="0" algn="l" rtl="0">
              <a:lnSpc>
                <a:spcPct val="115000"/>
              </a:lnSpc>
              <a:spcBef>
                <a:spcPts val="1600"/>
              </a:spcBef>
              <a:spcAft>
                <a:spcPts val="0"/>
              </a:spcAft>
              <a:buSzPts val="1400"/>
              <a:buNone/>
            </a:pPr>
            <a:endParaRPr sz="1800" dirty="0"/>
          </a:p>
          <a:p>
            <a:pPr marL="0" lvl="0" indent="0" algn="l" rtl="0">
              <a:lnSpc>
                <a:spcPct val="115000"/>
              </a:lnSpc>
              <a:spcBef>
                <a:spcPts val="1000"/>
              </a:spcBef>
              <a:spcAft>
                <a:spcPts val="0"/>
              </a:spcAft>
              <a:buSzPts val="1400"/>
              <a:buNone/>
            </a:pPr>
            <a:endParaRPr sz="1800" dirty="0"/>
          </a:p>
          <a:p>
            <a:pPr marL="0" lvl="0" indent="0" algn="l" rtl="0">
              <a:lnSpc>
                <a:spcPct val="115000"/>
              </a:lnSpc>
              <a:spcBef>
                <a:spcPts val="1000"/>
              </a:spcBef>
              <a:spcAft>
                <a:spcPts val="0"/>
              </a:spcAft>
              <a:buSzPts val="1400"/>
              <a:buNone/>
            </a:pPr>
            <a:endParaRPr sz="1800" dirty="0"/>
          </a:p>
          <a:p>
            <a:pPr marL="0" lvl="0" indent="0" algn="l" rtl="0">
              <a:lnSpc>
                <a:spcPct val="115000"/>
              </a:lnSpc>
              <a:spcBef>
                <a:spcPts val="0"/>
              </a:spcBef>
              <a:spcAft>
                <a:spcPts val="0"/>
              </a:spcAft>
              <a:buSzPts val="1400"/>
              <a:buNone/>
            </a:pPr>
            <a:endParaRPr sz="1800" b="1" dirty="0"/>
          </a:p>
          <a:p>
            <a:pPr marL="0" lvl="0" indent="0" algn="l" rtl="0">
              <a:lnSpc>
                <a:spcPct val="100000"/>
              </a:lnSpc>
              <a:spcBef>
                <a:spcPts val="0"/>
              </a:spcBef>
              <a:spcAft>
                <a:spcPts val="0"/>
              </a:spcAft>
              <a:buSzPts val="1400"/>
              <a:buNone/>
            </a:pPr>
            <a:endParaRPr sz="1800" dirty="0"/>
          </a:p>
          <a:p>
            <a:pPr marL="0" lvl="0" indent="0" algn="l" rtl="0">
              <a:lnSpc>
                <a:spcPct val="100000"/>
              </a:lnSpc>
              <a:spcBef>
                <a:spcPts val="0"/>
              </a:spcBef>
              <a:spcAft>
                <a:spcPts val="0"/>
              </a:spcAft>
              <a:buSzPts val="1400"/>
              <a:buNone/>
            </a:pPr>
            <a:endParaRPr sz="1800" dirty="0"/>
          </a:p>
          <a:p>
            <a:pPr marL="0" lvl="0" indent="0" algn="l" rtl="0">
              <a:lnSpc>
                <a:spcPct val="115000"/>
              </a:lnSpc>
              <a:spcBef>
                <a:spcPts val="0"/>
              </a:spcBef>
              <a:spcAft>
                <a:spcPts val="0"/>
              </a:spcAft>
              <a:buSzPts val="1400"/>
              <a:buNone/>
            </a:pPr>
            <a:endParaRPr dirty="0"/>
          </a:p>
          <a:p>
            <a:pPr marL="0" lvl="0" indent="0" algn="l" rtl="0">
              <a:lnSpc>
                <a:spcPct val="115000"/>
              </a:lnSpc>
              <a:spcBef>
                <a:spcPts val="1600"/>
              </a:spcBef>
              <a:spcAft>
                <a:spcPts val="1600"/>
              </a:spcAft>
              <a:buSzPts val="1400"/>
              <a:buNone/>
            </a:pPr>
            <a:endParaRPr dirty="0"/>
          </a:p>
        </p:txBody>
      </p:sp>
      <p:sp>
        <p:nvSpPr>
          <p:cNvPr id="689" name="Google Shape;689;p95"/>
          <p:cNvSpPr txBox="1">
            <a:spLocks noGrp="1"/>
          </p:cNvSpPr>
          <p:nvPr>
            <p:ph type="body" idx="2"/>
          </p:nvPr>
        </p:nvSpPr>
        <p:spPr>
          <a:xfrm>
            <a:off x="7122600" y="4474200"/>
            <a:ext cx="1751400" cy="472500"/>
          </a:xfrm>
          <a:prstGeom prst="rect">
            <a:avLst/>
          </a:prstGeom>
          <a:solidFill>
            <a:schemeClr val="accent1"/>
          </a:solidFill>
          <a:ln w="38100" cap="flat" cmpd="sng">
            <a:solidFill>
              <a:schemeClr val="accent1"/>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1" i="0" u="none" strike="noStrike" cap="none" dirty="0">
                <a:solidFill>
                  <a:srgbClr val="FFFFFF"/>
                </a:solidFill>
                <a:latin typeface="Arial"/>
                <a:ea typeface="Arial"/>
                <a:cs typeface="Arial"/>
                <a:sym typeface="Arial"/>
              </a:rPr>
              <a:t>Good practice</a:t>
            </a:r>
            <a:endParaRPr sz="1800" b="1" i="0" u="none" strike="noStrike" cap="none" dirty="0">
              <a:solidFill>
                <a:srgbClr val="FFFFFF"/>
              </a:solidFill>
              <a:latin typeface="Arial"/>
              <a:ea typeface="Arial"/>
              <a:cs typeface="Arial"/>
              <a:sym typeface="Arial"/>
            </a:endParaRPr>
          </a:p>
        </p:txBody>
      </p:sp>
      <p:sp>
        <p:nvSpPr>
          <p:cNvPr id="690" name="Google Shape;690;p95"/>
          <p:cNvSpPr txBox="1">
            <a:spLocks noGrp="1"/>
          </p:cNvSpPr>
          <p:nvPr>
            <p:ph type="sldNum" idx="12"/>
          </p:nvPr>
        </p:nvSpPr>
        <p:spPr>
          <a:xfrm>
            <a:off x="8599650" y="4749900"/>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24</a:t>
            </a:fld>
            <a:endParaRP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702"/>
        <p:cNvGrpSpPr/>
        <p:nvPr/>
      </p:nvGrpSpPr>
      <p:grpSpPr>
        <a:xfrm>
          <a:off x="0" y="0"/>
          <a:ext cx="0" cy="0"/>
          <a:chOff x="0" y="0"/>
          <a:chExt cx="0" cy="0"/>
        </a:xfrm>
      </p:grpSpPr>
      <p:sp>
        <p:nvSpPr>
          <p:cNvPr id="703" name="Google Shape;703;p97"/>
          <p:cNvSpPr txBox="1">
            <a:spLocks noGrp="1"/>
          </p:cNvSpPr>
          <p:nvPr>
            <p:ph type="title"/>
          </p:nvPr>
        </p:nvSpPr>
        <p:spPr>
          <a:xfrm>
            <a:off x="270000" y="216425"/>
            <a:ext cx="77577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Good practice approaches 2</a:t>
            </a:r>
            <a:endParaRPr dirty="0"/>
          </a:p>
        </p:txBody>
      </p:sp>
      <p:sp>
        <p:nvSpPr>
          <p:cNvPr id="704" name="Google Shape;704;p97"/>
          <p:cNvSpPr txBox="1">
            <a:spLocks noGrp="1"/>
          </p:cNvSpPr>
          <p:nvPr>
            <p:ph type="body" idx="1"/>
          </p:nvPr>
        </p:nvSpPr>
        <p:spPr>
          <a:xfrm>
            <a:off x="270000" y="914400"/>
            <a:ext cx="6023224" cy="3771300"/>
          </a:xfrm>
          <a:prstGeom prst="rect">
            <a:avLst/>
          </a:prstGeom>
          <a:no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SzPts val="1400"/>
              <a:buNone/>
            </a:pPr>
            <a:r>
              <a:rPr lang="en-GB" dirty="0">
                <a:solidFill>
                  <a:srgbClr val="000000"/>
                </a:solidFill>
              </a:rPr>
              <a:t>When teaching about relationships:</a:t>
            </a:r>
            <a:endParaRPr dirty="0">
              <a:solidFill>
                <a:srgbClr val="000000"/>
              </a:solidFill>
            </a:endParaRPr>
          </a:p>
          <a:p>
            <a:pPr marL="457200" lvl="0" indent="-317500" algn="l" rtl="0">
              <a:lnSpc>
                <a:spcPct val="115000"/>
              </a:lnSpc>
              <a:spcBef>
                <a:spcPts val="1600"/>
              </a:spcBef>
              <a:spcAft>
                <a:spcPts val="0"/>
              </a:spcAft>
              <a:buClr>
                <a:schemeClr val="accent1"/>
              </a:buClr>
              <a:buSzPts val="1400"/>
              <a:buChar char="●"/>
            </a:pPr>
            <a:r>
              <a:rPr lang="en-GB" sz="1600" dirty="0">
                <a:solidFill>
                  <a:srgbClr val="000000"/>
                </a:solidFill>
              </a:rPr>
              <a:t>help pupils practice respect in relationships and to demonstrate how they already treat each other with respect (refer to ground rules)</a:t>
            </a:r>
            <a:endParaRPr sz="1600" dirty="0">
              <a:solidFill>
                <a:srgbClr val="000000"/>
              </a:solidFill>
            </a:endParaRPr>
          </a:p>
          <a:p>
            <a:pPr marL="457200" marR="0" lvl="0" indent="-317500" algn="l" rtl="0">
              <a:lnSpc>
                <a:spcPct val="115000"/>
              </a:lnSpc>
              <a:spcBef>
                <a:spcPts val="0"/>
              </a:spcBef>
              <a:spcAft>
                <a:spcPts val="0"/>
              </a:spcAft>
              <a:buClr>
                <a:schemeClr val="accent1"/>
              </a:buClr>
              <a:buSzPts val="1400"/>
              <a:buChar char="●"/>
            </a:pPr>
            <a:r>
              <a:rPr lang="en-GB" sz="1600" dirty="0">
                <a:solidFill>
                  <a:srgbClr val="000000"/>
                </a:solidFill>
              </a:rPr>
              <a:t>do not assume that all pupils have experienced positive relationships, such as friendships with peers, or relationships with any family members</a:t>
            </a:r>
            <a:endParaRPr sz="1600" dirty="0">
              <a:solidFill>
                <a:srgbClr val="000000"/>
              </a:solidFill>
            </a:endParaRPr>
          </a:p>
          <a:p>
            <a:pPr marL="457200" marR="0" lvl="0" indent="-317500" algn="l" rtl="0">
              <a:lnSpc>
                <a:spcPct val="115000"/>
              </a:lnSpc>
              <a:spcBef>
                <a:spcPts val="0"/>
              </a:spcBef>
              <a:spcAft>
                <a:spcPts val="0"/>
              </a:spcAft>
              <a:buClr>
                <a:schemeClr val="accent1"/>
              </a:buClr>
              <a:buSzPts val="1400"/>
              <a:buChar char="●"/>
            </a:pPr>
            <a:r>
              <a:rPr lang="en-GB" sz="1600" dirty="0">
                <a:solidFill>
                  <a:srgbClr val="000000"/>
                </a:solidFill>
              </a:rPr>
              <a:t>refrain from activities where pupils are asked to name the positive or negative qualities of their own relationships, as this can be very exposing, instead use case studies, characters or examples (e.g. from literature or film) to identify relationship qualities</a:t>
            </a:r>
            <a:endParaRPr sz="1600" dirty="0">
              <a:solidFill>
                <a:srgbClr val="000000"/>
              </a:solidFill>
            </a:endParaRPr>
          </a:p>
          <a:p>
            <a:pPr marL="0" marR="0" lvl="0" indent="0" algn="l" rtl="0">
              <a:lnSpc>
                <a:spcPct val="115000"/>
              </a:lnSpc>
              <a:spcBef>
                <a:spcPts val="0"/>
              </a:spcBef>
              <a:spcAft>
                <a:spcPts val="0"/>
              </a:spcAft>
              <a:buSzPts val="1400"/>
              <a:buNone/>
            </a:pPr>
            <a:endParaRPr dirty="0"/>
          </a:p>
        </p:txBody>
      </p:sp>
      <p:sp>
        <p:nvSpPr>
          <p:cNvPr id="705" name="Google Shape;705;p97"/>
          <p:cNvSpPr txBox="1">
            <a:spLocks noGrp="1"/>
          </p:cNvSpPr>
          <p:nvPr>
            <p:ph type="body" idx="2"/>
          </p:nvPr>
        </p:nvSpPr>
        <p:spPr>
          <a:xfrm>
            <a:off x="7122600" y="4474200"/>
            <a:ext cx="1751400" cy="472500"/>
          </a:xfrm>
          <a:prstGeom prst="rect">
            <a:avLst/>
          </a:prstGeom>
          <a:solidFill>
            <a:schemeClr val="accent1"/>
          </a:solidFill>
          <a:ln w="38100" cap="flat" cmpd="sng">
            <a:solidFill>
              <a:schemeClr val="accent1"/>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1" i="0" u="none" strike="noStrike" cap="none" dirty="0">
                <a:solidFill>
                  <a:srgbClr val="FFFFFF"/>
                </a:solidFill>
                <a:latin typeface="Arial"/>
                <a:ea typeface="Arial"/>
                <a:cs typeface="Arial"/>
                <a:sym typeface="Arial"/>
              </a:rPr>
              <a:t>Good practice</a:t>
            </a:r>
            <a:endParaRPr sz="1800" b="1" i="0" u="none" strike="noStrike" cap="none" dirty="0">
              <a:solidFill>
                <a:srgbClr val="FFFFFF"/>
              </a:solidFill>
              <a:latin typeface="Arial"/>
              <a:ea typeface="Arial"/>
              <a:cs typeface="Arial"/>
              <a:sym typeface="Arial"/>
            </a:endParaRPr>
          </a:p>
        </p:txBody>
      </p:sp>
      <p:sp>
        <p:nvSpPr>
          <p:cNvPr id="706" name="Google Shape;706;p97"/>
          <p:cNvSpPr txBox="1">
            <a:spLocks noGrp="1"/>
          </p:cNvSpPr>
          <p:nvPr>
            <p:ph type="sldNum" idx="12"/>
          </p:nvPr>
        </p:nvSpPr>
        <p:spPr>
          <a:xfrm>
            <a:off x="8599650" y="4749900"/>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25</a:t>
            </a:fld>
            <a:endParaRPr dirty="0"/>
          </a:p>
        </p:txBody>
      </p:sp>
      <p:sp>
        <p:nvSpPr>
          <p:cNvPr id="2" name="Speech Bubble: Oval 1">
            <a:extLst>
              <a:ext uri="{FF2B5EF4-FFF2-40B4-BE49-F238E27FC236}">
                <a16:creationId xmlns:a16="http://schemas.microsoft.com/office/drawing/2014/main" id="{1A0ECE68-D8F6-4E55-AD41-C37AF72FF04C}"/>
              </a:ext>
            </a:extLst>
          </p:cNvPr>
          <p:cNvSpPr/>
          <p:nvPr/>
        </p:nvSpPr>
        <p:spPr>
          <a:xfrm>
            <a:off x="6439220" y="789125"/>
            <a:ext cx="2258546" cy="2538062"/>
          </a:xfrm>
          <a:prstGeom prst="wedgeEllipseCallout">
            <a:avLst>
              <a:gd name="adj1" fmla="val -59618"/>
              <a:gd name="adj2" fmla="val 43124"/>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Which texts do we already use in school that could be further used to support discussion around respectful relationships?</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710"/>
        <p:cNvGrpSpPr/>
        <p:nvPr/>
      </p:nvGrpSpPr>
      <p:grpSpPr>
        <a:xfrm>
          <a:off x="0" y="0"/>
          <a:ext cx="0" cy="0"/>
          <a:chOff x="0" y="0"/>
          <a:chExt cx="0" cy="0"/>
        </a:xfrm>
      </p:grpSpPr>
      <p:sp>
        <p:nvSpPr>
          <p:cNvPr id="711" name="Google Shape;711;p98"/>
          <p:cNvSpPr txBox="1">
            <a:spLocks noGrp="1"/>
          </p:cNvSpPr>
          <p:nvPr>
            <p:ph type="title"/>
          </p:nvPr>
        </p:nvSpPr>
        <p:spPr>
          <a:xfrm>
            <a:off x="270000" y="216425"/>
            <a:ext cx="77577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Responding to questions about suicide</a:t>
            </a:r>
            <a:endParaRPr dirty="0"/>
          </a:p>
          <a:p>
            <a:pPr marL="0" lvl="0" indent="0" algn="l" rtl="0">
              <a:lnSpc>
                <a:spcPct val="100000"/>
              </a:lnSpc>
              <a:spcBef>
                <a:spcPts val="0"/>
              </a:spcBef>
              <a:spcAft>
                <a:spcPts val="0"/>
              </a:spcAft>
              <a:buSzPts val="2800"/>
              <a:buNone/>
            </a:pPr>
            <a:endParaRPr dirty="0">
              <a:solidFill>
                <a:srgbClr val="073763"/>
              </a:solidFill>
            </a:endParaRPr>
          </a:p>
        </p:txBody>
      </p:sp>
      <p:sp>
        <p:nvSpPr>
          <p:cNvPr id="712" name="Google Shape;712;p98"/>
          <p:cNvSpPr txBox="1">
            <a:spLocks noGrp="1"/>
          </p:cNvSpPr>
          <p:nvPr>
            <p:ph type="body" idx="1"/>
          </p:nvPr>
        </p:nvSpPr>
        <p:spPr>
          <a:xfrm>
            <a:off x="270000" y="914400"/>
            <a:ext cx="7189800" cy="37713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r>
              <a:rPr lang="en-GB" dirty="0">
                <a:solidFill>
                  <a:srgbClr val="000000"/>
                </a:solidFill>
              </a:rPr>
              <a:t>If raised in class, it is important to talk about suicide as pupils will know about news stories, TV storylines, or may have personal experience of suicide.</a:t>
            </a:r>
            <a:endParaRPr dirty="0">
              <a:solidFill>
                <a:srgbClr val="000000"/>
              </a:solidFill>
            </a:endParaRPr>
          </a:p>
          <a:p>
            <a:pPr marL="0" lvl="0" indent="0" algn="l" rtl="0">
              <a:lnSpc>
                <a:spcPct val="100000"/>
              </a:lnSpc>
              <a:spcBef>
                <a:spcPts val="0"/>
              </a:spcBef>
              <a:spcAft>
                <a:spcPts val="0"/>
              </a:spcAft>
              <a:buSzPts val="1400"/>
              <a:buNone/>
            </a:pPr>
            <a:endParaRPr dirty="0">
              <a:solidFill>
                <a:srgbClr val="000000"/>
              </a:solidFill>
            </a:endParaRPr>
          </a:p>
          <a:p>
            <a:pPr marL="0" lvl="0" indent="0" algn="l" rtl="0">
              <a:lnSpc>
                <a:spcPct val="100000"/>
              </a:lnSpc>
              <a:spcBef>
                <a:spcPts val="0"/>
              </a:spcBef>
              <a:spcAft>
                <a:spcPts val="0"/>
              </a:spcAft>
              <a:buSzPts val="1400"/>
              <a:buNone/>
            </a:pPr>
            <a:r>
              <a:rPr lang="en-GB" dirty="0">
                <a:solidFill>
                  <a:srgbClr val="000000"/>
                </a:solidFill>
              </a:rPr>
              <a:t>However, when teaching about suicide or self-harm it is important not to glamorise, or give methods which may encourage suicide ideation.</a:t>
            </a:r>
            <a:endParaRPr dirty="0">
              <a:solidFill>
                <a:srgbClr val="000000"/>
              </a:solidFill>
            </a:endParaRPr>
          </a:p>
          <a:p>
            <a:pPr marL="0" lvl="0" indent="0" algn="l" rtl="0">
              <a:lnSpc>
                <a:spcPct val="100000"/>
              </a:lnSpc>
              <a:spcBef>
                <a:spcPts val="0"/>
              </a:spcBef>
              <a:spcAft>
                <a:spcPts val="0"/>
              </a:spcAft>
              <a:buClr>
                <a:schemeClr val="dk1"/>
              </a:buClr>
              <a:buSzPts val="2800"/>
              <a:buFont typeface="Arial"/>
              <a:buNone/>
            </a:pPr>
            <a:endParaRPr dirty="0">
              <a:solidFill>
                <a:srgbClr val="000000"/>
              </a:solidFill>
            </a:endParaRPr>
          </a:p>
          <a:p>
            <a:pPr marL="0" lvl="0" indent="0" algn="l" rtl="0">
              <a:lnSpc>
                <a:spcPct val="100000"/>
              </a:lnSpc>
              <a:spcBef>
                <a:spcPts val="0"/>
              </a:spcBef>
              <a:spcAft>
                <a:spcPts val="0"/>
              </a:spcAft>
              <a:buClr>
                <a:schemeClr val="dk1"/>
              </a:buClr>
              <a:buSzPts val="2800"/>
              <a:buFont typeface="Arial"/>
              <a:buNone/>
            </a:pPr>
            <a:r>
              <a:rPr lang="en-GB" dirty="0">
                <a:solidFill>
                  <a:srgbClr val="000000"/>
                </a:solidFill>
              </a:rPr>
              <a:t>Teaching about suicide should be preventative, signposting pupils to support networks and helping them to identify signs of someone at risk.</a:t>
            </a:r>
            <a:endParaRPr dirty="0">
              <a:solidFill>
                <a:srgbClr val="000000"/>
              </a:solidFill>
            </a:endParaRPr>
          </a:p>
          <a:p>
            <a:pPr marL="0" lvl="0" indent="0" algn="l" rtl="0">
              <a:lnSpc>
                <a:spcPct val="100000"/>
              </a:lnSpc>
              <a:spcBef>
                <a:spcPts val="0"/>
              </a:spcBef>
              <a:spcAft>
                <a:spcPts val="0"/>
              </a:spcAft>
              <a:buClr>
                <a:schemeClr val="dk1"/>
              </a:buClr>
              <a:buSzPts val="2800"/>
              <a:buFont typeface="Arial"/>
              <a:buNone/>
            </a:pPr>
            <a:endParaRPr dirty="0">
              <a:solidFill>
                <a:srgbClr val="000000"/>
              </a:solidFill>
            </a:endParaRPr>
          </a:p>
          <a:p>
            <a:pPr marL="0" lvl="0" indent="0" algn="l" rtl="0">
              <a:lnSpc>
                <a:spcPct val="100000"/>
              </a:lnSpc>
              <a:spcBef>
                <a:spcPts val="0"/>
              </a:spcBef>
              <a:spcAft>
                <a:spcPts val="0"/>
              </a:spcAft>
              <a:buClr>
                <a:schemeClr val="dk1"/>
              </a:buClr>
              <a:buSzPts val="2800"/>
              <a:buFont typeface="Arial"/>
              <a:buNone/>
            </a:pPr>
            <a:r>
              <a:rPr lang="en-GB" dirty="0">
                <a:solidFill>
                  <a:srgbClr val="000000"/>
                </a:solidFill>
              </a:rPr>
              <a:t>Find more information and resources at:</a:t>
            </a:r>
            <a:endParaRPr dirty="0">
              <a:solidFill>
                <a:srgbClr val="000000"/>
              </a:solidFill>
            </a:endParaRPr>
          </a:p>
          <a:p>
            <a:pPr marL="457200" lvl="0" indent="-317500" algn="l" rtl="0">
              <a:lnSpc>
                <a:spcPct val="100000"/>
              </a:lnSpc>
              <a:spcBef>
                <a:spcPts val="0"/>
              </a:spcBef>
              <a:spcAft>
                <a:spcPts val="0"/>
              </a:spcAft>
              <a:buSzPts val="1400"/>
              <a:buChar char="●"/>
            </a:pPr>
            <a:r>
              <a:rPr lang="en-GB" u="sng" dirty="0">
                <a:solidFill>
                  <a:srgbClr val="0000FF"/>
                </a:solidFill>
                <a:hlinkClick r:id="rId3">
                  <a:extLst>
                    <a:ext uri="{A12FA001-AC4F-418D-AE19-62706E023703}">
                      <ahyp:hlinkClr xmlns:ahyp="http://schemas.microsoft.com/office/drawing/2018/hyperlinkcolor" val="tx"/>
                    </a:ext>
                  </a:extLst>
                </a:hlinkClick>
              </a:rPr>
              <a:t>minded.org.uk</a:t>
            </a:r>
            <a:endParaRPr dirty="0">
              <a:solidFill>
                <a:srgbClr val="0000FF"/>
              </a:solidFill>
            </a:endParaRPr>
          </a:p>
          <a:p>
            <a:pPr marL="457200" lvl="0" indent="-317500" algn="l" rtl="0">
              <a:lnSpc>
                <a:spcPct val="100000"/>
              </a:lnSpc>
              <a:spcBef>
                <a:spcPts val="0"/>
              </a:spcBef>
              <a:spcAft>
                <a:spcPts val="0"/>
              </a:spcAft>
              <a:buSzPts val="1400"/>
              <a:buChar char="●"/>
            </a:pPr>
            <a:r>
              <a:rPr lang="en-GB" u="sng" dirty="0">
                <a:solidFill>
                  <a:srgbClr val="0000FF"/>
                </a:solidFill>
                <a:hlinkClick r:id="rId4">
                  <a:extLst>
                    <a:ext uri="{A12FA001-AC4F-418D-AE19-62706E023703}">
                      <ahyp:hlinkClr xmlns:ahyp="http://schemas.microsoft.com/office/drawing/2018/hyperlinkcolor" val="tx"/>
                    </a:ext>
                  </a:extLst>
                </a:hlinkClick>
              </a:rPr>
              <a:t>papyrus-uk.org</a:t>
            </a:r>
            <a:endParaRPr dirty="0">
              <a:solidFill>
                <a:srgbClr val="0000FF"/>
              </a:solidFill>
            </a:endParaRPr>
          </a:p>
        </p:txBody>
      </p:sp>
      <p:sp>
        <p:nvSpPr>
          <p:cNvPr id="713" name="Google Shape;713;p98"/>
          <p:cNvSpPr txBox="1">
            <a:spLocks noGrp="1"/>
          </p:cNvSpPr>
          <p:nvPr>
            <p:ph type="body" idx="2"/>
          </p:nvPr>
        </p:nvSpPr>
        <p:spPr>
          <a:xfrm>
            <a:off x="7122600" y="4474200"/>
            <a:ext cx="1751400" cy="472500"/>
          </a:xfrm>
          <a:prstGeom prst="rect">
            <a:avLst/>
          </a:prstGeom>
          <a:solidFill>
            <a:schemeClr val="accent1"/>
          </a:solidFill>
          <a:ln w="38100" cap="flat" cmpd="sng">
            <a:solidFill>
              <a:schemeClr val="accent1"/>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1" i="0" u="none" strike="noStrike" cap="none" dirty="0">
                <a:solidFill>
                  <a:srgbClr val="FFFFFF"/>
                </a:solidFill>
                <a:latin typeface="Arial"/>
                <a:ea typeface="Arial"/>
                <a:cs typeface="Arial"/>
                <a:sym typeface="Arial"/>
              </a:rPr>
              <a:t>Good practice</a:t>
            </a:r>
            <a:endParaRPr sz="1800" b="1" i="0" u="none" strike="noStrike" cap="none" dirty="0">
              <a:solidFill>
                <a:srgbClr val="FFFFFF"/>
              </a:solidFill>
              <a:latin typeface="Arial"/>
              <a:ea typeface="Arial"/>
              <a:cs typeface="Arial"/>
              <a:sym typeface="Arial"/>
            </a:endParaRPr>
          </a:p>
        </p:txBody>
      </p:sp>
      <p:sp>
        <p:nvSpPr>
          <p:cNvPr id="714" name="Google Shape;714;p98"/>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26</a:t>
            </a:fld>
            <a:endParaRPr dirty="0"/>
          </a:p>
        </p:txBody>
      </p:sp>
      <p:sp>
        <p:nvSpPr>
          <p:cNvPr id="2" name="Speech Bubble: Oval 1">
            <a:extLst>
              <a:ext uri="{FF2B5EF4-FFF2-40B4-BE49-F238E27FC236}">
                <a16:creationId xmlns:a16="http://schemas.microsoft.com/office/drawing/2014/main" id="{95DE9FC8-812C-4ED3-8983-A73600D5736D}"/>
              </a:ext>
            </a:extLst>
          </p:cNvPr>
          <p:cNvSpPr/>
          <p:nvPr/>
        </p:nvSpPr>
        <p:spPr>
          <a:xfrm>
            <a:off x="4787153" y="3058245"/>
            <a:ext cx="2580438" cy="1627455"/>
          </a:xfrm>
          <a:prstGeom prst="wedgeEllipseCallout">
            <a:avLst>
              <a:gd name="adj1" fmla="val -50173"/>
              <a:gd name="adj2" fmla="val -45671"/>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What strategies and support would we use? Who would we discuss this with in school?</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445"/>
        <p:cNvGrpSpPr/>
        <p:nvPr/>
      </p:nvGrpSpPr>
      <p:grpSpPr>
        <a:xfrm>
          <a:off x="0" y="0"/>
          <a:ext cx="0" cy="0"/>
          <a:chOff x="0" y="0"/>
          <a:chExt cx="0" cy="0"/>
        </a:xfrm>
      </p:grpSpPr>
      <p:sp>
        <p:nvSpPr>
          <p:cNvPr id="450" name="Google Shape;450;p69"/>
          <p:cNvSpPr txBox="1">
            <a:spLocks noGrp="1"/>
          </p:cNvSpPr>
          <p:nvPr>
            <p:ph type="title"/>
          </p:nvPr>
        </p:nvSpPr>
        <p:spPr>
          <a:xfrm>
            <a:off x="270000" y="216425"/>
            <a:ext cx="77577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Dealing with difficult questions (1) </a:t>
            </a:r>
            <a:endParaRPr dirty="0"/>
          </a:p>
          <a:p>
            <a:pPr marL="0" lvl="0" indent="0" algn="l" rtl="0">
              <a:lnSpc>
                <a:spcPct val="100000"/>
              </a:lnSpc>
              <a:spcBef>
                <a:spcPts val="0"/>
              </a:spcBef>
              <a:spcAft>
                <a:spcPts val="0"/>
              </a:spcAft>
              <a:buSzPts val="2800"/>
              <a:buNone/>
            </a:pPr>
            <a:endParaRPr dirty="0"/>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p:txBody>
      </p:sp>
      <p:sp>
        <p:nvSpPr>
          <p:cNvPr id="451" name="Google Shape;451;p69"/>
          <p:cNvSpPr txBox="1">
            <a:spLocks noGrp="1"/>
          </p:cNvSpPr>
          <p:nvPr>
            <p:ph type="sldNum" idx="12"/>
          </p:nvPr>
        </p:nvSpPr>
        <p:spPr>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27</a:t>
            </a:fld>
            <a:endParaRPr dirty="0"/>
          </a:p>
        </p:txBody>
      </p:sp>
      <p:sp>
        <p:nvSpPr>
          <p:cNvPr id="449" name="Google Shape;449;p69"/>
          <p:cNvSpPr/>
          <p:nvPr/>
        </p:nvSpPr>
        <p:spPr>
          <a:xfrm>
            <a:off x="745351" y="2234449"/>
            <a:ext cx="7514985" cy="1599011"/>
          </a:xfrm>
          <a:prstGeom prst="roundRect">
            <a:avLst>
              <a:gd name="adj" fmla="val 16667"/>
            </a:avLst>
          </a:prstGeom>
          <a:noFill/>
          <a:ln w="76200" cap="flat" cmpd="sng">
            <a:solidFill>
              <a:srgbClr val="B7B7B7"/>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2400"/>
              <a:buFont typeface="Arial"/>
              <a:buNone/>
            </a:pPr>
            <a:r>
              <a:rPr lang="en-GB" sz="2000" b="0" i="0" u="none" strike="noStrike" cap="none" dirty="0">
                <a:solidFill>
                  <a:schemeClr val="accent4"/>
                </a:solidFill>
                <a:latin typeface="Arial"/>
                <a:ea typeface="Arial"/>
                <a:cs typeface="Arial"/>
                <a:sym typeface="Arial"/>
              </a:rPr>
              <a:t>Wha</a:t>
            </a:r>
            <a:r>
              <a:rPr lang="en-GB" sz="2000" dirty="0">
                <a:solidFill>
                  <a:schemeClr val="accent4"/>
                </a:solidFill>
              </a:rPr>
              <a:t>t other challenging comments/ questions situations could occur linked to talking about respectful relationships?</a:t>
            </a:r>
            <a:endParaRPr lang="en-GB" sz="2000" b="0" i="0" u="none" strike="noStrike" cap="none" dirty="0">
              <a:solidFill>
                <a:schemeClr val="accent4"/>
              </a:solidFill>
              <a:sym typeface="Arial"/>
            </a:endParaRPr>
          </a:p>
          <a:p>
            <a:pPr marL="0" marR="0" lvl="0" indent="0" algn="ctr" rtl="0">
              <a:lnSpc>
                <a:spcPct val="100000"/>
              </a:lnSpc>
              <a:spcBef>
                <a:spcPts val="0"/>
              </a:spcBef>
              <a:spcAft>
                <a:spcPts val="0"/>
              </a:spcAft>
              <a:buClr>
                <a:srgbClr val="000000"/>
              </a:buClr>
              <a:buSzPts val="2400"/>
              <a:buFont typeface="Arial"/>
              <a:buNone/>
            </a:pPr>
            <a:endParaRPr sz="2000" b="0" i="0" u="none" strike="noStrike" cap="none" dirty="0">
              <a:solidFill>
                <a:srgbClr val="8A2529"/>
              </a:solidFill>
              <a:latin typeface="Arial"/>
              <a:ea typeface="Arial"/>
              <a:cs typeface="Arial"/>
              <a:sym typeface="Arial"/>
            </a:endParaRPr>
          </a:p>
        </p:txBody>
      </p:sp>
      <p:sp>
        <p:nvSpPr>
          <p:cNvPr id="446" name="Google Shape;446;p69"/>
          <p:cNvSpPr/>
          <p:nvPr/>
        </p:nvSpPr>
        <p:spPr>
          <a:xfrm>
            <a:off x="645450" y="1270750"/>
            <a:ext cx="2017200" cy="776700"/>
          </a:xfrm>
          <a:prstGeom prst="roundRect">
            <a:avLst>
              <a:gd name="adj" fmla="val 16667"/>
            </a:avLst>
          </a:prstGeom>
          <a:noFill/>
          <a:ln w="76200" cap="flat" cmpd="sng">
            <a:solidFill>
              <a:srgbClr val="B7B7B7"/>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en-GB" sz="2000" b="0" i="0" u="none" strike="noStrike" cap="none" dirty="0">
                <a:solidFill>
                  <a:srgbClr val="000000"/>
                </a:solidFill>
                <a:latin typeface="Arial"/>
                <a:ea typeface="Arial"/>
                <a:cs typeface="Arial"/>
                <a:sym typeface="Arial"/>
              </a:rPr>
              <a:t>What would you say?</a:t>
            </a:r>
            <a:endParaRPr sz="2000" b="0" i="0" u="none" strike="noStrike" cap="none" dirty="0">
              <a:solidFill>
                <a:srgbClr val="000000"/>
              </a:solidFill>
              <a:latin typeface="Arial"/>
              <a:ea typeface="Arial"/>
              <a:cs typeface="Arial"/>
              <a:sym typeface="Arial"/>
            </a:endParaRPr>
          </a:p>
        </p:txBody>
      </p:sp>
      <p:sp>
        <p:nvSpPr>
          <p:cNvPr id="447" name="Google Shape;447;p69"/>
          <p:cNvSpPr/>
          <p:nvPr/>
        </p:nvSpPr>
        <p:spPr>
          <a:xfrm>
            <a:off x="5820325" y="1270750"/>
            <a:ext cx="2872500" cy="776700"/>
          </a:xfrm>
          <a:prstGeom prst="roundRect">
            <a:avLst>
              <a:gd name="adj" fmla="val 16667"/>
            </a:avLst>
          </a:prstGeom>
          <a:noFill/>
          <a:ln w="76200" cap="flat" cmpd="sng">
            <a:solidFill>
              <a:srgbClr val="B7B7B7"/>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en-GB" sz="2000" b="0" i="0" u="none" strike="noStrike" cap="none" dirty="0">
                <a:solidFill>
                  <a:srgbClr val="000000"/>
                </a:solidFill>
                <a:latin typeface="Arial"/>
                <a:ea typeface="Arial"/>
                <a:cs typeface="Arial"/>
                <a:sym typeface="Arial"/>
              </a:rPr>
              <a:t>What wouldn’t you say?</a:t>
            </a:r>
            <a:endParaRPr sz="2000" b="0" i="0" u="none" strike="noStrike" cap="none" dirty="0">
              <a:solidFill>
                <a:srgbClr val="000000"/>
              </a:solidFill>
              <a:latin typeface="Arial"/>
              <a:ea typeface="Arial"/>
              <a:cs typeface="Arial"/>
              <a:sym typeface="Arial"/>
            </a:endParaRPr>
          </a:p>
        </p:txBody>
      </p:sp>
      <p:sp>
        <p:nvSpPr>
          <p:cNvPr id="448" name="Google Shape;448;p69"/>
          <p:cNvSpPr/>
          <p:nvPr/>
        </p:nvSpPr>
        <p:spPr>
          <a:xfrm>
            <a:off x="3563400" y="4089093"/>
            <a:ext cx="2017200" cy="776700"/>
          </a:xfrm>
          <a:prstGeom prst="roundRect">
            <a:avLst>
              <a:gd name="adj" fmla="val 16667"/>
            </a:avLst>
          </a:prstGeom>
          <a:noFill/>
          <a:ln w="76200" cap="flat" cmpd="sng">
            <a:solidFill>
              <a:srgbClr val="B7B7B7"/>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en-GB" sz="2000" b="0" i="0" u="none" strike="noStrike" cap="none" dirty="0">
                <a:solidFill>
                  <a:srgbClr val="000000"/>
                </a:solidFill>
                <a:latin typeface="Arial"/>
                <a:ea typeface="Arial"/>
                <a:cs typeface="Arial"/>
                <a:sym typeface="Arial"/>
              </a:rPr>
              <a:t>Follow up</a:t>
            </a:r>
            <a:endParaRPr sz="2000" b="0" i="0" u="none" strike="noStrike" cap="none" dirty="0">
              <a:solidFill>
                <a:srgbClr val="000000"/>
              </a:solidFill>
              <a:latin typeface="Arial"/>
              <a:ea typeface="Arial"/>
              <a:cs typeface="Arial"/>
              <a:sym typeface="Arial"/>
            </a:endParaRPr>
          </a:p>
        </p:txBody>
      </p:sp>
      <p:sp>
        <p:nvSpPr>
          <p:cNvPr id="2" name="Rectangle 1">
            <a:extLst>
              <a:ext uri="{FF2B5EF4-FFF2-40B4-BE49-F238E27FC236}">
                <a16:creationId xmlns:a16="http://schemas.microsoft.com/office/drawing/2014/main" id="{19198E2F-6817-4347-AF9E-347F0DDCD7A7}"/>
              </a:ext>
            </a:extLst>
          </p:cNvPr>
          <p:cNvSpPr/>
          <p:nvPr/>
        </p:nvSpPr>
        <p:spPr>
          <a:xfrm>
            <a:off x="0" y="3833461"/>
            <a:ext cx="3218908" cy="1310039"/>
          </a:xfrm>
          <a:prstGeom prst="rect">
            <a:avLst/>
          </a:prstGeom>
        </p:spPr>
        <p:txBody>
          <a:bodyPr wrap="square">
            <a:spAutoFit/>
          </a:bodyPr>
          <a:lstStyle/>
          <a:p>
            <a:pPr marL="457200" lvl="0" indent="-342900">
              <a:lnSpc>
                <a:spcPct val="115000"/>
              </a:lnSpc>
              <a:spcBef>
                <a:spcPts val="1600"/>
              </a:spcBef>
              <a:buSzPts val="1800"/>
              <a:buChar char="●"/>
            </a:pPr>
            <a:r>
              <a:rPr lang="en-GB" b="1" dirty="0"/>
              <a:t>share concerns</a:t>
            </a:r>
            <a:r>
              <a:rPr lang="en-GB" dirty="0"/>
              <a:t> about questions they could be asked by pupils</a:t>
            </a:r>
          </a:p>
          <a:p>
            <a:pPr marL="457200" lvl="0" indent="-342900">
              <a:lnSpc>
                <a:spcPct val="115000"/>
              </a:lnSpc>
              <a:buSzPts val="1800"/>
              <a:buChar char="●"/>
            </a:pPr>
            <a:r>
              <a:rPr lang="en-GB" b="1" dirty="0"/>
              <a:t>strategise</a:t>
            </a:r>
            <a:r>
              <a:rPr lang="en-GB" dirty="0"/>
              <a:t> ways to respond to such questions</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455"/>
        <p:cNvGrpSpPr/>
        <p:nvPr/>
      </p:nvGrpSpPr>
      <p:grpSpPr>
        <a:xfrm>
          <a:off x="0" y="0"/>
          <a:ext cx="0" cy="0"/>
          <a:chOff x="0" y="0"/>
          <a:chExt cx="0" cy="0"/>
        </a:xfrm>
      </p:grpSpPr>
      <p:sp>
        <p:nvSpPr>
          <p:cNvPr id="456" name="Google Shape;456;p70"/>
          <p:cNvSpPr txBox="1">
            <a:spLocks noGrp="1"/>
          </p:cNvSpPr>
          <p:nvPr>
            <p:ph type="title"/>
          </p:nvPr>
        </p:nvSpPr>
        <p:spPr>
          <a:xfrm>
            <a:off x="270000" y="216425"/>
            <a:ext cx="77577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Dealing with difficult questions (2)</a:t>
            </a:r>
            <a:endParaRPr dirty="0"/>
          </a:p>
          <a:p>
            <a:pPr marL="0" lvl="0" indent="0" algn="l" rtl="0">
              <a:lnSpc>
                <a:spcPct val="100000"/>
              </a:lnSpc>
              <a:spcBef>
                <a:spcPts val="0"/>
              </a:spcBef>
              <a:spcAft>
                <a:spcPts val="0"/>
              </a:spcAft>
              <a:buSzPts val="2800"/>
              <a:buNone/>
            </a:pPr>
            <a:endParaRPr dirty="0"/>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p:txBody>
      </p:sp>
      <p:sp>
        <p:nvSpPr>
          <p:cNvPr id="457" name="Google Shape;457;p70"/>
          <p:cNvSpPr txBox="1">
            <a:spLocks noGrp="1"/>
          </p:cNvSpPr>
          <p:nvPr>
            <p:ph type="body" idx="1"/>
          </p:nvPr>
        </p:nvSpPr>
        <p:spPr>
          <a:xfrm>
            <a:off x="270000" y="914400"/>
            <a:ext cx="7189800" cy="37713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400"/>
              <a:buNone/>
            </a:pPr>
            <a:r>
              <a:rPr lang="en-GB" sz="1800" dirty="0"/>
              <a:t>Pupils may well ask questions because they: </a:t>
            </a:r>
            <a:endParaRPr sz="1800" dirty="0"/>
          </a:p>
          <a:p>
            <a:pPr marL="457200" lvl="0" indent="-342900" algn="l" rtl="0">
              <a:lnSpc>
                <a:spcPct val="115000"/>
              </a:lnSpc>
              <a:spcBef>
                <a:spcPts val="1600"/>
              </a:spcBef>
              <a:spcAft>
                <a:spcPts val="0"/>
              </a:spcAft>
              <a:buSzPts val="1800"/>
              <a:buChar char="●"/>
            </a:pPr>
            <a:r>
              <a:rPr lang="en-GB" sz="1800" dirty="0"/>
              <a:t>want information</a:t>
            </a:r>
            <a:endParaRPr sz="1800" dirty="0"/>
          </a:p>
          <a:p>
            <a:pPr marL="457200" lvl="0" indent="-342900" algn="l" rtl="0">
              <a:lnSpc>
                <a:spcPct val="115000"/>
              </a:lnSpc>
              <a:spcBef>
                <a:spcPts val="0"/>
              </a:spcBef>
              <a:spcAft>
                <a:spcPts val="0"/>
              </a:spcAft>
              <a:buSzPts val="1800"/>
              <a:buChar char="●"/>
            </a:pPr>
            <a:r>
              <a:rPr lang="en-GB" sz="1800" dirty="0"/>
              <a:t>are seeking permission - “Is it OK if I …?”</a:t>
            </a:r>
            <a:endParaRPr sz="1800" dirty="0"/>
          </a:p>
          <a:p>
            <a:pPr marL="457200" lvl="0" indent="-342900" algn="l" rtl="0">
              <a:lnSpc>
                <a:spcPct val="115000"/>
              </a:lnSpc>
              <a:spcBef>
                <a:spcPts val="0"/>
              </a:spcBef>
              <a:spcAft>
                <a:spcPts val="0"/>
              </a:spcAft>
              <a:buSzPts val="1800"/>
              <a:buChar char="●"/>
            </a:pPr>
            <a:r>
              <a:rPr lang="en-GB" sz="1800" dirty="0"/>
              <a:t>are trying to shock or get attention </a:t>
            </a:r>
            <a:endParaRPr sz="1800" dirty="0"/>
          </a:p>
          <a:p>
            <a:pPr marL="457200" lvl="0" indent="-342900" algn="l" rtl="0">
              <a:lnSpc>
                <a:spcPct val="115000"/>
              </a:lnSpc>
              <a:spcBef>
                <a:spcPts val="0"/>
              </a:spcBef>
              <a:spcAft>
                <a:spcPts val="0"/>
              </a:spcAft>
              <a:buSzPts val="1800"/>
              <a:buChar char="●"/>
            </a:pPr>
            <a:r>
              <a:rPr lang="en-GB" sz="1800" dirty="0"/>
              <a:t>have related personal beliefs</a:t>
            </a:r>
            <a:endParaRPr sz="1800" dirty="0"/>
          </a:p>
          <a:p>
            <a:pPr marL="0" lvl="0" indent="0" algn="l" rtl="0">
              <a:lnSpc>
                <a:spcPct val="115000"/>
              </a:lnSpc>
              <a:spcBef>
                <a:spcPts val="1600"/>
              </a:spcBef>
              <a:spcAft>
                <a:spcPts val="0"/>
              </a:spcAft>
              <a:buSzPts val="1400"/>
              <a:buNone/>
            </a:pPr>
            <a:r>
              <a:rPr lang="en-GB" sz="1800" dirty="0"/>
              <a:t>Remember:</a:t>
            </a:r>
            <a:endParaRPr sz="1800" dirty="0"/>
          </a:p>
          <a:p>
            <a:pPr marL="457200" lvl="0" indent="-342900" algn="l" rtl="0">
              <a:lnSpc>
                <a:spcPct val="115000"/>
              </a:lnSpc>
              <a:spcBef>
                <a:spcPts val="1600"/>
              </a:spcBef>
              <a:spcAft>
                <a:spcPts val="0"/>
              </a:spcAft>
              <a:buSzPts val="1800"/>
              <a:buChar char="●"/>
            </a:pPr>
            <a:r>
              <a:rPr lang="en-GB" sz="1800" dirty="0"/>
              <a:t>don’t feel pressured or that you have to answer straight away</a:t>
            </a:r>
            <a:endParaRPr sz="1800" dirty="0"/>
          </a:p>
          <a:p>
            <a:pPr marL="457200" lvl="0" indent="-342900" algn="l" rtl="0">
              <a:lnSpc>
                <a:spcPct val="115000"/>
              </a:lnSpc>
              <a:spcBef>
                <a:spcPts val="0"/>
              </a:spcBef>
              <a:spcAft>
                <a:spcPts val="0"/>
              </a:spcAft>
              <a:buSzPts val="1800"/>
              <a:buChar char="●"/>
            </a:pPr>
            <a:r>
              <a:rPr lang="en-GB" sz="1800" dirty="0"/>
              <a:t>don’t disclose personal information - use third-person examples, say ‘some people...’</a:t>
            </a:r>
            <a:endParaRPr sz="1800" dirty="0"/>
          </a:p>
          <a:p>
            <a:pPr marL="457200" lvl="0" indent="-342900" algn="l" rtl="0">
              <a:lnSpc>
                <a:spcPct val="115000"/>
              </a:lnSpc>
              <a:spcBef>
                <a:spcPts val="0"/>
              </a:spcBef>
              <a:spcAft>
                <a:spcPts val="0"/>
              </a:spcAft>
              <a:buSzPts val="1800"/>
              <a:buChar char="●"/>
            </a:pPr>
            <a:r>
              <a:rPr lang="en-GB" sz="1800" dirty="0"/>
              <a:t>seek advice if you need it</a:t>
            </a:r>
            <a:endParaRPr sz="1800" dirty="0"/>
          </a:p>
          <a:p>
            <a:pPr marL="0" lvl="0" indent="0" algn="l" rtl="0">
              <a:lnSpc>
                <a:spcPct val="115000"/>
              </a:lnSpc>
              <a:spcBef>
                <a:spcPts val="1600"/>
              </a:spcBef>
              <a:spcAft>
                <a:spcPts val="0"/>
              </a:spcAft>
              <a:buSzPts val="1400"/>
              <a:buNone/>
            </a:pPr>
            <a:endParaRPr sz="1800" dirty="0"/>
          </a:p>
          <a:p>
            <a:pPr marL="0" lvl="0" indent="0" algn="l" rtl="0">
              <a:lnSpc>
                <a:spcPct val="115000"/>
              </a:lnSpc>
              <a:spcBef>
                <a:spcPts val="1600"/>
              </a:spcBef>
              <a:spcAft>
                <a:spcPts val="0"/>
              </a:spcAft>
              <a:buSzPts val="1400"/>
              <a:buNone/>
            </a:pPr>
            <a:endParaRPr sz="1800" dirty="0"/>
          </a:p>
          <a:p>
            <a:pPr marL="0" lvl="0" indent="0" algn="l" rtl="0">
              <a:lnSpc>
                <a:spcPct val="115000"/>
              </a:lnSpc>
              <a:spcBef>
                <a:spcPts val="1600"/>
              </a:spcBef>
              <a:spcAft>
                <a:spcPts val="0"/>
              </a:spcAft>
              <a:buSzPts val="1400"/>
              <a:buNone/>
            </a:pPr>
            <a:endParaRPr sz="1800" dirty="0"/>
          </a:p>
          <a:p>
            <a:pPr marL="0" lvl="0" indent="0" algn="l" rtl="0">
              <a:lnSpc>
                <a:spcPct val="115000"/>
              </a:lnSpc>
              <a:spcBef>
                <a:spcPts val="1600"/>
              </a:spcBef>
              <a:spcAft>
                <a:spcPts val="0"/>
              </a:spcAft>
              <a:buSzPts val="1400"/>
              <a:buNone/>
            </a:pPr>
            <a:r>
              <a:rPr lang="en-GB" sz="1800" dirty="0"/>
              <a:t> </a:t>
            </a:r>
            <a:endParaRPr sz="1800" dirty="0"/>
          </a:p>
          <a:p>
            <a:pPr marL="0" lvl="0" indent="0" algn="l" rtl="0">
              <a:lnSpc>
                <a:spcPct val="115000"/>
              </a:lnSpc>
              <a:spcBef>
                <a:spcPts val="1600"/>
              </a:spcBef>
              <a:spcAft>
                <a:spcPts val="0"/>
              </a:spcAft>
              <a:buSzPts val="1400"/>
              <a:buNone/>
            </a:pPr>
            <a:endParaRPr sz="1800" dirty="0"/>
          </a:p>
          <a:p>
            <a:pPr marL="0" lvl="0" indent="0" algn="l" rtl="0">
              <a:lnSpc>
                <a:spcPct val="115000"/>
              </a:lnSpc>
              <a:spcBef>
                <a:spcPts val="1600"/>
              </a:spcBef>
              <a:spcAft>
                <a:spcPts val="0"/>
              </a:spcAft>
              <a:buSzPts val="1400"/>
              <a:buNone/>
            </a:pPr>
            <a:endParaRPr sz="1800" dirty="0"/>
          </a:p>
          <a:p>
            <a:pPr marL="0" lvl="0" indent="0" algn="l" rtl="0">
              <a:lnSpc>
                <a:spcPct val="115000"/>
              </a:lnSpc>
              <a:spcBef>
                <a:spcPts val="1600"/>
              </a:spcBef>
              <a:spcAft>
                <a:spcPts val="0"/>
              </a:spcAft>
              <a:buSzPts val="1400"/>
              <a:buNone/>
            </a:pPr>
            <a:endParaRPr sz="1800" dirty="0"/>
          </a:p>
          <a:p>
            <a:pPr marL="0" lvl="0" indent="0" algn="l" rtl="0">
              <a:lnSpc>
                <a:spcPct val="115000"/>
              </a:lnSpc>
              <a:spcBef>
                <a:spcPts val="1600"/>
              </a:spcBef>
              <a:spcAft>
                <a:spcPts val="0"/>
              </a:spcAft>
              <a:buSzPts val="1400"/>
              <a:buNone/>
            </a:pPr>
            <a:endParaRPr sz="1800" dirty="0"/>
          </a:p>
          <a:p>
            <a:pPr marL="0" lvl="0" indent="0" algn="l" rtl="0">
              <a:lnSpc>
                <a:spcPct val="115000"/>
              </a:lnSpc>
              <a:spcBef>
                <a:spcPts val="1600"/>
              </a:spcBef>
              <a:spcAft>
                <a:spcPts val="1600"/>
              </a:spcAft>
              <a:buSzPts val="1400"/>
              <a:buNone/>
            </a:pPr>
            <a:endParaRPr sz="1800" dirty="0"/>
          </a:p>
        </p:txBody>
      </p:sp>
      <p:sp>
        <p:nvSpPr>
          <p:cNvPr id="458" name="Google Shape;458;p70"/>
          <p:cNvSpPr txBox="1">
            <a:spLocks noGrp="1"/>
          </p:cNvSpPr>
          <p:nvPr>
            <p:ph type="sldNum" idx="12"/>
          </p:nvPr>
        </p:nvSpPr>
        <p:spPr>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28</a:t>
            </a:fld>
            <a:endParaRPr dirty="0"/>
          </a:p>
        </p:txBody>
      </p:sp>
      <p:pic>
        <p:nvPicPr>
          <p:cNvPr id="2" name="Picture 1">
            <a:extLst>
              <a:ext uri="{FF2B5EF4-FFF2-40B4-BE49-F238E27FC236}">
                <a16:creationId xmlns:a16="http://schemas.microsoft.com/office/drawing/2014/main" id="{F3883C07-85EA-437A-9FC3-373833AB0F7F}"/>
              </a:ext>
            </a:extLst>
          </p:cNvPr>
          <p:cNvPicPr>
            <a:picLocks noChangeAspect="1"/>
          </p:cNvPicPr>
          <p:nvPr/>
        </p:nvPicPr>
        <p:blipFill>
          <a:blip r:embed="rId3"/>
          <a:stretch>
            <a:fillRect/>
          </a:stretch>
        </p:blipFill>
        <p:spPr>
          <a:xfrm>
            <a:off x="4753876" y="914400"/>
            <a:ext cx="3054361" cy="2255716"/>
          </a:xfrm>
          <a:prstGeom prst="rect">
            <a:avLst/>
          </a:prstGeom>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783"/>
        <p:cNvGrpSpPr/>
        <p:nvPr/>
      </p:nvGrpSpPr>
      <p:grpSpPr>
        <a:xfrm>
          <a:off x="0" y="0"/>
          <a:ext cx="0" cy="0"/>
          <a:chOff x="0" y="0"/>
          <a:chExt cx="0" cy="0"/>
        </a:xfrm>
      </p:grpSpPr>
      <p:sp>
        <p:nvSpPr>
          <p:cNvPr id="784" name="Google Shape;784;p109"/>
          <p:cNvSpPr txBox="1">
            <a:spLocks noGrp="1"/>
          </p:cNvSpPr>
          <p:nvPr>
            <p:ph type="title"/>
          </p:nvPr>
        </p:nvSpPr>
        <p:spPr>
          <a:xfrm>
            <a:off x="145500" y="0"/>
            <a:ext cx="7757700" cy="407254"/>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2000" dirty="0"/>
              <a:t>How will I teach this? </a:t>
            </a:r>
            <a:endParaRPr sz="2000" dirty="0"/>
          </a:p>
          <a:p>
            <a:pPr marL="0" lvl="0" indent="0" algn="l" rtl="0">
              <a:spcBef>
                <a:spcPts val="0"/>
              </a:spcBef>
              <a:spcAft>
                <a:spcPts val="0"/>
              </a:spcAft>
              <a:buNone/>
            </a:pPr>
            <a:endParaRPr dirty="0"/>
          </a:p>
          <a:p>
            <a:pPr marL="0" lvl="0" indent="0" algn="l" rtl="0">
              <a:spcBef>
                <a:spcPts val="0"/>
              </a:spcBef>
              <a:spcAft>
                <a:spcPts val="0"/>
              </a:spcAft>
              <a:buNone/>
            </a:pPr>
            <a:endParaRPr dirty="0">
              <a:solidFill>
                <a:srgbClr val="073763"/>
              </a:solidFill>
            </a:endParaRPr>
          </a:p>
        </p:txBody>
      </p:sp>
      <p:sp>
        <p:nvSpPr>
          <p:cNvPr id="785" name="Google Shape;785;p109"/>
          <p:cNvSpPr txBox="1">
            <a:spLocks noGrp="1"/>
          </p:cNvSpPr>
          <p:nvPr>
            <p:ph type="sldNum" idx="12"/>
          </p:nvPr>
        </p:nvSpPr>
        <p:spPr>
          <a:xfrm>
            <a:off x="8599675" y="4749900"/>
            <a:ext cx="548700" cy="393600"/>
          </a:xfrm>
          <a:prstGeom prst="rect">
            <a:avLst/>
          </a:prstGeom>
        </p:spPr>
        <p:txBody>
          <a:bodyPr spcFirstLastPara="1" wrap="square" lIns="91425" tIns="91425" rIns="91425" bIns="91425" anchor="ctr"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GB" sz="675" b="0" i="0" u="none" strike="noStrike" kern="0" cap="none" spc="0" normalizeH="0" baseline="0" noProof="0">
                <a:ln>
                  <a:noFill/>
                </a:ln>
                <a:solidFill>
                  <a:prstClr val="black"/>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29</a:t>
            </a:fld>
            <a:endParaRPr kumimoji="0" sz="675" b="0" i="0" u="none" strike="noStrike" kern="0" cap="none" spc="0" normalizeH="0" baseline="0" noProof="0" dirty="0">
              <a:ln>
                <a:noFill/>
              </a:ln>
              <a:solidFill>
                <a:prstClr val="black"/>
              </a:solidFill>
              <a:effectLst/>
              <a:uLnTx/>
              <a:uFillTx/>
              <a:latin typeface="Arial"/>
              <a:cs typeface="Arial"/>
              <a:sym typeface="Arial"/>
            </a:endParaRPr>
          </a:p>
        </p:txBody>
      </p:sp>
      <p:graphicFrame>
        <p:nvGraphicFramePr>
          <p:cNvPr id="786" name="Google Shape;786;p109"/>
          <p:cNvGraphicFramePr/>
          <p:nvPr>
            <p:extLst>
              <p:ext uri="{D42A27DB-BD31-4B8C-83A1-F6EECF244321}">
                <p14:modId xmlns:p14="http://schemas.microsoft.com/office/powerpoint/2010/main" val="191385099"/>
              </p:ext>
            </p:extLst>
          </p:nvPr>
        </p:nvGraphicFramePr>
        <p:xfrm>
          <a:off x="76344" y="403836"/>
          <a:ext cx="8728500" cy="4739664"/>
        </p:xfrm>
        <a:graphic>
          <a:graphicData uri="http://schemas.openxmlformats.org/drawingml/2006/table">
            <a:tbl>
              <a:tblPr firstRow="1">
                <a:noFill/>
              </a:tblPr>
              <a:tblGrid>
                <a:gridCol w="3981875">
                  <a:extLst>
                    <a:ext uri="{9D8B030D-6E8A-4147-A177-3AD203B41FA5}">
                      <a16:colId xmlns:a16="http://schemas.microsoft.com/office/drawing/2014/main" val="20000"/>
                    </a:ext>
                  </a:extLst>
                </a:gridCol>
                <a:gridCol w="4746625">
                  <a:extLst>
                    <a:ext uri="{9D8B030D-6E8A-4147-A177-3AD203B41FA5}">
                      <a16:colId xmlns:a16="http://schemas.microsoft.com/office/drawing/2014/main" val="20001"/>
                    </a:ext>
                  </a:extLst>
                </a:gridCol>
              </a:tblGrid>
              <a:tr h="1547743">
                <a:tc>
                  <a:txBody>
                    <a:bodyPr/>
                    <a:lstStyle/>
                    <a:p>
                      <a:pPr marL="0" lvl="0" indent="0" algn="l" rtl="0">
                        <a:lnSpc>
                          <a:spcPct val="115000"/>
                        </a:lnSpc>
                        <a:spcBef>
                          <a:spcPts val="0"/>
                        </a:spcBef>
                        <a:spcAft>
                          <a:spcPts val="0"/>
                        </a:spcAft>
                        <a:buNone/>
                      </a:pPr>
                      <a:r>
                        <a:rPr lang="en-GB" sz="1600" b="1" dirty="0">
                          <a:solidFill>
                            <a:schemeClr val="tx1"/>
                          </a:solidFill>
                        </a:rPr>
                        <a:t>How will I prepare to teach this topic?</a:t>
                      </a:r>
                      <a:endParaRPr sz="1600" b="1" dirty="0">
                        <a:solidFill>
                          <a:schemeClr val="tx1"/>
                        </a:solidFill>
                      </a:endParaRPr>
                    </a:p>
                    <a:p>
                      <a:pPr marL="457200" lvl="0" indent="-330200" algn="l" rtl="0">
                        <a:lnSpc>
                          <a:spcPct val="115000"/>
                        </a:lnSpc>
                        <a:spcBef>
                          <a:spcPts val="0"/>
                        </a:spcBef>
                        <a:spcAft>
                          <a:spcPts val="0"/>
                        </a:spcAft>
                        <a:buClr>
                          <a:schemeClr val="dk2"/>
                        </a:buClr>
                        <a:buSzPts val="1600"/>
                        <a:buChar char="-"/>
                      </a:pPr>
                      <a:r>
                        <a:rPr lang="en-GB" sz="1600" dirty="0">
                          <a:solidFill>
                            <a:schemeClr val="tx1"/>
                          </a:solidFill>
                        </a:rPr>
                        <a:t>What do I need to do? </a:t>
                      </a:r>
                      <a:endParaRPr sz="1600" dirty="0">
                        <a:solidFill>
                          <a:schemeClr val="tx1"/>
                        </a:solidFill>
                      </a:endParaRPr>
                    </a:p>
                    <a:p>
                      <a:pPr marL="457200" lvl="0" indent="-330200" algn="l" rtl="0">
                        <a:lnSpc>
                          <a:spcPct val="115000"/>
                        </a:lnSpc>
                        <a:spcBef>
                          <a:spcPts val="0"/>
                        </a:spcBef>
                        <a:spcAft>
                          <a:spcPts val="0"/>
                        </a:spcAft>
                        <a:buClr>
                          <a:schemeClr val="dk2"/>
                        </a:buClr>
                        <a:buSzPts val="1600"/>
                        <a:buChar char="-"/>
                      </a:pPr>
                      <a:r>
                        <a:rPr lang="en-GB" sz="1600" dirty="0">
                          <a:solidFill>
                            <a:schemeClr val="tx1"/>
                          </a:solidFill>
                        </a:rPr>
                        <a:t>What resources do I need?</a:t>
                      </a:r>
                      <a:endParaRPr sz="1600" dirty="0">
                        <a:solidFill>
                          <a:schemeClr val="tx1"/>
                        </a:solidFill>
                      </a:endParaRPr>
                    </a:p>
                    <a:p>
                      <a:pPr marL="457200" lvl="0" indent="-330200" algn="l" rtl="0">
                        <a:lnSpc>
                          <a:spcPct val="115000"/>
                        </a:lnSpc>
                        <a:spcBef>
                          <a:spcPts val="0"/>
                        </a:spcBef>
                        <a:spcAft>
                          <a:spcPts val="0"/>
                        </a:spcAft>
                        <a:buClr>
                          <a:schemeClr val="dk2"/>
                        </a:buClr>
                        <a:buSzPts val="1600"/>
                        <a:buChar char="-"/>
                      </a:pPr>
                      <a:r>
                        <a:rPr lang="en-GB" sz="1600" dirty="0">
                          <a:solidFill>
                            <a:schemeClr val="tx1"/>
                          </a:solidFill>
                        </a:rPr>
                        <a:t>Do I need external support?</a:t>
                      </a:r>
                      <a:endParaRPr sz="1600" dirty="0">
                        <a:solidFill>
                          <a:schemeClr val="tx1"/>
                        </a:solidFill>
                      </a:endParaRPr>
                    </a:p>
                  </a:txBody>
                  <a:tcPr marL="91425" marR="91425" marT="91425" marB="91425"/>
                </a:tc>
                <a:tc>
                  <a:txBody>
                    <a:bodyPr/>
                    <a:lstStyle/>
                    <a:p>
                      <a:pPr marL="0" lvl="0" indent="0" algn="l" rtl="0">
                        <a:spcBef>
                          <a:spcPts val="0"/>
                        </a:spcBef>
                        <a:spcAft>
                          <a:spcPts val="0"/>
                        </a:spcAft>
                        <a:buNone/>
                      </a:pPr>
                      <a:r>
                        <a:rPr lang="en-GB" sz="1200" dirty="0"/>
                        <a:t>E4S includes a range of</a:t>
                      </a:r>
                      <a:r>
                        <a:rPr lang="en-GB" sz="1200" b="1" dirty="0"/>
                        <a:t> resources- </a:t>
                      </a:r>
                      <a:r>
                        <a:rPr lang="en-GB" sz="1200" dirty="0"/>
                        <a:t>suggested texts, media clips, lesson materials and exemplification from a range of external sources. By following the E4S process, your curriculum planning and supporting resources can be tailored to the needs of your setting and can be used as discussion points in training to build staff expertise. </a:t>
                      </a:r>
                    </a:p>
                  </a:txBody>
                  <a:tcPr marL="91425" marR="91425" marT="91425" marB="91425"/>
                </a:tc>
                <a:extLst>
                  <a:ext uri="{0D108BD9-81ED-4DB2-BD59-A6C34878D82A}">
                    <a16:rowId xmlns:a16="http://schemas.microsoft.com/office/drawing/2014/main" val="10000"/>
                  </a:ext>
                </a:extLst>
              </a:tr>
              <a:tr h="2225314">
                <a:tc>
                  <a:txBody>
                    <a:bodyPr/>
                    <a:lstStyle/>
                    <a:p>
                      <a:pPr marL="0" lvl="0" indent="0" algn="l" rtl="0">
                        <a:lnSpc>
                          <a:spcPct val="115000"/>
                        </a:lnSpc>
                        <a:spcBef>
                          <a:spcPts val="0"/>
                        </a:spcBef>
                        <a:spcAft>
                          <a:spcPts val="0"/>
                        </a:spcAft>
                        <a:buNone/>
                      </a:pPr>
                      <a:r>
                        <a:rPr lang="en-GB" sz="1600" b="1" dirty="0">
                          <a:solidFill>
                            <a:schemeClr val="tx1"/>
                          </a:solidFill>
                        </a:rPr>
                        <a:t>How will I adapt to needs of pupils?</a:t>
                      </a:r>
                      <a:endParaRPr sz="1600" b="1" dirty="0">
                        <a:solidFill>
                          <a:schemeClr val="tx1"/>
                        </a:solidFill>
                      </a:endParaRPr>
                    </a:p>
                    <a:p>
                      <a:pPr marL="457200" lvl="0" indent="-330200" algn="l" rtl="0">
                        <a:lnSpc>
                          <a:spcPct val="115000"/>
                        </a:lnSpc>
                        <a:spcBef>
                          <a:spcPts val="0"/>
                        </a:spcBef>
                        <a:spcAft>
                          <a:spcPts val="0"/>
                        </a:spcAft>
                        <a:buClr>
                          <a:schemeClr val="dk2"/>
                        </a:buClr>
                        <a:buSzPts val="1600"/>
                        <a:buChar char="-"/>
                      </a:pPr>
                      <a:r>
                        <a:rPr lang="en-GB" sz="1600" dirty="0">
                          <a:solidFill>
                            <a:schemeClr val="tx1"/>
                          </a:solidFill>
                        </a:rPr>
                        <a:t>What are the challenges?</a:t>
                      </a:r>
                      <a:endParaRPr sz="1600" dirty="0">
                        <a:solidFill>
                          <a:schemeClr val="tx1"/>
                        </a:solidFill>
                      </a:endParaRPr>
                    </a:p>
                    <a:p>
                      <a:pPr marL="457200" lvl="0" indent="-330200" algn="l" rtl="0">
                        <a:lnSpc>
                          <a:spcPct val="115000"/>
                        </a:lnSpc>
                        <a:spcBef>
                          <a:spcPts val="0"/>
                        </a:spcBef>
                        <a:spcAft>
                          <a:spcPts val="0"/>
                        </a:spcAft>
                        <a:buClr>
                          <a:schemeClr val="dk2"/>
                        </a:buClr>
                        <a:buSzPts val="1600"/>
                        <a:buChar char="-"/>
                      </a:pPr>
                      <a:r>
                        <a:rPr lang="en-GB" sz="1600" dirty="0">
                          <a:solidFill>
                            <a:schemeClr val="tx1"/>
                          </a:solidFill>
                        </a:rPr>
                        <a:t>What language and concepts will pupils need support with?</a:t>
                      </a:r>
                      <a:endParaRPr sz="1600" dirty="0">
                        <a:solidFill>
                          <a:schemeClr val="tx1"/>
                        </a:solidFill>
                      </a:endParaRPr>
                    </a:p>
                    <a:p>
                      <a:pPr marL="457200" lvl="0" indent="-330200" algn="l" rtl="0">
                        <a:lnSpc>
                          <a:spcPct val="115000"/>
                        </a:lnSpc>
                        <a:spcBef>
                          <a:spcPts val="0"/>
                        </a:spcBef>
                        <a:spcAft>
                          <a:spcPts val="0"/>
                        </a:spcAft>
                        <a:buClr>
                          <a:schemeClr val="dk2"/>
                        </a:buClr>
                        <a:buSzPts val="1600"/>
                        <a:buChar char="-"/>
                      </a:pPr>
                      <a:r>
                        <a:rPr lang="en-GB" sz="1600" dirty="0">
                          <a:solidFill>
                            <a:schemeClr val="tx1"/>
                          </a:solidFill>
                        </a:rPr>
                        <a:t>Do I need additional support in the classroom?</a:t>
                      </a:r>
                      <a:endParaRPr sz="1600" dirty="0">
                        <a:solidFill>
                          <a:schemeClr val="tx1"/>
                        </a:solidFill>
                      </a:endParaRPr>
                    </a:p>
                  </a:txBody>
                  <a:tcPr marL="91425" marR="91425" marT="91425" marB="91425"/>
                </a:tc>
                <a:tc>
                  <a:txBody>
                    <a:bodyPr/>
                    <a:lstStyle/>
                    <a:p>
                      <a:pPr marL="0" lvl="0" indent="0" algn="l" rtl="0">
                        <a:spcBef>
                          <a:spcPts val="0"/>
                        </a:spcBef>
                        <a:spcAft>
                          <a:spcPts val="0"/>
                        </a:spcAft>
                        <a:buNone/>
                      </a:pPr>
                      <a:endParaRPr lang="en-GB" i="1" dirty="0"/>
                    </a:p>
                  </a:txBody>
                  <a:tcPr marL="91425" marR="91425" marT="91425" marB="91425"/>
                </a:tc>
                <a:extLst>
                  <a:ext uri="{0D108BD9-81ED-4DB2-BD59-A6C34878D82A}">
                    <a16:rowId xmlns:a16="http://schemas.microsoft.com/office/drawing/2014/main" val="10001"/>
                  </a:ext>
                </a:extLst>
              </a:tr>
              <a:tr h="966607">
                <a:tc>
                  <a:txBody>
                    <a:bodyPr/>
                    <a:lstStyle/>
                    <a:p>
                      <a:pPr marL="0" lvl="0" indent="0" algn="l" rtl="0">
                        <a:lnSpc>
                          <a:spcPct val="115000"/>
                        </a:lnSpc>
                        <a:spcBef>
                          <a:spcPts val="0"/>
                        </a:spcBef>
                        <a:spcAft>
                          <a:spcPts val="0"/>
                        </a:spcAft>
                        <a:buNone/>
                      </a:pPr>
                      <a:r>
                        <a:rPr lang="en-GB" sz="1600" b="1" dirty="0">
                          <a:solidFill>
                            <a:schemeClr val="tx1"/>
                          </a:solidFill>
                        </a:rPr>
                        <a:t>How will I assess pupil understanding and progress?</a:t>
                      </a:r>
                      <a:endParaRPr b="1" dirty="0">
                        <a:solidFill>
                          <a:schemeClr val="tx1"/>
                        </a:solidFill>
                      </a:endParaRPr>
                    </a:p>
                  </a:txBody>
                  <a:tcPr marL="91425" marR="91425" marT="91425" marB="91425"/>
                </a:tc>
                <a:tc>
                  <a:txBody>
                    <a:bodyPr/>
                    <a:lstStyle/>
                    <a:p>
                      <a:pPr marL="0" lvl="0" indent="0" algn="l" rtl="0">
                        <a:spcBef>
                          <a:spcPts val="0"/>
                        </a:spcBef>
                        <a:spcAft>
                          <a:spcPts val="0"/>
                        </a:spcAft>
                        <a:buNone/>
                      </a:pPr>
                      <a:r>
                        <a:rPr lang="en-GB" dirty="0"/>
                        <a:t>For each cornerstone within E4S, the </a:t>
                      </a:r>
                      <a:r>
                        <a:rPr lang="en-GB" b="1" dirty="0"/>
                        <a:t>key questions </a:t>
                      </a:r>
                      <a:r>
                        <a:rPr lang="en-GB" dirty="0"/>
                        <a:t>for each section can be used as formative assessment and will guide the essential teaching points.</a:t>
                      </a:r>
                      <a:endParaRPr dirty="0"/>
                    </a:p>
                  </a:txBody>
                  <a:tcPr marL="91425" marR="91425" marT="91425" marB="91425"/>
                </a:tc>
                <a:extLst>
                  <a:ext uri="{0D108BD9-81ED-4DB2-BD59-A6C34878D82A}">
                    <a16:rowId xmlns:a16="http://schemas.microsoft.com/office/drawing/2014/main" val="10002"/>
                  </a:ext>
                </a:extLst>
              </a:tr>
            </a:tbl>
          </a:graphicData>
        </a:graphic>
      </p:graphicFrame>
      <p:pic>
        <p:nvPicPr>
          <p:cNvPr id="3" name="Picture 2" descr="A picture containing text&#10;&#10;Description automatically generated">
            <a:extLst>
              <a:ext uri="{FF2B5EF4-FFF2-40B4-BE49-F238E27FC236}">
                <a16:creationId xmlns:a16="http://schemas.microsoft.com/office/drawing/2014/main" id="{74F8C00F-E379-41CE-87E7-D9F9DB9426AB}"/>
              </a:ext>
            </a:extLst>
          </p:cNvPr>
          <p:cNvPicPr>
            <a:picLocks noChangeAspect="1"/>
          </p:cNvPicPr>
          <p:nvPr/>
        </p:nvPicPr>
        <p:blipFill>
          <a:blip r:embed="rId3"/>
          <a:stretch>
            <a:fillRect/>
          </a:stretch>
        </p:blipFill>
        <p:spPr>
          <a:xfrm>
            <a:off x="7822346" y="1467464"/>
            <a:ext cx="719264" cy="233669"/>
          </a:xfrm>
          <a:prstGeom prst="rect">
            <a:avLst/>
          </a:prstGeom>
        </p:spPr>
      </p:pic>
      <p:pic>
        <p:nvPicPr>
          <p:cNvPr id="7" name="Picture 6" descr="A picture containing text&#10;&#10;Description automatically generated">
            <a:extLst>
              <a:ext uri="{FF2B5EF4-FFF2-40B4-BE49-F238E27FC236}">
                <a16:creationId xmlns:a16="http://schemas.microsoft.com/office/drawing/2014/main" id="{E093BF94-6A9A-4929-A889-50B6B0E9F2D0}"/>
              </a:ext>
            </a:extLst>
          </p:cNvPr>
          <p:cNvPicPr>
            <a:picLocks noChangeAspect="1"/>
          </p:cNvPicPr>
          <p:nvPr/>
        </p:nvPicPr>
        <p:blipFill>
          <a:blip r:embed="rId3"/>
          <a:stretch>
            <a:fillRect/>
          </a:stretch>
        </p:blipFill>
        <p:spPr>
          <a:xfrm>
            <a:off x="7822346" y="4739001"/>
            <a:ext cx="854807" cy="277704"/>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Google Shape;132;p29"/>
          <p:cNvSpPr txBox="1">
            <a:spLocks noGrp="1"/>
          </p:cNvSpPr>
          <p:nvPr>
            <p:ph type="title"/>
          </p:nvPr>
        </p:nvSpPr>
        <p:spPr>
          <a:xfrm>
            <a:off x="1200149" y="3428999"/>
            <a:ext cx="5755351" cy="815742"/>
          </a:xfrm>
          <a:prstGeom prst="rect">
            <a:avLst/>
          </a:prstGeom>
        </p:spPr>
        <p:txBody>
          <a:bodyPr spcFirstLastPara="1" vert="horz" lIns="91440" tIns="45720" rIns="91440" bIns="45720" rtlCol="0" anchor="b" anchorCtr="0">
            <a:normAutofit/>
          </a:bodyPr>
          <a:lstStyle/>
          <a:p>
            <a:pPr marL="0" lvl="0" indent="0" algn="l" defTabSz="457200">
              <a:spcBef>
                <a:spcPct val="0"/>
              </a:spcBef>
              <a:spcAft>
                <a:spcPts val="0"/>
              </a:spcAft>
            </a:pPr>
            <a:r>
              <a:rPr lang="en-US" sz="3300" dirty="0"/>
              <a:t>Teaching the new curriculum</a:t>
            </a:r>
          </a:p>
        </p:txBody>
      </p:sp>
      <p:pic>
        <p:nvPicPr>
          <p:cNvPr id="4" name="Picture 3">
            <a:extLst>
              <a:ext uri="{FF2B5EF4-FFF2-40B4-BE49-F238E27FC236}">
                <a16:creationId xmlns:a16="http://schemas.microsoft.com/office/drawing/2014/main" id="{AD3B6AB7-5D79-40F9-9A4E-39F6A30BAFFD}"/>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1200150" y="1331060"/>
            <a:ext cx="5718872" cy="1857907"/>
          </a:xfrm>
          <a:prstGeom prst="rect">
            <a:avLst/>
          </a:prstGeom>
        </p:spPr>
      </p:pic>
      <p:sp>
        <p:nvSpPr>
          <p:cNvPr id="133" name="Google Shape;133;p29"/>
          <p:cNvSpPr txBox="1">
            <a:spLocks noGrp="1"/>
          </p:cNvSpPr>
          <p:nvPr>
            <p:ph type="sldNum" idx="12"/>
          </p:nvPr>
        </p:nvSpPr>
        <p:spPr>
          <a:xfrm>
            <a:off x="6406517" y="4764488"/>
            <a:ext cx="512504" cy="273844"/>
          </a:xfrm>
          <a:prstGeom prst="rect">
            <a:avLst/>
          </a:prstGeom>
        </p:spPr>
        <p:txBody>
          <a:bodyPr spcFirstLastPara="1" vert="horz" lIns="91440" tIns="45720" rIns="91440" bIns="45720" rtlCol="0" anchor="ctr" anchorCtr="0">
            <a:normAutofit/>
          </a:bodyPr>
          <a:lstStyle/>
          <a:p>
            <a:pPr marL="0" marR="0" lvl="0" indent="0" algn="r" defTabSz="457200" rtl="0" eaLnBrk="1" fontAlgn="auto" latinLnBrk="0" hangingPunct="1">
              <a:lnSpc>
                <a:spcPct val="90000"/>
              </a:lnSpc>
              <a:spcBef>
                <a:spcPts val="0"/>
              </a:spcBef>
              <a:spcAft>
                <a:spcPts val="600"/>
              </a:spcAft>
              <a:buClr>
                <a:srgbClr val="000000"/>
              </a:buClr>
              <a:buSzTx/>
              <a:buFont typeface="Arial"/>
              <a:buNone/>
              <a:tabLst/>
              <a:defRPr/>
            </a:pPr>
            <a:fld id="{00000000-1234-1234-1234-123412341234}" type="slidenum">
              <a:rPr kumimoji="0" lang="en-US" sz="700" b="0" i="0" u="none" strike="noStrike" kern="1200" cap="none" spc="0" normalizeH="0" baseline="0" noProof="0">
                <a:ln>
                  <a:noFill/>
                </a:ln>
                <a:solidFill>
                  <a:srgbClr val="5FCBEF"/>
                </a:solidFill>
                <a:effectLst/>
                <a:uLnTx/>
                <a:uFillTx/>
                <a:latin typeface="Trebuchet MS" panose="020B0603020202020204"/>
                <a:ea typeface="+mn-ea"/>
                <a:cs typeface="Arial"/>
                <a:sym typeface="Arial"/>
              </a:rPr>
              <a:pPr marL="0" marR="0" lvl="0" indent="0" algn="r" defTabSz="457200" rtl="0" eaLnBrk="1" fontAlgn="auto" latinLnBrk="0" hangingPunct="1">
                <a:lnSpc>
                  <a:spcPct val="90000"/>
                </a:lnSpc>
                <a:spcBef>
                  <a:spcPts val="0"/>
                </a:spcBef>
                <a:spcAft>
                  <a:spcPts val="600"/>
                </a:spcAft>
                <a:buClr>
                  <a:srgbClr val="000000"/>
                </a:buClr>
                <a:buSzTx/>
                <a:buFont typeface="Arial"/>
                <a:buNone/>
                <a:tabLst/>
                <a:defRPr/>
              </a:pPr>
              <a:t>3</a:t>
            </a:fld>
            <a:endParaRPr kumimoji="0" lang="en-US" sz="700" b="0" i="0" u="none" strike="noStrike" kern="1200" cap="none" spc="0" normalizeH="0" baseline="0" noProof="0" dirty="0">
              <a:ln>
                <a:noFill/>
              </a:ln>
              <a:solidFill>
                <a:srgbClr val="5FCBEF"/>
              </a:solidFill>
              <a:effectLst/>
              <a:uLnTx/>
              <a:uFillTx/>
              <a:latin typeface="Trebuchet MS" panose="020B0603020202020204"/>
              <a:ea typeface="+mn-ea"/>
              <a:cs typeface="Arial"/>
              <a:sym typeface="Arial"/>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729"/>
        <p:cNvGrpSpPr/>
        <p:nvPr/>
      </p:nvGrpSpPr>
      <p:grpSpPr>
        <a:xfrm>
          <a:off x="0" y="0"/>
          <a:ext cx="0" cy="0"/>
          <a:chOff x="0" y="0"/>
          <a:chExt cx="0" cy="0"/>
        </a:xfrm>
      </p:grpSpPr>
      <p:sp>
        <p:nvSpPr>
          <p:cNvPr id="730" name="Google Shape;730;p102"/>
          <p:cNvSpPr txBox="1">
            <a:spLocks noGrp="1"/>
          </p:cNvSpPr>
          <p:nvPr>
            <p:ph type="title"/>
          </p:nvPr>
        </p:nvSpPr>
        <p:spPr>
          <a:xfrm>
            <a:off x="270000" y="216425"/>
            <a:ext cx="85623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Rate your confidence (</a:t>
            </a:r>
            <a:r>
              <a:rPr lang="en-GB" b="1" dirty="0"/>
              <a:t>after</a:t>
            </a:r>
            <a:r>
              <a:rPr lang="en-GB" dirty="0"/>
              <a:t> training) </a:t>
            </a:r>
            <a:endParaRPr dirty="0"/>
          </a:p>
        </p:txBody>
      </p:sp>
      <p:sp>
        <p:nvSpPr>
          <p:cNvPr id="736" name="Google Shape;736;p102"/>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GB" sz="675" b="0" i="0" u="none" strike="noStrike" kern="0" cap="none" spc="0" normalizeH="0" baseline="0" noProof="0">
                <a:ln>
                  <a:noFill/>
                </a:ln>
                <a:solidFill>
                  <a:prstClr val="black"/>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30</a:t>
            </a:fld>
            <a:endParaRPr kumimoji="0" sz="675" b="0" i="0" u="none" strike="noStrike" kern="0" cap="none" spc="0" normalizeH="0" baseline="0" noProof="0" dirty="0">
              <a:ln>
                <a:noFill/>
              </a:ln>
              <a:solidFill>
                <a:prstClr val="black"/>
              </a:solidFill>
              <a:effectLst/>
              <a:uLnTx/>
              <a:uFillTx/>
              <a:latin typeface="Arial"/>
              <a:cs typeface="Arial"/>
              <a:sym typeface="Arial"/>
            </a:endParaRPr>
          </a:p>
        </p:txBody>
      </p:sp>
      <p:sp>
        <p:nvSpPr>
          <p:cNvPr id="731" name="Google Shape;731;p102"/>
          <p:cNvSpPr txBox="1"/>
          <p:nvPr/>
        </p:nvSpPr>
        <p:spPr>
          <a:xfrm>
            <a:off x="311700" y="1067938"/>
            <a:ext cx="8520600" cy="3501300"/>
          </a:xfrm>
          <a:prstGeom prst="rect">
            <a:avLst/>
          </a:prstGeom>
          <a:noFill/>
          <a:ln>
            <a:noFill/>
          </a:ln>
        </p:spPr>
        <p:txBody>
          <a:bodyPr spcFirstLastPara="1" wrap="square" lIns="91425" tIns="91425" rIns="91425" bIns="91425" anchor="t" anchorCtr="0">
            <a:noAutofit/>
          </a:bodyPr>
          <a:lstStyle/>
          <a:p>
            <a:pPr marL="0" marR="0" lvl="0" indent="0" algn="l" defTabSz="914400" rtl="0" eaLnBrk="1" fontAlgn="auto" latinLnBrk="0" hangingPunct="1">
              <a:lnSpc>
                <a:spcPct val="115000"/>
              </a:lnSpc>
              <a:spcBef>
                <a:spcPts val="0"/>
              </a:spcBef>
              <a:spcAft>
                <a:spcPts val="0"/>
              </a:spcAft>
              <a:buClr>
                <a:prstClr val="black"/>
              </a:buClr>
              <a:buSzPts val="1800"/>
              <a:buFont typeface="Arial"/>
              <a:buNone/>
              <a:tabLst/>
              <a:defRPr/>
            </a:pPr>
            <a:r>
              <a:rPr kumimoji="0" lang="en-GB" sz="2400" b="1" i="0" u="none" strike="noStrike" kern="0" cap="none" spc="0" normalizeH="0" baseline="0" noProof="0" dirty="0">
                <a:ln>
                  <a:noFill/>
                </a:ln>
                <a:solidFill>
                  <a:prstClr val="black"/>
                </a:solidFill>
                <a:effectLst/>
                <a:uLnTx/>
                <a:uFillTx/>
                <a:latin typeface="Arial"/>
                <a:cs typeface="Arial"/>
                <a:sym typeface="Arial"/>
              </a:rPr>
              <a:t>How do you feel now? What support/information could help? </a:t>
            </a:r>
            <a:endParaRPr kumimoji="0" sz="2400" b="1" i="0" u="none" strike="noStrike" kern="0" cap="none" spc="0" normalizeH="0" baseline="0" noProof="0" dirty="0">
              <a:ln>
                <a:noFill/>
              </a:ln>
              <a:solidFill>
                <a:prstClr val="black"/>
              </a:solidFill>
              <a:effectLst/>
              <a:uLnTx/>
              <a:uFillTx/>
              <a:latin typeface="Arial"/>
              <a:cs typeface="Arial"/>
              <a:sym typeface="Arial"/>
            </a:endParaRPr>
          </a:p>
          <a:p>
            <a:pPr marL="0" marR="0" lvl="0" indent="0" algn="l" defTabSz="914400" rtl="0" eaLnBrk="1" fontAlgn="auto" latinLnBrk="0" hangingPunct="1">
              <a:lnSpc>
                <a:spcPct val="115000"/>
              </a:lnSpc>
              <a:spcBef>
                <a:spcPts val="1600"/>
              </a:spcBef>
              <a:spcAft>
                <a:spcPts val="1600"/>
              </a:spcAft>
              <a:buClr>
                <a:srgbClr val="000000"/>
              </a:buClr>
              <a:buSzTx/>
              <a:buFont typeface="Arial"/>
              <a:buNone/>
              <a:tabLst/>
              <a:defRPr/>
            </a:pPr>
            <a:endParaRPr kumimoji="0" sz="2400" b="0" i="0" u="none" strike="noStrike" kern="0" cap="none" spc="0" normalizeH="0" baseline="0" noProof="0" dirty="0">
              <a:ln>
                <a:noFill/>
              </a:ln>
              <a:solidFill>
                <a:srgbClr val="434343"/>
              </a:solidFill>
              <a:effectLst/>
              <a:uLnTx/>
              <a:uFillTx/>
              <a:latin typeface="Arial"/>
              <a:cs typeface="Arial"/>
              <a:sym typeface="Arial"/>
            </a:endParaRPr>
          </a:p>
        </p:txBody>
      </p:sp>
      <p:cxnSp>
        <p:nvCxnSpPr>
          <p:cNvPr id="732" name="Google Shape;732;p102">
            <a:extLst>
              <a:ext uri="{C183D7F6-B498-43B3-948B-1728B52AA6E4}">
                <adec:decorative xmlns:adec="http://schemas.microsoft.com/office/drawing/2017/decorative" val="1"/>
              </a:ext>
            </a:extLst>
          </p:cNvPr>
          <p:cNvCxnSpPr/>
          <p:nvPr/>
        </p:nvCxnSpPr>
        <p:spPr>
          <a:xfrm rot="10800000" flipH="1">
            <a:off x="748800" y="3958300"/>
            <a:ext cx="7442700" cy="14700"/>
          </a:xfrm>
          <a:prstGeom prst="straightConnector1">
            <a:avLst/>
          </a:prstGeom>
          <a:noFill/>
          <a:ln w="38100" cap="flat" cmpd="sng">
            <a:solidFill>
              <a:srgbClr val="595959"/>
            </a:solidFill>
            <a:prstDash val="solid"/>
            <a:round/>
            <a:headEnd type="none" w="sm" len="sm"/>
            <a:tailEnd type="none" w="sm" len="sm"/>
          </a:ln>
        </p:spPr>
      </p:cxnSp>
      <p:sp>
        <p:nvSpPr>
          <p:cNvPr id="733" name="Google Shape;733;p102"/>
          <p:cNvSpPr txBox="1"/>
          <p:nvPr/>
        </p:nvSpPr>
        <p:spPr>
          <a:xfrm>
            <a:off x="748800" y="2092807"/>
            <a:ext cx="1440300" cy="1290600"/>
          </a:xfrm>
          <a:prstGeom prst="rect">
            <a:avLst/>
          </a:prstGeom>
          <a:noFill/>
          <a:ln w="19050"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marR="0" lvl="0" indent="0" algn="ctr" defTabSz="914400" rtl="0" eaLnBrk="1" fontAlgn="auto" latinLnBrk="0" hangingPunct="1">
              <a:lnSpc>
                <a:spcPct val="100000"/>
              </a:lnSpc>
              <a:spcBef>
                <a:spcPts val="0"/>
              </a:spcBef>
              <a:spcAft>
                <a:spcPts val="0"/>
              </a:spcAft>
              <a:buClr>
                <a:srgbClr val="000000"/>
              </a:buClr>
              <a:buSzPts val="1800"/>
              <a:buFont typeface="Arial"/>
              <a:buNone/>
              <a:tabLst/>
              <a:defRPr/>
            </a:pPr>
            <a:r>
              <a:rPr kumimoji="0" lang="en-GB" sz="1800" b="1" i="0" u="none" strike="noStrike" kern="0" cap="none" spc="0" normalizeH="0" baseline="0" noProof="0" dirty="0">
                <a:ln>
                  <a:noFill/>
                </a:ln>
                <a:solidFill>
                  <a:srgbClr val="000000"/>
                </a:solidFill>
                <a:effectLst/>
                <a:uLnTx/>
                <a:uFillTx/>
                <a:latin typeface="Arial"/>
                <a:ea typeface="Arial"/>
                <a:cs typeface="Arial"/>
                <a:sym typeface="Arial"/>
              </a:rPr>
              <a:t>Not confident at all</a:t>
            </a:r>
            <a:endParaRPr kumimoji="0" sz="1800" b="1" i="0" u="none" strike="noStrike" kern="0" cap="none" spc="0" normalizeH="0" baseline="0" noProof="0" dirty="0">
              <a:ln>
                <a:noFill/>
              </a:ln>
              <a:solidFill>
                <a:srgbClr val="000000"/>
              </a:solidFill>
              <a:effectLst/>
              <a:uLnTx/>
              <a:uFillTx/>
              <a:latin typeface="Arial"/>
              <a:ea typeface="Arial"/>
              <a:cs typeface="Arial"/>
              <a:sym typeface="Arial"/>
            </a:endParaRPr>
          </a:p>
        </p:txBody>
      </p:sp>
      <p:sp>
        <p:nvSpPr>
          <p:cNvPr id="734" name="Google Shape;734;p102"/>
          <p:cNvSpPr txBox="1"/>
          <p:nvPr/>
        </p:nvSpPr>
        <p:spPr>
          <a:xfrm>
            <a:off x="6641850" y="2092807"/>
            <a:ext cx="1440300" cy="1290600"/>
          </a:xfrm>
          <a:prstGeom prst="rect">
            <a:avLst/>
          </a:prstGeom>
          <a:noFill/>
          <a:ln w="19050"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marR="0" lvl="0" indent="0" algn="ctr" defTabSz="914400" rtl="0" eaLnBrk="1" fontAlgn="auto" latinLnBrk="0" hangingPunct="1">
              <a:lnSpc>
                <a:spcPct val="100000"/>
              </a:lnSpc>
              <a:spcBef>
                <a:spcPts val="0"/>
              </a:spcBef>
              <a:spcAft>
                <a:spcPts val="0"/>
              </a:spcAft>
              <a:buClr>
                <a:srgbClr val="000000"/>
              </a:buClr>
              <a:buSzPts val="1800"/>
              <a:buFont typeface="Arial"/>
              <a:buNone/>
              <a:tabLst/>
              <a:defRPr/>
            </a:pPr>
            <a:r>
              <a:rPr kumimoji="0" lang="en-GB" sz="1800" b="1" i="0" u="none" strike="noStrike" kern="0" cap="none" spc="0" normalizeH="0" baseline="0" noProof="0" dirty="0">
                <a:ln>
                  <a:noFill/>
                </a:ln>
                <a:solidFill>
                  <a:srgbClr val="000000"/>
                </a:solidFill>
                <a:effectLst/>
                <a:uLnTx/>
                <a:uFillTx/>
                <a:latin typeface="Arial"/>
                <a:ea typeface="Arial"/>
                <a:cs typeface="Arial"/>
                <a:sym typeface="Arial"/>
              </a:rPr>
              <a:t>Very confident</a:t>
            </a:r>
            <a:endParaRPr kumimoji="0" sz="1800" b="1" i="0" u="none" strike="noStrike" kern="0" cap="none" spc="0" normalizeH="0" baseline="0" noProof="0" dirty="0">
              <a:ln>
                <a:noFill/>
              </a:ln>
              <a:solidFill>
                <a:srgbClr val="000000"/>
              </a:solidFill>
              <a:effectLst/>
              <a:uLnTx/>
              <a:uFillTx/>
              <a:latin typeface="Arial"/>
              <a:ea typeface="Arial"/>
              <a:cs typeface="Arial"/>
              <a:sym typeface="Arial"/>
            </a:endParaRPr>
          </a:p>
        </p:txBody>
      </p:sp>
      <p:graphicFrame>
        <p:nvGraphicFramePr>
          <p:cNvPr id="735" name="Google Shape;735;p102"/>
          <p:cNvGraphicFramePr/>
          <p:nvPr/>
        </p:nvGraphicFramePr>
        <p:xfrm>
          <a:off x="850650" y="3474650"/>
          <a:ext cx="7239000" cy="396210"/>
        </p:xfrm>
        <a:graphic>
          <a:graphicData uri="http://schemas.openxmlformats.org/drawingml/2006/table">
            <a:tbl>
              <a:tblPr firstRow="1">
                <a:noFill/>
              </a:tblPr>
              <a:tblGrid>
                <a:gridCol w="723900">
                  <a:extLst>
                    <a:ext uri="{9D8B030D-6E8A-4147-A177-3AD203B41FA5}">
                      <a16:colId xmlns:a16="http://schemas.microsoft.com/office/drawing/2014/main" val="20000"/>
                    </a:ext>
                  </a:extLst>
                </a:gridCol>
                <a:gridCol w="723900">
                  <a:extLst>
                    <a:ext uri="{9D8B030D-6E8A-4147-A177-3AD203B41FA5}">
                      <a16:colId xmlns:a16="http://schemas.microsoft.com/office/drawing/2014/main" val="20001"/>
                    </a:ext>
                  </a:extLst>
                </a:gridCol>
                <a:gridCol w="723900">
                  <a:extLst>
                    <a:ext uri="{9D8B030D-6E8A-4147-A177-3AD203B41FA5}">
                      <a16:colId xmlns:a16="http://schemas.microsoft.com/office/drawing/2014/main" val="20002"/>
                    </a:ext>
                  </a:extLst>
                </a:gridCol>
                <a:gridCol w="723900">
                  <a:extLst>
                    <a:ext uri="{9D8B030D-6E8A-4147-A177-3AD203B41FA5}">
                      <a16:colId xmlns:a16="http://schemas.microsoft.com/office/drawing/2014/main" val="20003"/>
                    </a:ext>
                  </a:extLst>
                </a:gridCol>
                <a:gridCol w="723900">
                  <a:extLst>
                    <a:ext uri="{9D8B030D-6E8A-4147-A177-3AD203B41FA5}">
                      <a16:colId xmlns:a16="http://schemas.microsoft.com/office/drawing/2014/main" val="20004"/>
                    </a:ext>
                  </a:extLst>
                </a:gridCol>
                <a:gridCol w="723900">
                  <a:extLst>
                    <a:ext uri="{9D8B030D-6E8A-4147-A177-3AD203B41FA5}">
                      <a16:colId xmlns:a16="http://schemas.microsoft.com/office/drawing/2014/main" val="20005"/>
                    </a:ext>
                  </a:extLst>
                </a:gridCol>
                <a:gridCol w="723900">
                  <a:extLst>
                    <a:ext uri="{9D8B030D-6E8A-4147-A177-3AD203B41FA5}">
                      <a16:colId xmlns:a16="http://schemas.microsoft.com/office/drawing/2014/main" val="20006"/>
                    </a:ext>
                  </a:extLst>
                </a:gridCol>
                <a:gridCol w="723900">
                  <a:extLst>
                    <a:ext uri="{9D8B030D-6E8A-4147-A177-3AD203B41FA5}">
                      <a16:colId xmlns:a16="http://schemas.microsoft.com/office/drawing/2014/main" val="20007"/>
                    </a:ext>
                  </a:extLst>
                </a:gridCol>
                <a:gridCol w="723900">
                  <a:extLst>
                    <a:ext uri="{9D8B030D-6E8A-4147-A177-3AD203B41FA5}">
                      <a16:colId xmlns:a16="http://schemas.microsoft.com/office/drawing/2014/main" val="20008"/>
                    </a:ext>
                  </a:extLst>
                </a:gridCol>
                <a:gridCol w="723900">
                  <a:extLst>
                    <a:ext uri="{9D8B030D-6E8A-4147-A177-3AD203B41FA5}">
                      <a16:colId xmlns:a16="http://schemas.microsoft.com/office/drawing/2014/main" val="20009"/>
                    </a:ext>
                  </a:extLst>
                </a:gridCol>
              </a:tblGrid>
              <a:tr h="381000">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1</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2</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3</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4</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5</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6</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7</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8</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9</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10</a:t>
                      </a:r>
                      <a:endParaRPr sz="1400" u="none" strike="noStrike" cap="none" dirty="0"/>
                    </a:p>
                  </a:txBody>
                  <a:tcPr marL="91425" marR="91425" marT="91425" marB="91425"/>
                </a:tc>
                <a:extLst>
                  <a:ext uri="{0D108BD9-81ED-4DB2-BD59-A6C34878D82A}">
                    <a16:rowId xmlns:a16="http://schemas.microsoft.com/office/drawing/2014/main" val="10000"/>
                  </a:ext>
                </a:extLst>
              </a:tr>
            </a:tbl>
          </a:graphicData>
        </a:graphic>
      </p:graphicFrame>
      <p:sp>
        <p:nvSpPr>
          <p:cNvPr id="2" name="Rectangle 1">
            <a:extLst>
              <a:ext uri="{FF2B5EF4-FFF2-40B4-BE49-F238E27FC236}">
                <a16:creationId xmlns:a16="http://schemas.microsoft.com/office/drawing/2014/main" id="{37DA1C05-75D2-4BD1-84C0-A543692B296E}"/>
              </a:ext>
            </a:extLst>
          </p:cNvPr>
          <p:cNvSpPr/>
          <p:nvPr/>
        </p:nvSpPr>
        <p:spPr>
          <a:xfrm>
            <a:off x="469900" y="4165600"/>
            <a:ext cx="2387600" cy="7614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dirty="0">
                <a:ln>
                  <a:noFill/>
                </a:ln>
                <a:solidFill>
                  <a:prstClr val="black"/>
                </a:solidFill>
                <a:effectLst/>
                <a:uLnTx/>
                <a:uFillTx/>
                <a:latin typeface="Trebuchet MS" panose="020B0603020202020204"/>
                <a:ea typeface="+mn-ea"/>
                <a:cs typeface="+mn-cs"/>
                <a:sym typeface="Arial"/>
              </a:rPr>
              <a:t>Any questions?</a:t>
            </a:r>
          </a:p>
        </p:txBody>
      </p:sp>
      <p:sp>
        <p:nvSpPr>
          <p:cNvPr id="3" name="Rectangle 2">
            <a:extLst>
              <a:ext uri="{FF2B5EF4-FFF2-40B4-BE49-F238E27FC236}">
                <a16:creationId xmlns:a16="http://schemas.microsoft.com/office/drawing/2014/main" id="{D78130D1-206D-45E9-AA81-EB3516FEA765}"/>
              </a:ext>
            </a:extLst>
          </p:cNvPr>
          <p:cNvSpPr/>
          <p:nvPr/>
        </p:nvSpPr>
        <p:spPr>
          <a:xfrm>
            <a:off x="3276600" y="4165600"/>
            <a:ext cx="2203450" cy="7614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dirty="0">
                <a:ln>
                  <a:noFill/>
                </a:ln>
                <a:solidFill>
                  <a:prstClr val="black"/>
                </a:solidFill>
                <a:effectLst/>
                <a:uLnTx/>
                <a:uFillTx/>
                <a:latin typeface="Trebuchet MS" panose="020B0603020202020204"/>
                <a:ea typeface="+mn-ea"/>
                <a:cs typeface="+mn-cs"/>
                <a:sym typeface="Arial"/>
              </a:rPr>
              <a:t>Next steps?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18"/>
        <p:cNvGrpSpPr/>
        <p:nvPr/>
      </p:nvGrpSpPr>
      <p:grpSpPr>
        <a:xfrm>
          <a:off x="0" y="0"/>
          <a:ext cx="0" cy="0"/>
          <a:chOff x="0" y="0"/>
          <a:chExt cx="0" cy="0"/>
        </a:xfrm>
      </p:grpSpPr>
      <p:sp>
        <p:nvSpPr>
          <p:cNvPr id="724" name="Google Shape;724;p101"/>
          <p:cNvSpPr txBox="1">
            <a:spLocks noGrp="1"/>
          </p:cNvSpPr>
          <p:nvPr>
            <p:ph type="title"/>
          </p:nvPr>
        </p:nvSpPr>
        <p:spPr>
          <a:xfrm>
            <a:off x="270000" y="216425"/>
            <a:ext cx="85623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Rate your confidence (</a:t>
            </a:r>
            <a:r>
              <a:rPr lang="en-GB" b="1" dirty="0"/>
              <a:t>before</a:t>
            </a:r>
            <a:r>
              <a:rPr lang="en-GB" dirty="0"/>
              <a:t> training)</a:t>
            </a:r>
            <a:endParaRPr b="1" dirty="0"/>
          </a:p>
          <a:p>
            <a:pPr marL="0" lvl="0" indent="0" algn="l" rtl="0">
              <a:spcBef>
                <a:spcPts val="0"/>
              </a:spcBef>
              <a:spcAft>
                <a:spcPts val="0"/>
              </a:spcAft>
              <a:buNone/>
            </a:pPr>
            <a:endParaRPr dirty="0">
              <a:solidFill>
                <a:srgbClr val="073763"/>
              </a:solidFill>
            </a:endParaRPr>
          </a:p>
        </p:txBody>
      </p:sp>
      <p:sp>
        <p:nvSpPr>
          <p:cNvPr id="725" name="Google Shape;725;p101"/>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GB" sz="675" b="0" i="0" u="none" strike="noStrike" kern="0" cap="none" spc="0" normalizeH="0" baseline="0" noProof="0">
                <a:ln>
                  <a:noFill/>
                </a:ln>
                <a:solidFill>
                  <a:prstClr val="black"/>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4</a:t>
            </a:fld>
            <a:endParaRPr kumimoji="0" sz="675" b="0" i="0" u="none" strike="noStrike" kern="0" cap="none" spc="0" normalizeH="0" baseline="0" noProof="0" dirty="0">
              <a:ln>
                <a:noFill/>
              </a:ln>
              <a:solidFill>
                <a:prstClr val="black"/>
              </a:solidFill>
              <a:effectLst/>
              <a:uLnTx/>
              <a:uFillTx/>
              <a:latin typeface="Arial"/>
              <a:cs typeface="Arial"/>
              <a:sym typeface="Arial"/>
            </a:endParaRPr>
          </a:p>
        </p:txBody>
      </p:sp>
      <p:sp>
        <p:nvSpPr>
          <p:cNvPr id="719" name="Google Shape;719;p101"/>
          <p:cNvSpPr txBo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p>
            <a:pPr marL="0" marR="0" lvl="0" indent="0" algn="l" defTabSz="914400" rtl="0" eaLnBrk="1" fontAlgn="auto" latinLnBrk="0" hangingPunct="1">
              <a:lnSpc>
                <a:spcPct val="115000"/>
              </a:lnSpc>
              <a:spcBef>
                <a:spcPts val="0"/>
              </a:spcBef>
              <a:spcAft>
                <a:spcPts val="1600"/>
              </a:spcAft>
              <a:buClr>
                <a:srgbClr val="000000"/>
              </a:buClr>
              <a:buSzTx/>
              <a:buFont typeface="Arial"/>
              <a:buNone/>
              <a:tabLst/>
              <a:defRPr/>
            </a:pPr>
            <a:r>
              <a:rPr kumimoji="0" lang="en-GB" sz="2400" b="1" i="0" u="none" strike="noStrike" kern="0" cap="none" spc="0" normalizeH="0" baseline="0" noProof="0" dirty="0">
                <a:ln>
                  <a:noFill/>
                </a:ln>
                <a:solidFill>
                  <a:prstClr val="black"/>
                </a:solidFill>
                <a:effectLst/>
                <a:uLnTx/>
                <a:uFillTx/>
                <a:latin typeface="Arial"/>
                <a:cs typeface="Arial"/>
                <a:sym typeface="Arial"/>
              </a:rPr>
              <a:t>How do you feel about teaching this topic? </a:t>
            </a:r>
            <a:endParaRPr kumimoji="0" sz="2400" b="1" i="0" u="none" strike="noStrike" kern="0" cap="none" spc="0" normalizeH="0" baseline="0" noProof="0" dirty="0">
              <a:ln>
                <a:noFill/>
              </a:ln>
              <a:solidFill>
                <a:prstClr val="black"/>
              </a:solidFill>
              <a:effectLst/>
              <a:uLnTx/>
              <a:uFillTx/>
              <a:latin typeface="Arial"/>
              <a:cs typeface="Arial"/>
              <a:sym typeface="Arial"/>
            </a:endParaRPr>
          </a:p>
        </p:txBody>
      </p:sp>
      <p:sp>
        <p:nvSpPr>
          <p:cNvPr id="721" name="Google Shape;721;p101"/>
          <p:cNvSpPr txBox="1"/>
          <p:nvPr/>
        </p:nvSpPr>
        <p:spPr>
          <a:xfrm>
            <a:off x="748800" y="2092807"/>
            <a:ext cx="1440300" cy="1290600"/>
          </a:xfrm>
          <a:prstGeom prst="rect">
            <a:avLst/>
          </a:prstGeom>
          <a:noFill/>
          <a:ln w="19050"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marR="0" lvl="0" indent="0" algn="ctr" defTabSz="914400" rtl="0" eaLnBrk="1" fontAlgn="auto" latinLnBrk="0" hangingPunct="1">
              <a:lnSpc>
                <a:spcPct val="100000"/>
              </a:lnSpc>
              <a:spcBef>
                <a:spcPts val="0"/>
              </a:spcBef>
              <a:spcAft>
                <a:spcPts val="0"/>
              </a:spcAft>
              <a:buClr>
                <a:srgbClr val="000000"/>
              </a:buClr>
              <a:buSzPts val="1800"/>
              <a:buFont typeface="Arial"/>
              <a:buNone/>
              <a:tabLst/>
              <a:defRPr/>
            </a:pPr>
            <a:r>
              <a:rPr kumimoji="0" lang="en-GB" sz="1800" b="1" i="0" u="none" strike="noStrike" kern="0" cap="none" spc="0" normalizeH="0" baseline="0" noProof="0" dirty="0">
                <a:ln>
                  <a:noFill/>
                </a:ln>
                <a:solidFill>
                  <a:srgbClr val="000000"/>
                </a:solidFill>
                <a:effectLst/>
                <a:uLnTx/>
                <a:uFillTx/>
                <a:latin typeface="Arial"/>
                <a:ea typeface="Arial"/>
                <a:cs typeface="Arial"/>
                <a:sym typeface="Arial"/>
              </a:rPr>
              <a:t>Not confident at all</a:t>
            </a:r>
            <a:endParaRPr kumimoji="0" sz="1800" b="1" i="0" u="none" strike="noStrike" kern="0" cap="none" spc="0" normalizeH="0" baseline="0" noProof="0" dirty="0">
              <a:ln>
                <a:noFill/>
              </a:ln>
              <a:solidFill>
                <a:srgbClr val="000000"/>
              </a:solidFill>
              <a:effectLst/>
              <a:uLnTx/>
              <a:uFillTx/>
              <a:latin typeface="Arial"/>
              <a:ea typeface="Arial"/>
              <a:cs typeface="Arial"/>
              <a:sym typeface="Arial"/>
            </a:endParaRPr>
          </a:p>
        </p:txBody>
      </p:sp>
      <p:sp>
        <p:nvSpPr>
          <p:cNvPr id="722" name="Google Shape;722;p101"/>
          <p:cNvSpPr txBox="1"/>
          <p:nvPr/>
        </p:nvSpPr>
        <p:spPr>
          <a:xfrm>
            <a:off x="6641850" y="2092807"/>
            <a:ext cx="1440300" cy="1290600"/>
          </a:xfrm>
          <a:prstGeom prst="rect">
            <a:avLst/>
          </a:prstGeom>
          <a:noFill/>
          <a:ln w="19050"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marR="0" lvl="0" indent="0" algn="ctr" defTabSz="914400" rtl="0" eaLnBrk="1" fontAlgn="auto" latinLnBrk="0" hangingPunct="1">
              <a:lnSpc>
                <a:spcPct val="100000"/>
              </a:lnSpc>
              <a:spcBef>
                <a:spcPts val="0"/>
              </a:spcBef>
              <a:spcAft>
                <a:spcPts val="0"/>
              </a:spcAft>
              <a:buClr>
                <a:srgbClr val="000000"/>
              </a:buClr>
              <a:buSzPts val="1800"/>
              <a:buFont typeface="Arial"/>
              <a:buNone/>
              <a:tabLst/>
              <a:defRPr/>
            </a:pPr>
            <a:r>
              <a:rPr kumimoji="0" lang="en-GB" sz="1800" b="1" i="0" u="none" strike="noStrike" kern="0" cap="none" spc="0" normalizeH="0" baseline="0" noProof="0" dirty="0">
                <a:ln>
                  <a:noFill/>
                </a:ln>
                <a:solidFill>
                  <a:srgbClr val="000000"/>
                </a:solidFill>
                <a:effectLst/>
                <a:uLnTx/>
                <a:uFillTx/>
                <a:latin typeface="Arial"/>
                <a:ea typeface="Arial"/>
                <a:cs typeface="Arial"/>
                <a:sym typeface="Arial"/>
              </a:rPr>
              <a:t>Very confident</a:t>
            </a:r>
            <a:endParaRPr kumimoji="0" sz="1800" b="1" i="0" u="none" strike="noStrike" kern="0" cap="none" spc="0" normalizeH="0" baseline="0" noProof="0" dirty="0">
              <a:ln>
                <a:noFill/>
              </a:ln>
              <a:solidFill>
                <a:srgbClr val="000000"/>
              </a:solidFill>
              <a:effectLst/>
              <a:uLnTx/>
              <a:uFillTx/>
              <a:latin typeface="Arial"/>
              <a:ea typeface="Arial"/>
              <a:cs typeface="Arial"/>
              <a:sym typeface="Arial"/>
            </a:endParaRPr>
          </a:p>
        </p:txBody>
      </p:sp>
      <p:graphicFrame>
        <p:nvGraphicFramePr>
          <p:cNvPr id="723" name="Google Shape;723;p101"/>
          <p:cNvGraphicFramePr/>
          <p:nvPr/>
        </p:nvGraphicFramePr>
        <p:xfrm>
          <a:off x="850650" y="3474650"/>
          <a:ext cx="7239000" cy="396210"/>
        </p:xfrm>
        <a:graphic>
          <a:graphicData uri="http://schemas.openxmlformats.org/drawingml/2006/table">
            <a:tbl>
              <a:tblPr firstRow="1">
                <a:noFill/>
              </a:tblPr>
              <a:tblGrid>
                <a:gridCol w="723900">
                  <a:extLst>
                    <a:ext uri="{9D8B030D-6E8A-4147-A177-3AD203B41FA5}">
                      <a16:colId xmlns:a16="http://schemas.microsoft.com/office/drawing/2014/main" val="20000"/>
                    </a:ext>
                  </a:extLst>
                </a:gridCol>
                <a:gridCol w="723900">
                  <a:extLst>
                    <a:ext uri="{9D8B030D-6E8A-4147-A177-3AD203B41FA5}">
                      <a16:colId xmlns:a16="http://schemas.microsoft.com/office/drawing/2014/main" val="20001"/>
                    </a:ext>
                  </a:extLst>
                </a:gridCol>
                <a:gridCol w="723900">
                  <a:extLst>
                    <a:ext uri="{9D8B030D-6E8A-4147-A177-3AD203B41FA5}">
                      <a16:colId xmlns:a16="http://schemas.microsoft.com/office/drawing/2014/main" val="20002"/>
                    </a:ext>
                  </a:extLst>
                </a:gridCol>
                <a:gridCol w="723900">
                  <a:extLst>
                    <a:ext uri="{9D8B030D-6E8A-4147-A177-3AD203B41FA5}">
                      <a16:colId xmlns:a16="http://schemas.microsoft.com/office/drawing/2014/main" val="20003"/>
                    </a:ext>
                  </a:extLst>
                </a:gridCol>
                <a:gridCol w="723900">
                  <a:extLst>
                    <a:ext uri="{9D8B030D-6E8A-4147-A177-3AD203B41FA5}">
                      <a16:colId xmlns:a16="http://schemas.microsoft.com/office/drawing/2014/main" val="20004"/>
                    </a:ext>
                  </a:extLst>
                </a:gridCol>
                <a:gridCol w="723900">
                  <a:extLst>
                    <a:ext uri="{9D8B030D-6E8A-4147-A177-3AD203B41FA5}">
                      <a16:colId xmlns:a16="http://schemas.microsoft.com/office/drawing/2014/main" val="20005"/>
                    </a:ext>
                  </a:extLst>
                </a:gridCol>
                <a:gridCol w="723900">
                  <a:extLst>
                    <a:ext uri="{9D8B030D-6E8A-4147-A177-3AD203B41FA5}">
                      <a16:colId xmlns:a16="http://schemas.microsoft.com/office/drawing/2014/main" val="20006"/>
                    </a:ext>
                  </a:extLst>
                </a:gridCol>
                <a:gridCol w="723900">
                  <a:extLst>
                    <a:ext uri="{9D8B030D-6E8A-4147-A177-3AD203B41FA5}">
                      <a16:colId xmlns:a16="http://schemas.microsoft.com/office/drawing/2014/main" val="20007"/>
                    </a:ext>
                  </a:extLst>
                </a:gridCol>
                <a:gridCol w="723900">
                  <a:extLst>
                    <a:ext uri="{9D8B030D-6E8A-4147-A177-3AD203B41FA5}">
                      <a16:colId xmlns:a16="http://schemas.microsoft.com/office/drawing/2014/main" val="20008"/>
                    </a:ext>
                  </a:extLst>
                </a:gridCol>
                <a:gridCol w="723900">
                  <a:extLst>
                    <a:ext uri="{9D8B030D-6E8A-4147-A177-3AD203B41FA5}">
                      <a16:colId xmlns:a16="http://schemas.microsoft.com/office/drawing/2014/main" val="20009"/>
                    </a:ext>
                  </a:extLst>
                </a:gridCol>
              </a:tblGrid>
              <a:tr h="381000">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1</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2</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3</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4</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5</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6</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7</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8</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9</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10</a:t>
                      </a:r>
                      <a:endParaRPr sz="1400" u="none" strike="noStrike" cap="none" dirty="0"/>
                    </a:p>
                  </a:txBody>
                  <a:tcPr marL="91425" marR="91425" marT="91425" marB="91425"/>
                </a:tc>
                <a:extLst>
                  <a:ext uri="{0D108BD9-81ED-4DB2-BD59-A6C34878D82A}">
                    <a16:rowId xmlns:a16="http://schemas.microsoft.com/office/drawing/2014/main" val="10000"/>
                  </a:ext>
                </a:extLst>
              </a:tr>
            </a:tbl>
          </a:graphicData>
        </a:graphic>
      </p:graphicFrame>
      <p:cxnSp>
        <p:nvCxnSpPr>
          <p:cNvPr id="720" name="Google Shape;720;p101">
            <a:extLst>
              <a:ext uri="{C183D7F6-B498-43B3-948B-1728B52AA6E4}">
                <adec:decorative xmlns:adec="http://schemas.microsoft.com/office/drawing/2017/decorative" val="1"/>
              </a:ext>
            </a:extLst>
          </p:cNvPr>
          <p:cNvCxnSpPr/>
          <p:nvPr/>
        </p:nvCxnSpPr>
        <p:spPr>
          <a:xfrm rot="10800000" flipH="1">
            <a:off x="748800" y="3958300"/>
            <a:ext cx="7442700" cy="14700"/>
          </a:xfrm>
          <a:prstGeom prst="straightConnector1">
            <a:avLst/>
          </a:prstGeom>
          <a:noFill/>
          <a:ln w="38100" cap="flat" cmpd="sng">
            <a:solidFill>
              <a:srgbClr val="595959"/>
            </a:solidFill>
            <a:prstDash val="solid"/>
            <a:round/>
            <a:headEnd type="none" w="sm" len="sm"/>
            <a:tailEnd type="none" w="sm" len="sm"/>
          </a:ln>
        </p:spPr>
      </p:cxn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Shape 137"/>
        <p:cNvGrpSpPr/>
        <p:nvPr/>
      </p:nvGrpSpPr>
      <p:grpSpPr>
        <a:xfrm>
          <a:off x="0" y="0"/>
          <a:ext cx="0" cy="0"/>
          <a:chOff x="0" y="0"/>
          <a:chExt cx="0" cy="0"/>
        </a:xfrm>
      </p:grpSpPr>
      <p:grpSp>
        <p:nvGrpSpPr>
          <p:cNvPr id="81" name="Group 80">
            <a:extLst>
              <a:ext uri="{FF2B5EF4-FFF2-40B4-BE49-F238E27FC236}">
                <a16:creationId xmlns:a16="http://schemas.microsoft.com/office/drawing/2014/main" id="{2A83B46E-4B9D-41E7-AEA4-D49D0E7D87A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6350"/>
            <a:ext cx="9144001" cy="5149850"/>
            <a:chOff x="0" y="-8467"/>
            <a:chExt cx="12192000" cy="6866467"/>
          </a:xfrm>
        </p:grpSpPr>
        <p:cxnSp>
          <p:nvCxnSpPr>
            <p:cNvPr id="82" name="Straight Connector 81">
              <a:extLst>
                <a:ext uri="{FF2B5EF4-FFF2-40B4-BE49-F238E27FC236}">
                  <a16:creationId xmlns:a16="http://schemas.microsoft.com/office/drawing/2014/main" id="{396A8005-E9F4-4EB9-8920-B40570B4AAB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83" name="Straight Connector 82">
              <a:extLst>
                <a:ext uri="{FF2B5EF4-FFF2-40B4-BE49-F238E27FC236}">
                  <a16:creationId xmlns:a16="http://schemas.microsoft.com/office/drawing/2014/main" id="{90635935-0E19-45AE-833C-28B82B087FE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84" name="Rectangle 23">
              <a:extLst>
                <a:ext uri="{FF2B5EF4-FFF2-40B4-BE49-F238E27FC236}">
                  <a16:creationId xmlns:a16="http://schemas.microsoft.com/office/drawing/2014/main" id="{3F51BFFB-86E2-4C0F-A3E6-9EB854CA43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85" name="Rectangle 25">
              <a:extLst>
                <a:ext uri="{FF2B5EF4-FFF2-40B4-BE49-F238E27FC236}">
                  <a16:creationId xmlns:a16="http://schemas.microsoft.com/office/drawing/2014/main" id="{BC377650-A34B-4F5C-9CF6-357C1AE1AAF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6" name="Isosceles Triangle 85">
              <a:extLst>
                <a:ext uri="{FF2B5EF4-FFF2-40B4-BE49-F238E27FC236}">
                  <a16:creationId xmlns:a16="http://schemas.microsoft.com/office/drawing/2014/main" id="{8EDFD6E0-0A92-4B6A-8B1C-6DD83E6294E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87" name="Rectangle 27">
              <a:extLst>
                <a:ext uri="{FF2B5EF4-FFF2-40B4-BE49-F238E27FC236}">
                  <a16:creationId xmlns:a16="http://schemas.microsoft.com/office/drawing/2014/main" id="{A1D08E0A-48F2-475F-933A-7D65C5B04F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8" name="Rectangle 28">
              <a:extLst>
                <a:ext uri="{FF2B5EF4-FFF2-40B4-BE49-F238E27FC236}">
                  <a16:creationId xmlns:a16="http://schemas.microsoft.com/office/drawing/2014/main" id="{43F7D684-BFDD-4685-8195-32F1ABE315C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9" name="Rectangle 29">
              <a:extLst>
                <a:ext uri="{FF2B5EF4-FFF2-40B4-BE49-F238E27FC236}">
                  <a16:creationId xmlns:a16="http://schemas.microsoft.com/office/drawing/2014/main" id="{4A0E8712-3D59-4F13-9FD3-F8889E3C544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90" name="Isosceles Triangle 89">
              <a:extLst>
                <a:ext uri="{FF2B5EF4-FFF2-40B4-BE49-F238E27FC236}">
                  <a16:creationId xmlns:a16="http://schemas.microsoft.com/office/drawing/2014/main" id="{D99F7967-C64D-482A-A1B6-896D7EC2274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91" name="Isosceles Triangle 90">
              <a:extLst>
                <a:ext uri="{FF2B5EF4-FFF2-40B4-BE49-F238E27FC236}">
                  <a16:creationId xmlns:a16="http://schemas.microsoft.com/office/drawing/2014/main" id="{7CE53433-52BD-4F44-80A5-B57F4B53A9B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useBgFill="1">
        <p:nvSpPr>
          <p:cNvPr id="93" name="Rectangle 92">
            <a:extLst>
              <a:ext uri="{FF2B5EF4-FFF2-40B4-BE49-F238E27FC236}">
                <a16:creationId xmlns:a16="http://schemas.microsoft.com/office/drawing/2014/main" id="{A65AC7D1-EAA9-48F5-B509-60A7F50BF7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51435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95" name="Rectangle 94">
            <a:extLst>
              <a:ext uri="{FF2B5EF4-FFF2-40B4-BE49-F238E27FC236}">
                <a16:creationId xmlns:a16="http://schemas.microsoft.com/office/drawing/2014/main" id="{D6320AF9-619A-4175-865B-5663E1AEF4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51435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97" name="Straight Connector 96">
            <a:extLst>
              <a:ext uri="{FF2B5EF4-FFF2-40B4-BE49-F238E27FC236}">
                <a16:creationId xmlns:a16="http://schemas.microsoft.com/office/drawing/2014/main" id="{063B6EC6-D752-4EE7-908B-F8F19E8C7FE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965032" y="0"/>
            <a:ext cx="914400" cy="51435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99" name="Straight Connector 98">
            <a:extLst>
              <a:ext uri="{FF2B5EF4-FFF2-40B4-BE49-F238E27FC236}">
                <a16:creationId xmlns:a16="http://schemas.microsoft.com/office/drawing/2014/main" id="{EFECD4E8-AD3E-4228-82A2-9461958EA94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599781" y="2761059"/>
            <a:ext cx="3572669" cy="2382441"/>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101" name="Rectangle 23">
            <a:extLst>
              <a:ext uri="{FF2B5EF4-FFF2-40B4-BE49-F238E27FC236}">
                <a16:creationId xmlns:a16="http://schemas.microsoft.com/office/drawing/2014/main" id="{7E018740-5C2B-4A41-AC1A-7E68D1EC19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493473" y="-6350"/>
            <a:ext cx="2255512" cy="5149850"/>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3" name="Rectangle 25">
            <a:extLst>
              <a:ext uri="{FF2B5EF4-FFF2-40B4-BE49-F238E27FC236}">
                <a16:creationId xmlns:a16="http://schemas.microsoft.com/office/drawing/2014/main" id="{166F75A4-C475-4941-8EE2-B80A06A2C1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809947" y="-6350"/>
            <a:ext cx="1941419" cy="5149850"/>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5" name="Isosceles Triangle 104">
            <a:extLst>
              <a:ext uri="{FF2B5EF4-FFF2-40B4-BE49-F238E27FC236}">
                <a16:creationId xmlns:a16="http://schemas.microsoft.com/office/drawing/2014/main" id="{A032553A-72E8-4B0D-8405-FF9771C9AF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06616" y="2286000"/>
            <a:ext cx="2444750" cy="28575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7" name="Rectangle 27">
            <a:extLst>
              <a:ext uri="{FF2B5EF4-FFF2-40B4-BE49-F238E27FC236}">
                <a16:creationId xmlns:a16="http://schemas.microsoft.com/office/drawing/2014/main" id="{765800AC-C3B9-498E-87BC-29FAE4C76B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608241" y="-6350"/>
            <a:ext cx="2140744" cy="5149850"/>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9" name="Isosceles Triangle 108">
            <a:extLst>
              <a:ext uri="{FF2B5EF4-FFF2-40B4-BE49-F238E27FC236}">
                <a16:creationId xmlns:a16="http://schemas.microsoft.com/office/drawing/2014/main" id="{1F9D6ACB-2FF4-49F9-978A-E0D5327FC6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86115" y="2692400"/>
            <a:ext cx="1362870" cy="2451100"/>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1" name="Freeform: Shape 110">
            <a:extLst>
              <a:ext uri="{FF2B5EF4-FFF2-40B4-BE49-F238E27FC236}">
                <a16:creationId xmlns:a16="http://schemas.microsoft.com/office/drawing/2014/main" id="{142BFA2A-77A0-4F60-A32A-685681C848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11615" y="-6350"/>
            <a:ext cx="5332385" cy="5149850"/>
          </a:xfrm>
          <a:custGeom>
            <a:avLst/>
            <a:gdLst>
              <a:gd name="connsiteX0" fmla="*/ 0 w 7109846"/>
              <a:gd name="connsiteY0" fmla="*/ 0 h 6866467"/>
              <a:gd name="connsiteX1" fmla="*/ 1249825 w 7109846"/>
              <a:gd name="connsiteY1" fmla="*/ 0 h 6866467"/>
              <a:gd name="connsiteX2" fmla="*/ 1249825 w 7109846"/>
              <a:gd name="connsiteY2" fmla="*/ 8467 h 6866467"/>
              <a:gd name="connsiteX3" fmla="*/ 7109846 w 7109846"/>
              <a:gd name="connsiteY3" fmla="*/ 8467 h 6866467"/>
              <a:gd name="connsiteX4" fmla="*/ 7109846 w 7109846"/>
              <a:gd name="connsiteY4" fmla="*/ 6866467 h 6866467"/>
              <a:gd name="connsiteX5" fmla="*/ 1249825 w 7109846"/>
              <a:gd name="connsiteY5" fmla="*/ 6866467 h 6866467"/>
              <a:gd name="connsiteX6" fmla="*/ 1109382 w 7109846"/>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09846" h="6866467">
                <a:moveTo>
                  <a:pt x="0" y="0"/>
                </a:moveTo>
                <a:lnTo>
                  <a:pt x="1249825" y="0"/>
                </a:lnTo>
                <a:lnTo>
                  <a:pt x="1249825" y="8467"/>
                </a:lnTo>
                <a:lnTo>
                  <a:pt x="7109846" y="8467"/>
                </a:lnTo>
                <a:lnTo>
                  <a:pt x="7109846" y="6866467"/>
                </a:lnTo>
                <a:lnTo>
                  <a:pt x="1249825" y="6866467"/>
                </a:lnTo>
                <a:lnTo>
                  <a:pt x="1109382" y="6866467"/>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38" name="Google Shape;138;p30"/>
          <p:cNvSpPr txBox="1">
            <a:spLocks noGrp="1"/>
          </p:cNvSpPr>
          <p:nvPr>
            <p:ph type="title"/>
          </p:nvPr>
        </p:nvSpPr>
        <p:spPr>
          <a:xfrm>
            <a:off x="508000" y="457199"/>
            <a:ext cx="2882531" cy="2552701"/>
          </a:xfrm>
          <a:prstGeom prst="rect">
            <a:avLst/>
          </a:prstGeom>
        </p:spPr>
        <p:txBody>
          <a:bodyPr spcFirstLastPara="1" vert="horz" lIns="91440" tIns="45720" rIns="91440" bIns="45720" rtlCol="0" anchor="ctr" anchorCtr="0">
            <a:normAutofit/>
          </a:bodyPr>
          <a:lstStyle/>
          <a:p>
            <a:pPr marL="0" lvl="0" indent="0" defTabSz="457200">
              <a:spcBef>
                <a:spcPct val="0"/>
              </a:spcBef>
              <a:spcAft>
                <a:spcPts val="0"/>
              </a:spcAft>
              <a:buSzPts val="2800"/>
            </a:pPr>
            <a:r>
              <a:rPr lang="en-US" sz="3600" dirty="0">
                <a:solidFill>
                  <a:schemeClr val="tx1">
                    <a:lumMod val="85000"/>
                    <a:lumOff val="15000"/>
                  </a:schemeClr>
                </a:solidFill>
              </a:rPr>
              <a:t>Closely related topics</a:t>
            </a:r>
          </a:p>
        </p:txBody>
      </p:sp>
      <p:sp>
        <p:nvSpPr>
          <p:cNvPr id="140" name="Google Shape;140;p30"/>
          <p:cNvSpPr txBox="1">
            <a:spLocks noGrp="1"/>
          </p:cNvSpPr>
          <p:nvPr>
            <p:ph type="sldNum" idx="12"/>
          </p:nvPr>
        </p:nvSpPr>
        <p:spPr>
          <a:xfrm>
            <a:off x="6442997" y="4531021"/>
            <a:ext cx="512504" cy="273844"/>
          </a:xfrm>
          <a:prstGeom prst="rect">
            <a:avLst/>
          </a:prstGeom>
        </p:spPr>
        <p:txBody>
          <a:bodyPr spcFirstLastPara="1" vert="horz" lIns="91440" tIns="45720" rIns="91440" bIns="45720" rtlCol="0" anchor="ctr" anchorCtr="0">
            <a:normAutofit/>
          </a:bodyPr>
          <a:lstStyle/>
          <a:p>
            <a:pPr lvl="0" indent="0" defTabSz="457200">
              <a:lnSpc>
                <a:spcPct val="90000"/>
              </a:lnSpc>
              <a:spcBef>
                <a:spcPts val="0"/>
              </a:spcBef>
              <a:spcAft>
                <a:spcPts val="600"/>
              </a:spcAft>
              <a:buSzPts val="1000"/>
              <a:buNone/>
            </a:pPr>
            <a:fld id="{00000000-1234-1234-1234-123412341234}" type="slidenum">
              <a:rPr lang="en-US" sz="700" kern="1200">
                <a:solidFill>
                  <a:srgbClr val="FFFFFF"/>
                </a:solidFill>
                <a:latin typeface="+mn-lt"/>
                <a:ea typeface="+mn-ea"/>
                <a:cs typeface="+mn-cs"/>
              </a:rPr>
              <a:pPr lvl="0" indent="0" defTabSz="457200">
                <a:lnSpc>
                  <a:spcPct val="90000"/>
                </a:lnSpc>
                <a:spcBef>
                  <a:spcPts val="0"/>
                </a:spcBef>
                <a:spcAft>
                  <a:spcPts val="600"/>
                </a:spcAft>
                <a:buSzPts val="1000"/>
                <a:buNone/>
              </a:pPr>
              <a:t>5</a:t>
            </a:fld>
            <a:endParaRPr lang="en-US" sz="700" kern="1200" dirty="0">
              <a:solidFill>
                <a:srgbClr val="FFFFFF"/>
              </a:solidFill>
              <a:latin typeface="+mn-lt"/>
              <a:ea typeface="+mn-ea"/>
              <a:cs typeface="+mn-cs"/>
            </a:endParaRPr>
          </a:p>
        </p:txBody>
      </p:sp>
      <p:sp>
        <p:nvSpPr>
          <p:cNvPr id="139" name="Google Shape;139;p30"/>
          <p:cNvSpPr txBox="1">
            <a:spLocks noGrp="1"/>
          </p:cNvSpPr>
          <p:nvPr>
            <p:ph type="body" idx="1"/>
          </p:nvPr>
        </p:nvSpPr>
        <p:spPr>
          <a:xfrm>
            <a:off x="4587063" y="457200"/>
            <a:ext cx="4133472" cy="4159250"/>
          </a:xfrm>
          <a:prstGeom prst="rect">
            <a:avLst/>
          </a:prstGeom>
        </p:spPr>
        <p:txBody>
          <a:bodyPr spcFirstLastPara="1" vert="horz" lIns="91440" tIns="45720" rIns="91440" bIns="45720" rtlCol="0" anchor="ctr" anchorCtr="0">
            <a:normAutofit/>
          </a:bodyPr>
          <a:lstStyle/>
          <a:p>
            <a:pPr marL="0" marR="0" lvl="0" indent="0" defTabSz="457200">
              <a:spcBef>
                <a:spcPts val="1000"/>
              </a:spcBef>
              <a:buSzPct val="80000"/>
              <a:buFont typeface="Wingdings 3" charset="2"/>
              <a:buChar char=""/>
            </a:pPr>
            <a:r>
              <a:rPr lang="en-US" sz="1200" dirty="0">
                <a:solidFill>
                  <a:srgbClr val="FFFFFF"/>
                </a:solidFill>
              </a:rPr>
              <a:t>Respectful relationships is related to the modules:</a:t>
            </a:r>
          </a:p>
          <a:p>
            <a:pPr marL="457200" marR="0" lvl="0" indent="-317500" defTabSz="457200">
              <a:spcBef>
                <a:spcPts val="1000"/>
              </a:spcBef>
              <a:buSzPct val="80000"/>
              <a:buFont typeface="Wingdings 3" charset="2"/>
              <a:buChar char=""/>
            </a:pPr>
            <a:r>
              <a:rPr lang="en-US" sz="1200" dirty="0">
                <a:solidFill>
                  <a:srgbClr val="FFFFFF"/>
                </a:solidFill>
              </a:rPr>
              <a:t>online relationships</a:t>
            </a:r>
          </a:p>
          <a:p>
            <a:pPr marL="457200" marR="0" lvl="0" indent="-317500" defTabSz="457200">
              <a:spcBef>
                <a:spcPts val="1000"/>
              </a:spcBef>
              <a:buSzPct val="80000"/>
              <a:buFont typeface="Wingdings 3" charset="2"/>
              <a:buChar char=""/>
            </a:pPr>
            <a:r>
              <a:rPr lang="en-US" sz="1200" dirty="0">
                <a:solidFill>
                  <a:srgbClr val="FFFFFF"/>
                </a:solidFill>
              </a:rPr>
              <a:t>mental wellbeing</a:t>
            </a:r>
          </a:p>
          <a:p>
            <a:pPr marL="457200" marR="0" lvl="0" indent="-317500" defTabSz="457200">
              <a:spcBef>
                <a:spcPts val="1000"/>
              </a:spcBef>
              <a:buSzPct val="80000"/>
              <a:buFont typeface="Wingdings 3" charset="2"/>
              <a:buChar char=""/>
            </a:pPr>
            <a:r>
              <a:rPr lang="en-US" sz="1200" dirty="0">
                <a:solidFill>
                  <a:srgbClr val="FFFFFF"/>
                </a:solidFill>
              </a:rPr>
              <a:t>being safe</a:t>
            </a:r>
          </a:p>
          <a:p>
            <a:pPr marL="457200" marR="0" lvl="0" indent="-317500" defTabSz="457200">
              <a:spcBef>
                <a:spcPts val="1000"/>
              </a:spcBef>
              <a:buSzPct val="80000"/>
              <a:buFont typeface="Wingdings 3" charset="2"/>
              <a:buChar char=""/>
            </a:pPr>
            <a:r>
              <a:rPr lang="en-US" sz="1200" dirty="0">
                <a:solidFill>
                  <a:srgbClr val="FFFFFF"/>
                </a:solidFill>
              </a:rPr>
              <a:t>intimate and sexual relationships (secondary only)</a:t>
            </a:r>
          </a:p>
          <a:p>
            <a:pPr marL="457200" marR="0" lvl="0" indent="-317500" defTabSz="457200">
              <a:spcBef>
                <a:spcPts val="1000"/>
              </a:spcBef>
              <a:buSzPct val="80000"/>
              <a:buFont typeface="Wingdings 3" charset="2"/>
              <a:buChar char=""/>
            </a:pPr>
            <a:r>
              <a:rPr lang="en-US" sz="1200" dirty="0">
                <a:solidFill>
                  <a:srgbClr val="FFFFFF"/>
                </a:solidFill>
              </a:rPr>
              <a:t>caring friendships</a:t>
            </a:r>
          </a:p>
          <a:p>
            <a:pPr marL="457200" marR="0" lvl="0" indent="-317500" defTabSz="457200">
              <a:spcBef>
                <a:spcPts val="1000"/>
              </a:spcBef>
              <a:buSzPct val="80000"/>
              <a:buFont typeface="Wingdings 3" charset="2"/>
              <a:buChar char=""/>
            </a:pPr>
            <a:r>
              <a:rPr lang="en-US" sz="1200" dirty="0">
                <a:solidFill>
                  <a:srgbClr val="FFFFFF"/>
                </a:solidFill>
              </a:rPr>
              <a:t>families and people who care for me</a:t>
            </a:r>
          </a:p>
          <a:p>
            <a:pPr marL="0" marR="0" lvl="0" indent="0" defTabSz="457200">
              <a:spcBef>
                <a:spcPts val="1000"/>
              </a:spcBef>
              <a:buSzPct val="80000"/>
              <a:buFont typeface="Wingdings 3" charset="2"/>
              <a:buChar char=""/>
            </a:pPr>
            <a:r>
              <a:rPr lang="en-US" sz="1200" dirty="0">
                <a:solidFill>
                  <a:srgbClr val="FFFFFF"/>
                </a:solidFill>
              </a:rPr>
              <a:t>Therefore you should:</a:t>
            </a:r>
          </a:p>
          <a:p>
            <a:pPr marL="457200" marR="0" lvl="0" indent="-317500" defTabSz="457200">
              <a:spcBef>
                <a:spcPts val="1000"/>
              </a:spcBef>
              <a:buSzPct val="80000"/>
              <a:buFont typeface="Wingdings 3" charset="2"/>
              <a:buChar char=""/>
            </a:pPr>
            <a:r>
              <a:rPr lang="en-US" sz="1200" b="1" dirty="0">
                <a:solidFill>
                  <a:srgbClr val="FFFFFF"/>
                </a:solidFill>
              </a:rPr>
              <a:t>consider thematic links</a:t>
            </a:r>
            <a:r>
              <a:rPr lang="en-US" sz="1200" dirty="0">
                <a:solidFill>
                  <a:srgbClr val="FFFFFF"/>
                </a:solidFill>
              </a:rPr>
              <a:t> across key topics and the whole school when planning and delivering lessons</a:t>
            </a:r>
          </a:p>
          <a:p>
            <a:pPr marL="457200" marR="0" lvl="0" indent="-317500" defTabSz="457200">
              <a:spcBef>
                <a:spcPts val="1000"/>
              </a:spcBef>
              <a:buSzPct val="80000"/>
              <a:buFont typeface="Wingdings 3" charset="2"/>
              <a:buChar char=""/>
            </a:pPr>
            <a:r>
              <a:rPr lang="en-US" sz="1200" dirty="0">
                <a:solidFill>
                  <a:srgbClr val="FFFFFF"/>
                </a:solidFill>
              </a:rPr>
              <a:t>find ways to </a:t>
            </a:r>
            <a:r>
              <a:rPr lang="en-US" sz="1200" b="1" dirty="0">
                <a:solidFill>
                  <a:srgbClr val="FFFFFF"/>
                </a:solidFill>
              </a:rPr>
              <a:t>link knowledge and vocabulary </a:t>
            </a:r>
            <a:r>
              <a:rPr lang="en-US" sz="1200" dirty="0">
                <a:solidFill>
                  <a:srgbClr val="FFFFFF"/>
                </a:solidFill>
              </a:rPr>
              <a:t>across topics</a:t>
            </a:r>
          </a:p>
          <a:p>
            <a:pPr marL="0" lvl="0" indent="0" defTabSz="457200">
              <a:spcBef>
                <a:spcPts val="1000"/>
              </a:spcBef>
              <a:buSzPct val="80000"/>
              <a:buFont typeface="Wingdings 3" charset="2"/>
              <a:buChar char=""/>
            </a:pPr>
            <a:endParaRPr lang="en-US" sz="1200" dirty="0">
              <a:solidFill>
                <a:srgbClr val="FFFFFF"/>
              </a:solidFill>
            </a:endParaRPr>
          </a:p>
        </p:txBody>
      </p:sp>
      <p:sp>
        <p:nvSpPr>
          <p:cNvPr id="2" name="Rectangle 1">
            <a:extLst>
              <a:ext uri="{FF2B5EF4-FFF2-40B4-BE49-F238E27FC236}">
                <a16:creationId xmlns:a16="http://schemas.microsoft.com/office/drawing/2014/main" id="{29E4D0B4-9638-4F9C-9446-60AAD54F0536}"/>
              </a:ext>
            </a:extLst>
          </p:cNvPr>
          <p:cNvSpPr/>
          <p:nvPr/>
        </p:nvSpPr>
        <p:spPr>
          <a:xfrm>
            <a:off x="9223" y="4209191"/>
            <a:ext cx="4572000" cy="814518"/>
          </a:xfrm>
          <a:prstGeom prst="rect">
            <a:avLst/>
          </a:prstGeom>
        </p:spPr>
        <p:txBody>
          <a:bodyPr>
            <a:spAutoFit/>
          </a:bodyPr>
          <a:lstStyle/>
          <a:p>
            <a:pPr marL="457200" lvl="0" indent="-317500">
              <a:lnSpc>
                <a:spcPct val="115000"/>
              </a:lnSpc>
              <a:spcBef>
                <a:spcPts val="1600"/>
              </a:spcBef>
              <a:buSzPts val="1400"/>
              <a:buChar char="●"/>
            </a:pPr>
            <a:r>
              <a:rPr lang="en-GB" u="sng" dirty="0">
                <a:solidFill>
                  <a:srgbClr val="0000FF"/>
                </a:solidFill>
                <a:hlinkClick r:id="rId3">
                  <a:extLst>
                    <a:ext uri="{A12FA001-AC4F-418D-AE19-62706E023703}">
                      <ahyp:hlinkClr xmlns:ahyp="http://schemas.microsoft.com/office/drawing/2018/hyperlinkcolor" val="tx"/>
                    </a:ext>
                  </a:extLst>
                </a:hlinkClick>
              </a:rPr>
              <a:t>Guidance for schools on preventing and responding to bullying (including cyberbullying)</a:t>
            </a:r>
            <a:endParaRPr lang="en-GB" dirty="0">
              <a:solidFill>
                <a:srgbClr val="0000FF"/>
              </a:solidFill>
            </a:endParaRPr>
          </a:p>
          <a:p>
            <a:pPr marL="457200" lvl="0" indent="-317500">
              <a:lnSpc>
                <a:spcPct val="115000"/>
              </a:lnSpc>
              <a:buSzPts val="1400"/>
              <a:buChar char="●"/>
            </a:pPr>
            <a:r>
              <a:rPr lang="en-GB" u="sng" dirty="0">
                <a:solidFill>
                  <a:srgbClr val="0000FF"/>
                </a:solidFill>
                <a:hlinkClick r:id="rId4">
                  <a:extLst>
                    <a:ext uri="{A12FA001-AC4F-418D-AE19-62706E023703}">
                      <ahyp:hlinkClr xmlns:ahyp="http://schemas.microsoft.com/office/drawing/2018/hyperlinkcolor" val="tx"/>
                    </a:ext>
                  </a:extLst>
                </a:hlinkClick>
              </a:rPr>
              <a:t>Teaching online safety in school</a:t>
            </a:r>
            <a:endParaRPr lang="en-GB" dirty="0">
              <a:solidFill>
                <a:srgbClr val="0000FF"/>
              </a:solidFill>
            </a:endParaRPr>
          </a:p>
        </p:txBody>
      </p:sp>
      <p:sp>
        <p:nvSpPr>
          <p:cNvPr id="3" name="Rectangle 2">
            <a:extLst>
              <a:ext uri="{FF2B5EF4-FFF2-40B4-BE49-F238E27FC236}">
                <a16:creationId xmlns:a16="http://schemas.microsoft.com/office/drawing/2014/main" id="{26987EA1-6566-4F8D-8252-3A448425D172}"/>
              </a:ext>
            </a:extLst>
          </p:cNvPr>
          <p:cNvSpPr/>
          <p:nvPr/>
        </p:nvSpPr>
        <p:spPr>
          <a:xfrm>
            <a:off x="336550" y="3550920"/>
            <a:ext cx="2397094" cy="5384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Related Guidance</a:t>
            </a:r>
          </a:p>
        </p:txBody>
      </p:sp>
    </p:spTree>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sp>
        <p:nvSpPr>
          <p:cNvPr id="151" name="Google Shape;151;p32"/>
          <p:cNvSpPr txBox="1">
            <a:spLocks noGrp="1"/>
          </p:cNvSpPr>
          <p:nvPr>
            <p:ph type="title"/>
          </p:nvPr>
        </p:nvSpPr>
        <p:spPr>
          <a:xfrm>
            <a:off x="270000" y="216425"/>
            <a:ext cx="9006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Relationships support</a:t>
            </a:r>
            <a:endParaRPr dirty="0">
              <a:solidFill>
                <a:schemeClr val="accent2"/>
              </a:solidFill>
            </a:endParaRPr>
          </a:p>
          <a:p>
            <a:pPr marL="0" lvl="0" indent="0" algn="l" rtl="0">
              <a:lnSpc>
                <a:spcPct val="100000"/>
              </a:lnSpc>
              <a:spcBef>
                <a:spcPts val="0"/>
              </a:spcBef>
              <a:spcAft>
                <a:spcPts val="0"/>
              </a:spcAft>
              <a:buSzPts val="2800"/>
              <a:buNone/>
            </a:pPr>
            <a:endParaRPr dirty="0">
              <a:solidFill>
                <a:srgbClr val="073763"/>
              </a:solidFill>
            </a:endParaRPr>
          </a:p>
        </p:txBody>
      </p:sp>
      <p:sp>
        <p:nvSpPr>
          <p:cNvPr id="152" name="Google Shape;152;p32"/>
          <p:cNvSpPr txBox="1">
            <a:spLocks noGrp="1"/>
          </p:cNvSpPr>
          <p:nvPr>
            <p:ph type="body" idx="1"/>
          </p:nvPr>
        </p:nvSpPr>
        <p:spPr>
          <a:xfrm>
            <a:off x="270000" y="914400"/>
            <a:ext cx="8397750" cy="37713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1000"/>
              </a:spcBef>
              <a:spcAft>
                <a:spcPts val="0"/>
              </a:spcAft>
              <a:buSzPts val="1400"/>
              <a:buNone/>
            </a:pPr>
            <a:r>
              <a:rPr lang="en-GB" sz="2200" b="1" dirty="0"/>
              <a:t>Who supports respectful relationships in and out of school?</a:t>
            </a:r>
          </a:p>
          <a:p>
            <a:pPr marL="0" lvl="0" indent="0" algn="l" rtl="0">
              <a:lnSpc>
                <a:spcPct val="115000"/>
              </a:lnSpc>
              <a:spcBef>
                <a:spcPts val="1000"/>
              </a:spcBef>
              <a:spcAft>
                <a:spcPts val="0"/>
              </a:spcAft>
              <a:buSzPts val="1400"/>
              <a:buNone/>
            </a:pPr>
            <a:endParaRPr lang="en-GB" sz="2200" b="1" dirty="0"/>
          </a:p>
          <a:p>
            <a:pPr marL="0" lvl="0" indent="0" algn="l" rtl="0">
              <a:lnSpc>
                <a:spcPct val="115000"/>
              </a:lnSpc>
              <a:spcBef>
                <a:spcPts val="1000"/>
              </a:spcBef>
              <a:spcAft>
                <a:spcPts val="0"/>
              </a:spcAft>
              <a:buSzPts val="1400"/>
              <a:buNone/>
            </a:pPr>
            <a:r>
              <a:rPr lang="en-GB" sz="2200" b="1" dirty="0"/>
              <a:t>Which policies are relevant to respectful relationships? What does the bullying policy state the response to incidents will be? What does the bullying policy state about curriculum reference?</a:t>
            </a:r>
          </a:p>
          <a:p>
            <a:pPr marL="0" lvl="0" indent="0" algn="l" rtl="0">
              <a:lnSpc>
                <a:spcPct val="115000"/>
              </a:lnSpc>
              <a:spcBef>
                <a:spcPts val="0"/>
              </a:spcBef>
              <a:spcAft>
                <a:spcPts val="0"/>
              </a:spcAft>
              <a:buSzPts val="1400"/>
              <a:buNone/>
            </a:pPr>
            <a:r>
              <a:rPr lang="en-GB" sz="2200" b="1" dirty="0"/>
              <a:t>Where do we/can we get specialist support?</a:t>
            </a:r>
            <a:br>
              <a:rPr lang="en-GB" sz="2200" b="1" dirty="0">
                <a:solidFill>
                  <a:srgbClr val="434343"/>
                </a:solidFill>
              </a:rPr>
            </a:br>
            <a:endParaRPr lang="en-GB" sz="2200" b="1" dirty="0">
              <a:solidFill>
                <a:srgbClr val="434343"/>
              </a:solidFill>
            </a:endParaRPr>
          </a:p>
          <a:p>
            <a:pPr marL="0" lvl="0" indent="0" algn="l" rtl="0">
              <a:lnSpc>
                <a:spcPct val="115000"/>
              </a:lnSpc>
              <a:spcBef>
                <a:spcPts val="0"/>
              </a:spcBef>
              <a:spcAft>
                <a:spcPts val="0"/>
              </a:spcAft>
              <a:buSzPts val="1400"/>
              <a:buNone/>
            </a:pPr>
            <a:r>
              <a:rPr lang="en-GB" sz="2200" b="1" dirty="0"/>
              <a:t>Other information – see RSE cornerstone</a:t>
            </a:r>
            <a:br>
              <a:rPr lang="en-GB" sz="1800" dirty="0">
                <a:solidFill>
                  <a:srgbClr val="434343"/>
                </a:solidFill>
              </a:rPr>
            </a:br>
            <a:endParaRPr sz="2200" b="1" dirty="0">
              <a:solidFill>
                <a:srgbClr val="FF0000"/>
              </a:solidFill>
            </a:endParaRPr>
          </a:p>
          <a:p>
            <a:pPr marL="0" lvl="0" indent="0" algn="l" rtl="0">
              <a:lnSpc>
                <a:spcPct val="115000"/>
              </a:lnSpc>
              <a:spcBef>
                <a:spcPts val="1600"/>
              </a:spcBef>
              <a:spcAft>
                <a:spcPts val="1600"/>
              </a:spcAft>
              <a:buSzPts val="1400"/>
              <a:buNone/>
            </a:pPr>
            <a:endParaRPr sz="1800" dirty="0">
              <a:solidFill>
                <a:srgbClr val="434343"/>
              </a:solidFill>
            </a:endParaRPr>
          </a:p>
        </p:txBody>
      </p:sp>
      <p:sp>
        <p:nvSpPr>
          <p:cNvPr id="153" name="Google Shape;153;p32"/>
          <p:cNvSpPr txBox="1">
            <a:spLocks noGrp="1"/>
          </p:cNvSpPr>
          <p:nvPr>
            <p:ph type="sldNum" idx="12"/>
          </p:nvPr>
        </p:nvSpPr>
        <p:spPr>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6</a:t>
            </a:fld>
            <a:endParaRP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sp>
        <p:nvSpPr>
          <p:cNvPr id="159" name="Google Shape;159;p33"/>
          <p:cNvSpPr txBox="1">
            <a:spLocks noGrp="1"/>
          </p:cNvSpPr>
          <p:nvPr>
            <p:ph type="title"/>
          </p:nvPr>
        </p:nvSpPr>
        <p:spPr>
          <a:xfrm>
            <a:off x="270000" y="216425"/>
            <a:ext cx="87540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Teaching about respectful relationships</a:t>
            </a:r>
            <a:endParaRPr dirty="0">
              <a:solidFill>
                <a:schemeClr val="accent2"/>
              </a:solidFill>
              <a:highlight>
                <a:srgbClr val="FFFF00"/>
              </a:highlight>
            </a:endParaRPr>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p:txBody>
      </p:sp>
      <p:sp>
        <p:nvSpPr>
          <p:cNvPr id="160" name="Google Shape;160;p33"/>
          <p:cNvSpPr txBox="1">
            <a:spLocks noGrp="1"/>
          </p:cNvSpPr>
          <p:nvPr>
            <p:ph type="body" idx="1"/>
          </p:nvPr>
        </p:nvSpPr>
        <p:spPr>
          <a:xfrm>
            <a:off x="270000" y="914400"/>
            <a:ext cx="8325300" cy="412115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400"/>
              <a:buNone/>
            </a:pPr>
            <a:endParaRPr sz="1800" dirty="0"/>
          </a:p>
          <a:p>
            <a:pPr marL="0" lvl="0" indent="0" algn="l" rtl="0">
              <a:lnSpc>
                <a:spcPct val="115000"/>
              </a:lnSpc>
              <a:spcBef>
                <a:spcPts val="1600"/>
              </a:spcBef>
              <a:spcAft>
                <a:spcPts val="0"/>
              </a:spcAft>
              <a:buSzPts val="1400"/>
              <a:buNone/>
            </a:pPr>
            <a:r>
              <a:rPr lang="en-GB" sz="1800" dirty="0">
                <a:solidFill>
                  <a:srgbClr val="000000"/>
                </a:solidFill>
              </a:rPr>
              <a:t>Ways in which we already teach about </a:t>
            </a:r>
            <a:r>
              <a:rPr lang="en-GB" sz="1800" b="1" dirty="0">
                <a:solidFill>
                  <a:srgbClr val="000000"/>
                </a:solidFill>
              </a:rPr>
              <a:t>respectful relationships</a:t>
            </a:r>
            <a:r>
              <a:rPr lang="en-GB" sz="1800" dirty="0">
                <a:solidFill>
                  <a:srgbClr val="000000"/>
                </a:solidFill>
              </a:rPr>
              <a:t> at our school:</a:t>
            </a:r>
            <a:endParaRPr sz="1800" dirty="0">
              <a:solidFill>
                <a:srgbClr val="000000"/>
              </a:solidFill>
            </a:endParaRPr>
          </a:p>
          <a:p>
            <a:pPr marL="0" lvl="0" indent="0" algn="l" rtl="0">
              <a:lnSpc>
                <a:spcPct val="115000"/>
              </a:lnSpc>
              <a:spcBef>
                <a:spcPts val="1600"/>
              </a:spcBef>
              <a:spcAft>
                <a:spcPts val="0"/>
              </a:spcAft>
              <a:buSzPts val="1400"/>
              <a:buNone/>
            </a:pPr>
            <a:endParaRPr sz="2200" b="1" dirty="0">
              <a:solidFill>
                <a:srgbClr val="434343"/>
              </a:solidFill>
            </a:endParaRPr>
          </a:p>
          <a:p>
            <a:pPr marL="0" lvl="0" indent="0" algn="l" rtl="0">
              <a:lnSpc>
                <a:spcPct val="115000"/>
              </a:lnSpc>
              <a:spcBef>
                <a:spcPts val="1600"/>
              </a:spcBef>
              <a:spcAft>
                <a:spcPts val="0"/>
              </a:spcAft>
              <a:buSzPts val="1400"/>
              <a:buNone/>
            </a:pPr>
            <a:endParaRPr sz="1800" dirty="0">
              <a:solidFill>
                <a:srgbClr val="FF0000"/>
              </a:solidFill>
            </a:endParaRPr>
          </a:p>
          <a:p>
            <a:pPr marL="0" lvl="0" indent="0" algn="l" rtl="0">
              <a:lnSpc>
                <a:spcPct val="115000"/>
              </a:lnSpc>
              <a:spcBef>
                <a:spcPts val="1600"/>
              </a:spcBef>
              <a:spcAft>
                <a:spcPts val="0"/>
              </a:spcAft>
              <a:buSzPts val="1400"/>
              <a:buNone/>
            </a:pPr>
            <a:endParaRPr sz="2200" b="1" dirty="0">
              <a:solidFill>
                <a:srgbClr val="FF0000"/>
              </a:solidFill>
            </a:endParaRPr>
          </a:p>
          <a:p>
            <a:pPr marL="0" lvl="0" indent="0" algn="l" rtl="0">
              <a:lnSpc>
                <a:spcPct val="115000"/>
              </a:lnSpc>
              <a:spcBef>
                <a:spcPts val="1600"/>
              </a:spcBef>
              <a:spcAft>
                <a:spcPts val="1600"/>
              </a:spcAft>
              <a:buSzPts val="1400"/>
              <a:buNone/>
            </a:pPr>
            <a:endParaRPr sz="1800" dirty="0">
              <a:solidFill>
                <a:srgbClr val="434343"/>
              </a:solidFill>
            </a:endParaRPr>
          </a:p>
        </p:txBody>
      </p:sp>
      <p:sp>
        <p:nvSpPr>
          <p:cNvPr id="161" name="Google Shape;161;p33"/>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7</a:t>
            </a:fld>
            <a:endParaRPr dirty="0"/>
          </a:p>
        </p:txBody>
      </p:sp>
      <p:sp>
        <p:nvSpPr>
          <p:cNvPr id="5" name="Speech Bubble: Oval 4">
            <a:extLst>
              <a:ext uri="{FF2B5EF4-FFF2-40B4-BE49-F238E27FC236}">
                <a16:creationId xmlns:a16="http://schemas.microsoft.com/office/drawing/2014/main" id="{B135C4F3-7CFE-479F-AFDB-F06E5B12BC02}"/>
              </a:ext>
            </a:extLst>
          </p:cNvPr>
          <p:cNvSpPr/>
          <p:nvPr/>
        </p:nvSpPr>
        <p:spPr>
          <a:xfrm>
            <a:off x="795019" y="2103119"/>
            <a:ext cx="2298871" cy="2392681"/>
          </a:xfrm>
          <a:prstGeom prst="wedgeEllipseCallout">
            <a:avLst>
              <a:gd name="adj1" fmla="val -47888"/>
              <a:gd name="adj2" fmla="val 56666"/>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In which other areas of the curriculum might we discuss respectful relationships? Where are the ‘bump into’ opportunities?</a:t>
            </a:r>
          </a:p>
        </p:txBody>
      </p:sp>
      <p:sp>
        <p:nvSpPr>
          <p:cNvPr id="2" name="Speech Bubble: Oval 1">
            <a:extLst>
              <a:ext uri="{FF2B5EF4-FFF2-40B4-BE49-F238E27FC236}">
                <a16:creationId xmlns:a16="http://schemas.microsoft.com/office/drawing/2014/main" id="{E6C76D33-1231-4FE0-9901-805B84FEFF17}"/>
              </a:ext>
            </a:extLst>
          </p:cNvPr>
          <p:cNvSpPr/>
          <p:nvPr/>
        </p:nvSpPr>
        <p:spPr>
          <a:xfrm>
            <a:off x="6173500" y="1977844"/>
            <a:ext cx="2222500" cy="2359731"/>
          </a:xfrm>
          <a:prstGeom prst="wedgeEllipseCallout">
            <a:avLst>
              <a:gd name="adj1" fmla="val 30024"/>
              <a:gd name="adj2" fmla="val 66267"/>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How do adults in and around the school model respectful relationships?</a:t>
            </a:r>
          </a:p>
        </p:txBody>
      </p:sp>
      <p:sp>
        <p:nvSpPr>
          <p:cNvPr id="3" name="Speech Bubble: Oval 2">
            <a:extLst>
              <a:ext uri="{FF2B5EF4-FFF2-40B4-BE49-F238E27FC236}">
                <a16:creationId xmlns:a16="http://schemas.microsoft.com/office/drawing/2014/main" id="{F0783B1F-A01A-4988-8D53-9A180C4336BB}"/>
              </a:ext>
            </a:extLst>
          </p:cNvPr>
          <p:cNvSpPr/>
          <p:nvPr/>
        </p:nvSpPr>
        <p:spPr>
          <a:xfrm>
            <a:off x="3618909" y="1976068"/>
            <a:ext cx="2097741" cy="2646781"/>
          </a:xfrm>
          <a:prstGeom prst="wedgeEllipseCallou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What knowledge  and perceptions do the pupils already have around respectful relationships?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65"/>
        <p:cNvGrpSpPr/>
        <p:nvPr/>
      </p:nvGrpSpPr>
      <p:grpSpPr>
        <a:xfrm>
          <a:off x="0" y="0"/>
          <a:ext cx="0" cy="0"/>
          <a:chOff x="0" y="0"/>
          <a:chExt cx="0" cy="0"/>
        </a:xfrm>
      </p:grpSpPr>
      <p:sp>
        <p:nvSpPr>
          <p:cNvPr id="166" name="Google Shape;166;p34"/>
          <p:cNvSpPr txBox="1">
            <a:spLocks noGrp="1"/>
          </p:cNvSpPr>
          <p:nvPr>
            <p:ph type="title"/>
          </p:nvPr>
        </p:nvSpPr>
        <p:spPr>
          <a:xfrm>
            <a:off x="270000" y="216425"/>
            <a:ext cx="86868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Taking a whole school approach</a:t>
            </a:r>
            <a:endParaRPr dirty="0"/>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p:txBody>
      </p:sp>
      <p:sp>
        <p:nvSpPr>
          <p:cNvPr id="167" name="Google Shape;167;p34"/>
          <p:cNvSpPr txBox="1">
            <a:spLocks noGrp="1"/>
          </p:cNvSpPr>
          <p:nvPr>
            <p:ph type="body" idx="1"/>
          </p:nvPr>
        </p:nvSpPr>
        <p:spPr>
          <a:xfrm>
            <a:off x="270000" y="914399"/>
            <a:ext cx="8325300" cy="4012675"/>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400"/>
              <a:buNone/>
            </a:pPr>
            <a:r>
              <a:rPr lang="en-GB" dirty="0">
                <a:solidFill>
                  <a:srgbClr val="000000"/>
                </a:solidFill>
              </a:rPr>
              <a:t>The importance of respectful relationships should be:</a:t>
            </a:r>
            <a:endParaRPr dirty="0">
              <a:solidFill>
                <a:srgbClr val="000000"/>
              </a:solidFill>
            </a:endParaRPr>
          </a:p>
          <a:p>
            <a:pPr marL="0" lvl="0" indent="0" algn="l" rtl="0">
              <a:lnSpc>
                <a:spcPct val="115000"/>
              </a:lnSpc>
              <a:spcBef>
                <a:spcPts val="0"/>
              </a:spcBef>
              <a:spcAft>
                <a:spcPts val="0"/>
              </a:spcAft>
              <a:buSzPts val="1400"/>
              <a:buNone/>
            </a:pPr>
            <a:endParaRPr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sz="1400" b="1" dirty="0">
                <a:solidFill>
                  <a:srgbClr val="000000"/>
                </a:solidFill>
              </a:rPr>
              <a:t>incorporated</a:t>
            </a:r>
            <a:r>
              <a:rPr lang="en-GB" sz="1400" dirty="0">
                <a:solidFill>
                  <a:srgbClr val="000000"/>
                </a:solidFill>
              </a:rPr>
              <a:t> within the school’s behaviour policy</a:t>
            </a:r>
            <a:endParaRPr sz="1400"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sz="1400" b="1" dirty="0">
                <a:solidFill>
                  <a:srgbClr val="000000"/>
                </a:solidFill>
              </a:rPr>
              <a:t>championed</a:t>
            </a:r>
            <a:r>
              <a:rPr lang="en-GB" sz="1400" dirty="0">
                <a:solidFill>
                  <a:srgbClr val="000000"/>
                </a:solidFill>
              </a:rPr>
              <a:t> by teachers and everyone at the school</a:t>
            </a:r>
            <a:endParaRPr sz="1400"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sz="1400" b="1" dirty="0">
                <a:solidFill>
                  <a:srgbClr val="000000"/>
                </a:solidFill>
              </a:rPr>
              <a:t>a central part of the school's culture, ethos and expectations</a:t>
            </a:r>
            <a:endParaRPr sz="1400" b="1"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sz="1400" b="1" dirty="0">
                <a:solidFill>
                  <a:srgbClr val="000000"/>
                </a:solidFill>
              </a:rPr>
              <a:t>modelled</a:t>
            </a:r>
            <a:r>
              <a:rPr lang="en-GB" sz="1400" dirty="0">
                <a:solidFill>
                  <a:srgbClr val="000000"/>
                </a:solidFill>
              </a:rPr>
              <a:t> in all interactions and reflected in relevant policy documents</a:t>
            </a:r>
            <a:endParaRPr sz="1400" dirty="0">
              <a:solidFill>
                <a:srgbClr val="000000"/>
              </a:solidFill>
            </a:endParaRPr>
          </a:p>
          <a:p>
            <a:pPr marL="0" lvl="0" indent="0" algn="l" rtl="0">
              <a:lnSpc>
                <a:spcPct val="115000"/>
              </a:lnSpc>
              <a:spcBef>
                <a:spcPts val="0"/>
              </a:spcBef>
              <a:spcAft>
                <a:spcPts val="0"/>
              </a:spcAft>
              <a:buSzPts val="1400"/>
              <a:buNone/>
            </a:pPr>
            <a:endParaRPr dirty="0">
              <a:solidFill>
                <a:srgbClr val="000000"/>
              </a:solidFill>
            </a:endParaRPr>
          </a:p>
          <a:p>
            <a:pPr marL="0" lvl="0" indent="0" algn="l" rtl="0">
              <a:lnSpc>
                <a:spcPct val="115000"/>
              </a:lnSpc>
              <a:spcBef>
                <a:spcPts val="0"/>
              </a:spcBef>
              <a:spcAft>
                <a:spcPts val="0"/>
              </a:spcAft>
              <a:buSzPts val="1400"/>
              <a:buNone/>
            </a:pPr>
            <a:r>
              <a:rPr lang="en-GB" dirty="0">
                <a:solidFill>
                  <a:srgbClr val="000000"/>
                </a:solidFill>
              </a:rPr>
              <a:t>Many of the points within this module can be illustrated and discussed in class using case studies or examples from film or literature. </a:t>
            </a:r>
            <a:endParaRPr dirty="0">
              <a:solidFill>
                <a:srgbClr val="000000"/>
              </a:solidFill>
            </a:endParaRPr>
          </a:p>
        </p:txBody>
      </p:sp>
      <p:sp>
        <p:nvSpPr>
          <p:cNvPr id="168" name="Google Shape;168;p34"/>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8</a:t>
            </a:fld>
            <a:endParaRPr dirty="0"/>
          </a:p>
        </p:txBody>
      </p:sp>
      <p:sp>
        <p:nvSpPr>
          <p:cNvPr id="3" name="Speech Bubble: Oval 2">
            <a:extLst>
              <a:ext uri="{FF2B5EF4-FFF2-40B4-BE49-F238E27FC236}">
                <a16:creationId xmlns:a16="http://schemas.microsoft.com/office/drawing/2014/main" id="{C5300AEF-BC8D-4560-98FE-3E73BF55982D}"/>
              </a:ext>
            </a:extLst>
          </p:cNvPr>
          <p:cNvSpPr/>
          <p:nvPr/>
        </p:nvSpPr>
        <p:spPr>
          <a:xfrm>
            <a:off x="3096667" y="3104350"/>
            <a:ext cx="2781620" cy="1237130"/>
          </a:xfrm>
          <a:prstGeom prst="wedgeEllipseCallout">
            <a:avLst>
              <a:gd name="adj1" fmla="val -60319"/>
              <a:gd name="adj2" fmla="val -44789"/>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Look at E4S resources- where could they support?</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42"/>
        <p:cNvGrpSpPr/>
        <p:nvPr/>
      </p:nvGrpSpPr>
      <p:grpSpPr>
        <a:xfrm>
          <a:off x="0" y="0"/>
          <a:ext cx="0" cy="0"/>
          <a:chOff x="0" y="0"/>
          <a:chExt cx="0" cy="0"/>
        </a:xfrm>
      </p:grpSpPr>
      <p:sp>
        <p:nvSpPr>
          <p:cNvPr id="243" name="Google Shape;243;p45"/>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The importance of respect </a:t>
            </a:r>
            <a:endParaRPr dirty="0"/>
          </a:p>
        </p:txBody>
      </p:sp>
      <p:sp>
        <p:nvSpPr>
          <p:cNvPr id="244" name="Google Shape;244;p45"/>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1000"/>
              </a:spcBef>
              <a:spcAft>
                <a:spcPts val="0"/>
              </a:spcAft>
              <a:buClr>
                <a:srgbClr val="000000"/>
              </a:buClr>
              <a:buSzPts val="1100"/>
              <a:buNone/>
            </a:pPr>
            <a:r>
              <a:rPr lang="en-GB" dirty="0">
                <a:solidFill>
                  <a:srgbClr val="000000"/>
                </a:solidFill>
              </a:rPr>
              <a:t>Explain that respect means being considerate of the wishes, feelings and needs of another person.</a:t>
            </a:r>
            <a:endParaRPr dirty="0">
              <a:solidFill>
                <a:srgbClr val="000000"/>
              </a:solidFill>
            </a:endParaRPr>
          </a:p>
          <a:p>
            <a:pPr marL="0" lvl="0" indent="0" algn="l" rtl="0">
              <a:lnSpc>
                <a:spcPct val="115000"/>
              </a:lnSpc>
              <a:spcBef>
                <a:spcPts val="1000"/>
              </a:spcBef>
              <a:spcAft>
                <a:spcPts val="0"/>
              </a:spcAft>
              <a:buClr>
                <a:srgbClr val="000000"/>
              </a:buClr>
              <a:buSzPts val="1100"/>
              <a:buNone/>
            </a:pPr>
            <a:r>
              <a:rPr lang="en-GB" dirty="0">
                <a:solidFill>
                  <a:srgbClr val="000000"/>
                </a:solidFill>
              </a:rPr>
              <a:t>Teach that </a:t>
            </a:r>
            <a:r>
              <a:rPr lang="en-GB" b="1" dirty="0">
                <a:solidFill>
                  <a:srgbClr val="000000"/>
                </a:solidFill>
              </a:rPr>
              <a:t>mutual respect is fundamental</a:t>
            </a:r>
            <a:r>
              <a:rPr lang="en-GB" dirty="0">
                <a:solidFill>
                  <a:srgbClr val="000000"/>
                </a:solidFill>
              </a:rPr>
              <a:t> to building all healthy friendships and relationships.</a:t>
            </a:r>
            <a:endParaRPr dirty="0">
              <a:solidFill>
                <a:srgbClr val="000000"/>
              </a:solidFill>
            </a:endParaRPr>
          </a:p>
          <a:p>
            <a:pPr marL="0" lvl="0" indent="0" algn="l" rtl="0">
              <a:lnSpc>
                <a:spcPct val="115000"/>
              </a:lnSpc>
              <a:spcBef>
                <a:spcPts val="1000"/>
              </a:spcBef>
              <a:spcAft>
                <a:spcPts val="0"/>
              </a:spcAft>
              <a:buClr>
                <a:srgbClr val="000000"/>
              </a:buClr>
              <a:buSzPts val="1100"/>
              <a:buNone/>
            </a:pPr>
            <a:r>
              <a:rPr lang="en-GB" dirty="0">
                <a:solidFill>
                  <a:srgbClr val="000000"/>
                </a:solidFill>
              </a:rPr>
              <a:t>Discuss some characteristics of a positive:</a:t>
            </a:r>
            <a:endParaRPr b="1" dirty="0">
              <a:solidFill>
                <a:srgbClr val="000000"/>
              </a:solidFill>
            </a:endParaRPr>
          </a:p>
          <a:p>
            <a:pPr marL="457200" lvl="0" indent="-317500" algn="l" rtl="0">
              <a:lnSpc>
                <a:spcPct val="115000"/>
              </a:lnSpc>
              <a:spcBef>
                <a:spcPts val="1000"/>
              </a:spcBef>
              <a:spcAft>
                <a:spcPts val="0"/>
              </a:spcAft>
              <a:buClr>
                <a:schemeClr val="accent1"/>
              </a:buClr>
              <a:buSzPts val="1400"/>
              <a:buChar char="●"/>
            </a:pPr>
            <a:r>
              <a:rPr lang="en-GB" b="1" dirty="0">
                <a:solidFill>
                  <a:srgbClr val="000000"/>
                </a:solidFill>
              </a:rPr>
              <a:t>friendship</a:t>
            </a:r>
            <a:r>
              <a:rPr lang="en-GB" dirty="0">
                <a:solidFill>
                  <a:srgbClr val="000000"/>
                </a:solidFill>
              </a:rPr>
              <a:t>, e.g. enjoying time together</a:t>
            </a:r>
            <a:endParaRPr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b="1" dirty="0">
                <a:solidFill>
                  <a:srgbClr val="000000"/>
                </a:solidFill>
              </a:rPr>
              <a:t>family relationship</a:t>
            </a:r>
            <a:r>
              <a:rPr lang="en-GB" dirty="0">
                <a:solidFill>
                  <a:srgbClr val="000000"/>
                </a:solidFill>
              </a:rPr>
              <a:t>, e.g. love and trust</a:t>
            </a:r>
            <a:endParaRPr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b="1" dirty="0">
                <a:solidFill>
                  <a:srgbClr val="000000"/>
                </a:solidFill>
              </a:rPr>
              <a:t>relationship with someone else</a:t>
            </a:r>
            <a:r>
              <a:rPr lang="en-GB" dirty="0">
                <a:solidFill>
                  <a:srgbClr val="000000"/>
                </a:solidFill>
              </a:rPr>
              <a:t>, e.g. feeling supported by a teacher</a:t>
            </a:r>
            <a:endParaRPr dirty="0">
              <a:solidFill>
                <a:srgbClr val="000000"/>
              </a:solidFill>
            </a:endParaRPr>
          </a:p>
          <a:p>
            <a:pPr marL="0" lvl="0" indent="0" algn="l" rtl="0">
              <a:lnSpc>
                <a:spcPct val="115000"/>
              </a:lnSpc>
              <a:spcBef>
                <a:spcPts val="1000"/>
              </a:spcBef>
              <a:spcAft>
                <a:spcPts val="0"/>
              </a:spcAft>
              <a:buSzPts val="1400"/>
              <a:buNone/>
            </a:pPr>
            <a:r>
              <a:rPr lang="en-GB" dirty="0">
                <a:solidFill>
                  <a:srgbClr val="000000"/>
                </a:solidFill>
              </a:rPr>
              <a:t>Explain to pupils that in school and in wider society it is important to show respect and feel respected by others.</a:t>
            </a:r>
            <a:endParaRPr dirty="0">
              <a:solidFill>
                <a:srgbClr val="000000"/>
              </a:solidFill>
            </a:endParaRPr>
          </a:p>
        </p:txBody>
      </p:sp>
      <p:sp>
        <p:nvSpPr>
          <p:cNvPr id="246" name="Google Shape;246;p45"/>
          <p:cNvSpPr txBox="1">
            <a:spLocks noGrp="1"/>
          </p:cNvSpPr>
          <p:nvPr>
            <p:ph type="body" idx="2"/>
          </p:nvPr>
        </p:nvSpPr>
        <p:spPr>
          <a:xfrm>
            <a:off x="6178800" y="216425"/>
            <a:ext cx="2695200" cy="31308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rgbClr val="000000"/>
                </a:solidFill>
              </a:rPr>
              <a:t>STATUTORY GUIDANCE</a:t>
            </a:r>
            <a:br>
              <a:rPr lang="en-GB" sz="1600" dirty="0">
                <a:solidFill>
                  <a:srgbClr val="000000"/>
                </a:solidFill>
              </a:rPr>
            </a:br>
            <a:r>
              <a:rPr lang="en-GB" sz="1600" dirty="0">
                <a:solidFill>
                  <a:srgbClr val="000000"/>
                </a:solidFill>
              </a:rPr>
              <a:t>Know the importance of respecting others, even when they are very different from them (for example, physically, in character, personality or backgrounds), or make different choices or have different preferences or beliefs.</a:t>
            </a:r>
            <a:endParaRPr sz="1600" dirty="0">
              <a:solidFill>
                <a:srgbClr val="000000"/>
              </a:solidFill>
            </a:endParaRPr>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245" name="Google Shape;245;p45"/>
          <p:cNvSpPr txBox="1">
            <a:spLocks noGrp="1"/>
          </p:cNvSpPr>
          <p:nvPr>
            <p:ph type="sldNum" idx="12"/>
          </p:nvPr>
        </p:nvSpPr>
        <p:spPr>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9</a:t>
            </a:fld>
            <a:endParaRPr dirty="0"/>
          </a:p>
        </p:txBody>
      </p:sp>
      <p:sp>
        <p:nvSpPr>
          <p:cNvPr id="247" name="Google Shape;247;p45"/>
          <p:cNvSpPr txBox="1">
            <a:spLocks noGrp="1"/>
          </p:cNvSpPr>
          <p:nvPr>
            <p:ph type="subTitle" idx="4294967295"/>
          </p:nvPr>
        </p:nvSpPr>
        <p:spPr>
          <a:xfrm>
            <a:off x="8066088" y="4454525"/>
            <a:ext cx="1077912" cy="473075"/>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2" name="Rectangle 1">
            <a:extLst>
              <a:ext uri="{FF2B5EF4-FFF2-40B4-BE49-F238E27FC236}">
                <a16:creationId xmlns:a16="http://schemas.microsoft.com/office/drawing/2014/main" id="{C7E500B1-F0AD-48AA-9AC6-DDD164D3BAE3}"/>
              </a:ext>
            </a:extLst>
          </p:cNvPr>
          <p:cNvSpPr/>
          <p:nvPr/>
        </p:nvSpPr>
        <p:spPr>
          <a:xfrm>
            <a:off x="384202" y="4341479"/>
            <a:ext cx="5179038" cy="46542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Reinforce the specifics of a ‘trusted adult’ within the school environment</a:t>
            </a:r>
          </a:p>
        </p:txBody>
      </p:sp>
    </p:spTree>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92831198C695F40BABB5AE1818C0A05" ma:contentTypeVersion="13" ma:contentTypeDescription="Create a new document." ma:contentTypeScope="" ma:versionID="6e4c997aaf77df91e1abd09ed29f5e92">
  <xsd:schema xmlns:xsd="http://www.w3.org/2001/XMLSchema" xmlns:xs="http://www.w3.org/2001/XMLSchema" xmlns:p="http://schemas.microsoft.com/office/2006/metadata/properties" xmlns:ns3="ce69119c-6af3-432a-b49c-0c7378a45cd8" xmlns:ns4="c9c7025b-a6fb-4f8e-9326-4e4f1bf2c686" targetNamespace="http://schemas.microsoft.com/office/2006/metadata/properties" ma:root="true" ma:fieldsID="bd567aa60c5e4855f5b43dcd50739bdf" ns3:_="" ns4:_="">
    <xsd:import namespace="ce69119c-6af3-432a-b49c-0c7378a45cd8"/>
    <xsd:import namespace="c9c7025b-a6fb-4f8e-9326-4e4f1bf2c686"/>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e69119c-6af3-432a-b49c-0c7378a45cd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9c7025b-a6fb-4f8e-9326-4e4f1bf2c686"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F1C59AF-5851-41C1-9E0F-02802C1832B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e69119c-6af3-432a-b49c-0c7378a45cd8"/>
    <ds:schemaRef ds:uri="c9c7025b-a6fb-4f8e-9326-4e4f1bf2c68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5563F1C-F1F5-4873-99C6-4CA82557505C}">
  <ds:schemaRefs>
    <ds:schemaRef ds:uri="http://schemas.microsoft.com/sharepoint/v3/contenttype/forms"/>
  </ds:schemaRefs>
</ds:datastoreItem>
</file>

<file path=customXml/itemProps3.xml><?xml version="1.0" encoding="utf-8"?>
<ds:datastoreItem xmlns:ds="http://schemas.openxmlformats.org/officeDocument/2006/customXml" ds:itemID="{3EC2EBE0-9B3D-4FA2-AEDA-D635AE9C01C1}">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203</TotalTime>
  <Words>3123</Words>
  <Application>Microsoft Office PowerPoint</Application>
  <PresentationFormat>On-screen Show (16:9)</PresentationFormat>
  <Paragraphs>373</Paragraphs>
  <Slides>30</Slides>
  <Notes>30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30</vt:i4>
      </vt:variant>
    </vt:vector>
  </HeadingPairs>
  <TitlesOfParts>
    <vt:vector size="35" baseType="lpstr">
      <vt:lpstr>Arial</vt:lpstr>
      <vt:lpstr>Calibri</vt:lpstr>
      <vt:lpstr>Trebuchet MS</vt:lpstr>
      <vt:lpstr>Wingdings 3</vt:lpstr>
      <vt:lpstr>Facet</vt:lpstr>
      <vt:lpstr>Teaching about respectful relationships</vt:lpstr>
      <vt:lpstr>What you get out of today </vt:lpstr>
      <vt:lpstr>Teaching the new curriculum</vt:lpstr>
      <vt:lpstr>Rate your confidence (before training) </vt:lpstr>
      <vt:lpstr>Closely related topics</vt:lpstr>
      <vt:lpstr>Relationships support </vt:lpstr>
      <vt:lpstr>Teaching about respectful relationships  </vt:lpstr>
      <vt:lpstr>Taking a whole school approach  </vt:lpstr>
      <vt:lpstr>The importance of respect </vt:lpstr>
      <vt:lpstr>Boundaries and personal space</vt:lpstr>
      <vt:lpstr>Respecting difference</vt:lpstr>
      <vt:lpstr>Self-respect and happiness</vt:lpstr>
      <vt:lpstr>Respecting people in authority</vt:lpstr>
      <vt:lpstr>Improving relationships</vt:lpstr>
      <vt:lpstr>Courtesy and good manners </vt:lpstr>
      <vt:lpstr>Bullying</vt:lpstr>
      <vt:lpstr>Types of bullying</vt:lpstr>
      <vt:lpstr>Cyberbullying</vt:lpstr>
      <vt:lpstr>The impact of bullying     </vt:lpstr>
      <vt:lpstr>Responsibilities of bystanders</vt:lpstr>
      <vt:lpstr>Help for tackling bullying</vt:lpstr>
      <vt:lpstr>Understanding stereotypes</vt:lpstr>
      <vt:lpstr>Examples of good practice</vt:lpstr>
      <vt:lpstr>Good practice approaches 1  </vt:lpstr>
      <vt:lpstr>Good practice approaches 2</vt:lpstr>
      <vt:lpstr>Responding to questions about suicide </vt:lpstr>
      <vt:lpstr>Dealing with difficult questions (1)    </vt:lpstr>
      <vt:lpstr>Dealing with difficult questions (2)   </vt:lpstr>
      <vt:lpstr>How will I teach this?   </vt:lpstr>
      <vt:lpstr>Rate your confidence (after training)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Teaching respectful relationships (primary), respectful relationships including friendships (secondary)</dc:title>
  <cp:lastModifiedBy>Sarah Brooking</cp:lastModifiedBy>
  <cp:revision>2</cp:revision>
  <dcterms:modified xsi:type="dcterms:W3CDTF">2020-10-20T10:18:09Z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0x010100292831198C695F40BABB5AE1818C0A05</vt:lpwstr>
  </property>
</Properties>
</file>