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3" r:id="rId4"/>
  </p:sldMasterIdLst>
  <p:notesMasterIdLst>
    <p:notesMasterId r:id="rId35"/>
  </p:notesMasterIdLst>
  <p:sldIdLst>
    <p:sldId id="362" r:id="rId5"/>
    <p:sldId id="259" r:id="rId6"/>
    <p:sldId id="363" r:id="rId7"/>
    <p:sldId id="364" r:id="rId8"/>
    <p:sldId id="261" r:id="rId9"/>
    <p:sldId id="365" r:id="rId10"/>
    <p:sldId id="264" r:id="rId11"/>
    <p:sldId id="265" r:id="rId12"/>
    <p:sldId id="276" r:id="rId13"/>
    <p:sldId id="277" r:id="rId14"/>
    <p:sldId id="278" r:id="rId15"/>
    <p:sldId id="279" r:id="rId16"/>
    <p:sldId id="281" r:id="rId17"/>
    <p:sldId id="282" r:id="rId18"/>
    <p:sldId id="284" r:id="rId19"/>
    <p:sldId id="286" r:id="rId20"/>
    <p:sldId id="287" r:id="rId21"/>
    <p:sldId id="288" r:id="rId22"/>
    <p:sldId id="289" r:id="rId23"/>
    <p:sldId id="290" r:id="rId24"/>
    <p:sldId id="291" r:id="rId25"/>
    <p:sldId id="292" r:id="rId26"/>
    <p:sldId id="366" r:id="rId27"/>
    <p:sldId id="326" r:id="rId28"/>
    <p:sldId id="328" r:id="rId29"/>
    <p:sldId id="329" r:id="rId30"/>
    <p:sldId id="300" r:id="rId31"/>
    <p:sldId id="301" r:id="rId32"/>
    <p:sldId id="367" r:id="rId33"/>
    <p:sldId id="368"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880">
          <p15:clr>
            <a:srgbClr val="A4A3A4"/>
          </p15:clr>
        </p15:guide>
        <p15:guide id="2"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CC3AB3-9973-4EC7-96E1-1BE5A746C289}" v="68" dt="2020-10-19T12:22:30.135"/>
  </p1510:revLst>
</p1510:revInfo>
</file>

<file path=ppt/tableStyles.xml><?xml version="1.0" encoding="utf-8"?>
<a:tblStyleLst xmlns:a="http://schemas.openxmlformats.org/drawingml/2006/main" def="{8063E583-1A0E-4503-BA6F-C61FF652AAE0}">
  <a:tblStyle styleId="{8063E583-1A0E-4503-BA6F-C61FF652AAE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5A0B4395-1419-4274-B0C6-0A083A06CD38}"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CDAF0A2F-694E-4451-A72A-EAA5DC194FDC}" styleName="Table_2">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00" y="52"/>
      </p:cViewPr>
      <p:guideLst>
        <p:guide pos="288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D5CC3AB3-9973-4EC7-96E1-1BE5A746C289}"/>
    <pc:docChg chg="undo custSel addSld delSld modSld delMainMaster">
      <pc:chgData name="Sarah Brooking" userId="18cedcd5-ab48-4fbc-a36a-40873077071e" providerId="ADAL" clId="{D5CC3AB3-9973-4EC7-96E1-1BE5A746C289}" dt="2020-10-20T10:18:07.248" v="2436" actId="1076"/>
      <pc:docMkLst>
        <pc:docMk/>
      </pc:docMkLst>
      <pc:sldChg chg="del">
        <pc:chgData name="Sarah Brooking" userId="18cedcd5-ab48-4fbc-a36a-40873077071e" providerId="ADAL" clId="{D5CC3AB3-9973-4EC7-96E1-1BE5A746C289}" dt="2020-10-19T10:35:10.544" v="32" actId="2696"/>
        <pc:sldMkLst>
          <pc:docMk/>
          <pc:sldMk cId="0" sldId="256"/>
        </pc:sldMkLst>
      </pc:sldChg>
      <pc:sldChg chg="del">
        <pc:chgData name="Sarah Brooking" userId="18cedcd5-ab48-4fbc-a36a-40873077071e" providerId="ADAL" clId="{D5CC3AB3-9973-4EC7-96E1-1BE5A746C289}" dt="2020-10-19T10:35:15.437" v="33" actId="2696"/>
        <pc:sldMkLst>
          <pc:docMk/>
          <pc:sldMk cId="0" sldId="257"/>
        </pc:sldMkLst>
      </pc:sldChg>
      <pc:sldChg chg="del">
        <pc:chgData name="Sarah Brooking" userId="18cedcd5-ab48-4fbc-a36a-40873077071e" providerId="ADAL" clId="{D5CC3AB3-9973-4EC7-96E1-1BE5A746C289}" dt="2020-10-19T10:35:29.933" v="34" actId="2696"/>
        <pc:sldMkLst>
          <pc:docMk/>
          <pc:sldMk cId="0" sldId="258"/>
        </pc:sldMkLst>
      </pc:sldChg>
      <pc:sldChg chg="addSp modSp">
        <pc:chgData name="Sarah Brooking" userId="18cedcd5-ab48-4fbc-a36a-40873077071e" providerId="ADAL" clId="{D5CC3AB3-9973-4EC7-96E1-1BE5A746C289}" dt="2020-10-19T11:51:00.081" v="1713" actId="1076"/>
        <pc:sldMkLst>
          <pc:docMk/>
          <pc:sldMk cId="0" sldId="259"/>
        </pc:sldMkLst>
        <pc:spChg chg="add mod">
          <ac:chgData name="Sarah Brooking" userId="18cedcd5-ab48-4fbc-a36a-40873077071e" providerId="ADAL" clId="{D5CC3AB3-9973-4EC7-96E1-1BE5A746C289}" dt="2020-10-19T11:51:00.081" v="1713" actId="1076"/>
          <ac:spMkLst>
            <pc:docMk/>
            <pc:sldMk cId="0" sldId="259"/>
            <ac:spMk id="5" creationId="{346F413C-6D77-41AF-8456-B3AF65008F5F}"/>
          </ac:spMkLst>
        </pc:spChg>
        <pc:spChg chg="mod">
          <ac:chgData name="Sarah Brooking" userId="18cedcd5-ab48-4fbc-a36a-40873077071e" providerId="ADAL" clId="{D5CC3AB3-9973-4EC7-96E1-1BE5A746C289}" dt="2020-10-19T10:36:32.153" v="36" actId="255"/>
          <ac:spMkLst>
            <pc:docMk/>
            <pc:sldMk cId="0" sldId="259"/>
            <ac:spMk id="126" creationId="{00000000-0000-0000-0000-000000000000}"/>
          </ac:spMkLst>
        </pc:spChg>
      </pc:sldChg>
      <pc:sldChg chg="del">
        <pc:chgData name="Sarah Brooking" userId="18cedcd5-ab48-4fbc-a36a-40873077071e" providerId="ADAL" clId="{D5CC3AB3-9973-4EC7-96E1-1BE5A746C289}" dt="2020-10-19T10:36:55.534" v="38" actId="2696"/>
        <pc:sldMkLst>
          <pc:docMk/>
          <pc:sldMk cId="0" sldId="260"/>
        </pc:sldMkLst>
      </pc:sldChg>
      <pc:sldChg chg="addSp modSp mod setBg setClrOvrMap">
        <pc:chgData name="Sarah Brooking" userId="18cedcd5-ab48-4fbc-a36a-40873077071e" providerId="ADAL" clId="{D5CC3AB3-9973-4EC7-96E1-1BE5A746C289}" dt="2020-10-19T10:51:08.692" v="60" actId="14100"/>
        <pc:sldMkLst>
          <pc:docMk/>
          <pc:sldMk cId="0" sldId="261"/>
        </pc:sldMkLst>
        <pc:spChg chg="add mod">
          <ac:chgData name="Sarah Brooking" userId="18cedcd5-ab48-4fbc-a36a-40873077071e" providerId="ADAL" clId="{D5CC3AB3-9973-4EC7-96E1-1BE5A746C289}" dt="2020-10-19T10:50:30.165" v="42" actId="1076"/>
          <ac:spMkLst>
            <pc:docMk/>
            <pc:sldMk cId="0" sldId="261"/>
            <ac:spMk id="2" creationId="{29E4D0B4-9638-4F9C-9446-60AAD54F0536}"/>
          </ac:spMkLst>
        </pc:spChg>
        <pc:spChg chg="add mod">
          <ac:chgData name="Sarah Brooking" userId="18cedcd5-ab48-4fbc-a36a-40873077071e" providerId="ADAL" clId="{D5CC3AB3-9973-4EC7-96E1-1BE5A746C289}" dt="2020-10-19T10:51:08.692" v="60" actId="14100"/>
          <ac:spMkLst>
            <pc:docMk/>
            <pc:sldMk cId="0" sldId="261"/>
            <ac:spMk id="3" creationId="{26987EA1-6566-4F8D-8252-3A448425D172}"/>
          </ac:spMkLst>
        </pc:spChg>
        <pc:spChg chg="add">
          <ac:chgData name="Sarah Brooking" userId="18cedcd5-ab48-4fbc-a36a-40873077071e" providerId="ADAL" clId="{D5CC3AB3-9973-4EC7-96E1-1BE5A746C289}" dt="2020-10-19T10:49:54.146" v="39" actId="26606"/>
          <ac:spMkLst>
            <pc:docMk/>
            <pc:sldMk cId="0" sldId="261"/>
            <ac:spMk id="93" creationId="{A65AC7D1-EAA9-48F5-B509-60A7F50BF703}"/>
          </ac:spMkLst>
        </pc:spChg>
        <pc:spChg chg="add">
          <ac:chgData name="Sarah Brooking" userId="18cedcd5-ab48-4fbc-a36a-40873077071e" providerId="ADAL" clId="{D5CC3AB3-9973-4EC7-96E1-1BE5A746C289}" dt="2020-10-19T10:49:54.146" v="39" actId="26606"/>
          <ac:spMkLst>
            <pc:docMk/>
            <pc:sldMk cId="0" sldId="261"/>
            <ac:spMk id="95" creationId="{D6320AF9-619A-4175-865B-5663E1AEF4C5}"/>
          </ac:spMkLst>
        </pc:spChg>
        <pc:spChg chg="add">
          <ac:chgData name="Sarah Brooking" userId="18cedcd5-ab48-4fbc-a36a-40873077071e" providerId="ADAL" clId="{D5CC3AB3-9973-4EC7-96E1-1BE5A746C289}" dt="2020-10-19T10:49:54.146" v="39" actId="26606"/>
          <ac:spMkLst>
            <pc:docMk/>
            <pc:sldMk cId="0" sldId="261"/>
            <ac:spMk id="101" creationId="{7E018740-5C2B-4A41-AC1A-7E68D1EC1954}"/>
          </ac:spMkLst>
        </pc:spChg>
        <pc:spChg chg="add">
          <ac:chgData name="Sarah Brooking" userId="18cedcd5-ab48-4fbc-a36a-40873077071e" providerId="ADAL" clId="{D5CC3AB3-9973-4EC7-96E1-1BE5A746C289}" dt="2020-10-19T10:49:54.146" v="39" actId="26606"/>
          <ac:spMkLst>
            <pc:docMk/>
            <pc:sldMk cId="0" sldId="261"/>
            <ac:spMk id="103" creationId="{166F75A4-C475-4941-8EE2-B80A06A2C1BB}"/>
          </ac:spMkLst>
        </pc:spChg>
        <pc:spChg chg="add">
          <ac:chgData name="Sarah Brooking" userId="18cedcd5-ab48-4fbc-a36a-40873077071e" providerId="ADAL" clId="{D5CC3AB3-9973-4EC7-96E1-1BE5A746C289}" dt="2020-10-19T10:49:54.146" v="39" actId="26606"/>
          <ac:spMkLst>
            <pc:docMk/>
            <pc:sldMk cId="0" sldId="261"/>
            <ac:spMk id="105" creationId="{A032553A-72E8-4B0D-8405-FF9771C9AF05}"/>
          </ac:spMkLst>
        </pc:spChg>
        <pc:spChg chg="add">
          <ac:chgData name="Sarah Brooking" userId="18cedcd5-ab48-4fbc-a36a-40873077071e" providerId="ADAL" clId="{D5CC3AB3-9973-4EC7-96E1-1BE5A746C289}" dt="2020-10-19T10:49:54.146" v="39" actId="26606"/>
          <ac:spMkLst>
            <pc:docMk/>
            <pc:sldMk cId="0" sldId="261"/>
            <ac:spMk id="107" creationId="{765800AC-C3B9-498E-87BC-29FAE4C76B21}"/>
          </ac:spMkLst>
        </pc:spChg>
        <pc:spChg chg="add">
          <ac:chgData name="Sarah Brooking" userId="18cedcd5-ab48-4fbc-a36a-40873077071e" providerId="ADAL" clId="{D5CC3AB3-9973-4EC7-96E1-1BE5A746C289}" dt="2020-10-19T10:49:54.146" v="39" actId="26606"/>
          <ac:spMkLst>
            <pc:docMk/>
            <pc:sldMk cId="0" sldId="261"/>
            <ac:spMk id="109" creationId="{1F9D6ACB-2FF4-49F9-978A-E0D5327FC635}"/>
          </ac:spMkLst>
        </pc:spChg>
        <pc:spChg chg="add">
          <ac:chgData name="Sarah Brooking" userId="18cedcd5-ab48-4fbc-a36a-40873077071e" providerId="ADAL" clId="{D5CC3AB3-9973-4EC7-96E1-1BE5A746C289}" dt="2020-10-19T10:49:54.146" v="39" actId="26606"/>
          <ac:spMkLst>
            <pc:docMk/>
            <pc:sldMk cId="0" sldId="261"/>
            <ac:spMk id="111" creationId="{142BFA2A-77A0-4F60-A32A-685681C84889}"/>
          </ac:spMkLst>
        </pc:spChg>
        <pc:spChg chg="mod">
          <ac:chgData name="Sarah Brooking" userId="18cedcd5-ab48-4fbc-a36a-40873077071e" providerId="ADAL" clId="{D5CC3AB3-9973-4EC7-96E1-1BE5A746C289}" dt="2020-10-19T10:50:20.655" v="40" actId="14100"/>
          <ac:spMkLst>
            <pc:docMk/>
            <pc:sldMk cId="0" sldId="261"/>
            <ac:spMk id="138" creationId="{00000000-0000-0000-0000-000000000000}"/>
          </ac:spMkLst>
        </pc:spChg>
        <pc:spChg chg="mod ord">
          <ac:chgData name="Sarah Brooking" userId="18cedcd5-ab48-4fbc-a36a-40873077071e" providerId="ADAL" clId="{D5CC3AB3-9973-4EC7-96E1-1BE5A746C289}" dt="2020-10-19T10:49:54.146" v="39" actId="26606"/>
          <ac:spMkLst>
            <pc:docMk/>
            <pc:sldMk cId="0" sldId="261"/>
            <ac:spMk id="139" creationId="{00000000-0000-0000-0000-000000000000}"/>
          </ac:spMkLst>
        </pc:spChg>
        <pc:spChg chg="mod">
          <ac:chgData name="Sarah Brooking" userId="18cedcd5-ab48-4fbc-a36a-40873077071e" providerId="ADAL" clId="{D5CC3AB3-9973-4EC7-96E1-1BE5A746C289}" dt="2020-10-19T10:49:54.146" v="39" actId="26606"/>
          <ac:spMkLst>
            <pc:docMk/>
            <pc:sldMk cId="0" sldId="261"/>
            <ac:spMk id="140" creationId="{00000000-0000-0000-0000-000000000000}"/>
          </ac:spMkLst>
        </pc:spChg>
        <pc:grpChg chg="add">
          <ac:chgData name="Sarah Brooking" userId="18cedcd5-ab48-4fbc-a36a-40873077071e" providerId="ADAL" clId="{D5CC3AB3-9973-4EC7-96E1-1BE5A746C289}" dt="2020-10-19T10:49:54.146" v="39" actId="26606"/>
          <ac:grpSpMkLst>
            <pc:docMk/>
            <pc:sldMk cId="0" sldId="261"/>
            <ac:grpSpMk id="81" creationId="{2A83B46E-4B9D-41E7-AEA4-D49D0E7D87A9}"/>
          </ac:grpSpMkLst>
        </pc:grpChg>
        <pc:cxnChg chg="add">
          <ac:chgData name="Sarah Brooking" userId="18cedcd5-ab48-4fbc-a36a-40873077071e" providerId="ADAL" clId="{D5CC3AB3-9973-4EC7-96E1-1BE5A746C289}" dt="2020-10-19T10:49:54.146" v="39" actId="26606"/>
          <ac:cxnSpMkLst>
            <pc:docMk/>
            <pc:sldMk cId="0" sldId="261"/>
            <ac:cxnSpMk id="97" creationId="{063B6EC6-D752-4EE7-908B-F8F19E8C7FEA}"/>
          </ac:cxnSpMkLst>
        </pc:cxnChg>
        <pc:cxnChg chg="add">
          <ac:chgData name="Sarah Brooking" userId="18cedcd5-ab48-4fbc-a36a-40873077071e" providerId="ADAL" clId="{D5CC3AB3-9973-4EC7-96E1-1BE5A746C289}" dt="2020-10-19T10:49:54.146" v="39" actId="26606"/>
          <ac:cxnSpMkLst>
            <pc:docMk/>
            <pc:sldMk cId="0" sldId="261"/>
            <ac:cxnSpMk id="99" creationId="{EFECD4E8-AD3E-4228-82A2-9461958EA94D}"/>
          </ac:cxnSpMkLst>
        </pc:cxnChg>
      </pc:sldChg>
      <pc:sldChg chg="del">
        <pc:chgData name="Sarah Brooking" userId="18cedcd5-ab48-4fbc-a36a-40873077071e" providerId="ADAL" clId="{D5CC3AB3-9973-4EC7-96E1-1BE5A746C289}" dt="2020-10-19T10:52:06.623" v="61" actId="2696"/>
        <pc:sldMkLst>
          <pc:docMk/>
          <pc:sldMk cId="0" sldId="262"/>
        </pc:sldMkLst>
      </pc:sldChg>
      <pc:sldChg chg="del">
        <pc:chgData name="Sarah Brooking" userId="18cedcd5-ab48-4fbc-a36a-40873077071e" providerId="ADAL" clId="{D5CC3AB3-9973-4EC7-96E1-1BE5A746C289}" dt="2020-10-19T10:54:37.971" v="227" actId="2696"/>
        <pc:sldMkLst>
          <pc:docMk/>
          <pc:sldMk cId="0" sldId="263"/>
        </pc:sldMkLst>
      </pc:sldChg>
      <pc:sldChg chg="addSp modSp add del">
        <pc:chgData name="Sarah Brooking" userId="18cedcd5-ab48-4fbc-a36a-40873077071e" providerId="ADAL" clId="{D5CC3AB3-9973-4EC7-96E1-1BE5A746C289}" dt="2020-10-19T11:02:02.511" v="459" actId="207"/>
        <pc:sldMkLst>
          <pc:docMk/>
          <pc:sldMk cId="0" sldId="264"/>
        </pc:sldMkLst>
        <pc:spChg chg="add mod">
          <ac:chgData name="Sarah Brooking" userId="18cedcd5-ab48-4fbc-a36a-40873077071e" providerId="ADAL" clId="{D5CC3AB3-9973-4EC7-96E1-1BE5A746C289}" dt="2020-10-19T11:00:40.391" v="361" actId="207"/>
          <ac:spMkLst>
            <pc:docMk/>
            <pc:sldMk cId="0" sldId="264"/>
            <ac:spMk id="2" creationId="{E6C76D33-1231-4FE0-9901-805B84FEFF17}"/>
          </ac:spMkLst>
        </pc:spChg>
        <pc:spChg chg="add mod">
          <ac:chgData name="Sarah Brooking" userId="18cedcd5-ab48-4fbc-a36a-40873077071e" providerId="ADAL" clId="{D5CC3AB3-9973-4EC7-96E1-1BE5A746C289}" dt="2020-10-19T11:02:02.511" v="459" actId="207"/>
          <ac:spMkLst>
            <pc:docMk/>
            <pc:sldMk cId="0" sldId="264"/>
            <ac:spMk id="3" creationId="{F0783B1F-A01A-4988-8D53-9A180C4336BB}"/>
          </ac:spMkLst>
        </pc:spChg>
        <pc:spChg chg="add mod">
          <ac:chgData name="Sarah Brooking" userId="18cedcd5-ab48-4fbc-a36a-40873077071e" providerId="ADAL" clId="{D5CC3AB3-9973-4EC7-96E1-1BE5A746C289}" dt="2020-10-19T10:57:59.979" v="283" actId="20577"/>
          <ac:spMkLst>
            <pc:docMk/>
            <pc:sldMk cId="0" sldId="264"/>
            <ac:spMk id="5" creationId="{B135C4F3-7CFE-479F-AFDB-F06E5B12BC02}"/>
          </ac:spMkLst>
        </pc:spChg>
        <pc:spChg chg="mod">
          <ac:chgData name="Sarah Brooking" userId="18cedcd5-ab48-4fbc-a36a-40873077071e" providerId="ADAL" clId="{D5CC3AB3-9973-4EC7-96E1-1BE5A746C289}" dt="2020-10-19T10:54:47.992" v="231" actId="20577"/>
          <ac:spMkLst>
            <pc:docMk/>
            <pc:sldMk cId="0" sldId="264"/>
            <ac:spMk id="159" creationId="{00000000-0000-0000-0000-000000000000}"/>
          </ac:spMkLst>
        </pc:spChg>
        <pc:spChg chg="mod">
          <ac:chgData name="Sarah Brooking" userId="18cedcd5-ab48-4fbc-a36a-40873077071e" providerId="ADAL" clId="{D5CC3AB3-9973-4EC7-96E1-1BE5A746C289}" dt="2020-10-19T10:59:34.970" v="284" actId="14100"/>
          <ac:spMkLst>
            <pc:docMk/>
            <pc:sldMk cId="0" sldId="264"/>
            <ac:spMk id="160" creationId="{00000000-0000-0000-0000-000000000000}"/>
          </ac:spMkLst>
        </pc:spChg>
      </pc:sldChg>
      <pc:sldChg chg="addSp delSp modSp">
        <pc:chgData name="Sarah Brooking" userId="18cedcd5-ab48-4fbc-a36a-40873077071e" providerId="ADAL" clId="{D5CC3AB3-9973-4EC7-96E1-1BE5A746C289}" dt="2020-10-19T11:55:18.251" v="1769" actId="14100"/>
        <pc:sldMkLst>
          <pc:docMk/>
          <pc:sldMk cId="0" sldId="265"/>
        </pc:sldMkLst>
        <pc:spChg chg="add del mod">
          <ac:chgData name="Sarah Brooking" userId="18cedcd5-ab48-4fbc-a36a-40873077071e" providerId="ADAL" clId="{D5CC3AB3-9973-4EC7-96E1-1BE5A746C289}" dt="2020-10-19T11:52:36.649" v="1714"/>
          <ac:spMkLst>
            <pc:docMk/>
            <pc:sldMk cId="0" sldId="265"/>
            <ac:spMk id="2" creationId="{358B5208-623A-4E0D-B9E7-8552B9CCC674}"/>
          </ac:spMkLst>
        </pc:spChg>
        <pc:spChg chg="add mod">
          <ac:chgData name="Sarah Brooking" userId="18cedcd5-ab48-4fbc-a36a-40873077071e" providerId="ADAL" clId="{D5CC3AB3-9973-4EC7-96E1-1BE5A746C289}" dt="2020-10-19T11:55:18.251" v="1769" actId="14100"/>
          <ac:spMkLst>
            <pc:docMk/>
            <pc:sldMk cId="0" sldId="265"/>
            <ac:spMk id="3" creationId="{C5300AEF-BC8D-4560-98FE-3E73BF55982D}"/>
          </ac:spMkLst>
        </pc:spChg>
        <pc:spChg chg="add del mod">
          <ac:chgData name="Sarah Brooking" userId="18cedcd5-ab48-4fbc-a36a-40873077071e" providerId="ADAL" clId="{D5CC3AB3-9973-4EC7-96E1-1BE5A746C289}" dt="2020-10-19T11:50:30.970" v="1711"/>
          <ac:spMkLst>
            <pc:docMk/>
            <pc:sldMk cId="0" sldId="265"/>
            <ac:spMk id="5" creationId="{5A127542-2098-4729-9A32-D35103696064}"/>
          </ac:spMkLst>
        </pc:spChg>
        <pc:spChg chg="mod">
          <ac:chgData name="Sarah Brooking" userId="18cedcd5-ab48-4fbc-a36a-40873077071e" providerId="ADAL" clId="{D5CC3AB3-9973-4EC7-96E1-1BE5A746C289}" dt="2020-10-19T11:05:55.872" v="482" actId="14100"/>
          <ac:spMkLst>
            <pc:docMk/>
            <pc:sldMk cId="0" sldId="265"/>
            <ac:spMk id="167" creationId="{00000000-0000-0000-0000-000000000000}"/>
          </ac:spMkLst>
        </pc:spChg>
      </pc:sldChg>
      <pc:sldChg chg="del">
        <pc:chgData name="Sarah Brooking" userId="18cedcd5-ab48-4fbc-a36a-40873077071e" providerId="ADAL" clId="{D5CC3AB3-9973-4EC7-96E1-1BE5A746C289}" dt="2020-10-19T11:06:03.511" v="483" actId="2696"/>
        <pc:sldMkLst>
          <pc:docMk/>
          <pc:sldMk cId="0" sldId="266"/>
        </pc:sldMkLst>
      </pc:sldChg>
      <pc:sldChg chg="del">
        <pc:chgData name="Sarah Brooking" userId="18cedcd5-ab48-4fbc-a36a-40873077071e" providerId="ADAL" clId="{D5CC3AB3-9973-4EC7-96E1-1BE5A746C289}" dt="2020-10-19T11:06:08.655" v="484" actId="2696"/>
        <pc:sldMkLst>
          <pc:docMk/>
          <pc:sldMk cId="0" sldId="267"/>
        </pc:sldMkLst>
      </pc:sldChg>
      <pc:sldChg chg="del">
        <pc:chgData name="Sarah Brooking" userId="18cedcd5-ab48-4fbc-a36a-40873077071e" providerId="ADAL" clId="{D5CC3AB3-9973-4EC7-96E1-1BE5A746C289}" dt="2020-10-19T11:06:13.137" v="485" actId="2696"/>
        <pc:sldMkLst>
          <pc:docMk/>
          <pc:sldMk cId="0" sldId="268"/>
        </pc:sldMkLst>
      </pc:sldChg>
      <pc:sldChg chg="del">
        <pc:chgData name="Sarah Brooking" userId="18cedcd5-ab48-4fbc-a36a-40873077071e" providerId="ADAL" clId="{D5CC3AB3-9973-4EC7-96E1-1BE5A746C289}" dt="2020-10-19T11:06:16.965" v="486" actId="2696"/>
        <pc:sldMkLst>
          <pc:docMk/>
          <pc:sldMk cId="0" sldId="269"/>
        </pc:sldMkLst>
      </pc:sldChg>
      <pc:sldChg chg="del">
        <pc:chgData name="Sarah Brooking" userId="18cedcd5-ab48-4fbc-a36a-40873077071e" providerId="ADAL" clId="{D5CC3AB3-9973-4EC7-96E1-1BE5A746C289}" dt="2020-10-19T11:06:20.611" v="487" actId="2696"/>
        <pc:sldMkLst>
          <pc:docMk/>
          <pc:sldMk cId="0" sldId="270"/>
        </pc:sldMkLst>
      </pc:sldChg>
      <pc:sldChg chg="del">
        <pc:chgData name="Sarah Brooking" userId="18cedcd5-ab48-4fbc-a36a-40873077071e" providerId="ADAL" clId="{D5CC3AB3-9973-4EC7-96E1-1BE5A746C289}" dt="2020-10-19T11:06:24.243" v="488" actId="2696"/>
        <pc:sldMkLst>
          <pc:docMk/>
          <pc:sldMk cId="0" sldId="271"/>
        </pc:sldMkLst>
      </pc:sldChg>
      <pc:sldChg chg="del">
        <pc:chgData name="Sarah Brooking" userId="18cedcd5-ab48-4fbc-a36a-40873077071e" providerId="ADAL" clId="{D5CC3AB3-9973-4EC7-96E1-1BE5A746C289}" dt="2020-10-19T11:06:27.461" v="501" actId="2696"/>
        <pc:sldMkLst>
          <pc:docMk/>
          <pc:sldMk cId="0" sldId="272"/>
        </pc:sldMkLst>
      </pc:sldChg>
      <pc:sldChg chg="del">
        <pc:chgData name="Sarah Brooking" userId="18cedcd5-ab48-4fbc-a36a-40873077071e" providerId="ADAL" clId="{D5CC3AB3-9973-4EC7-96E1-1BE5A746C289}" dt="2020-10-19T11:06:31.287" v="502" actId="2696"/>
        <pc:sldMkLst>
          <pc:docMk/>
          <pc:sldMk cId="0" sldId="273"/>
        </pc:sldMkLst>
      </pc:sldChg>
      <pc:sldChg chg="del">
        <pc:chgData name="Sarah Brooking" userId="18cedcd5-ab48-4fbc-a36a-40873077071e" providerId="ADAL" clId="{D5CC3AB3-9973-4EC7-96E1-1BE5A746C289}" dt="2020-10-19T11:06:34.626" v="503" actId="2696"/>
        <pc:sldMkLst>
          <pc:docMk/>
          <pc:sldMk cId="0" sldId="274"/>
        </pc:sldMkLst>
      </pc:sldChg>
      <pc:sldChg chg="del">
        <pc:chgData name="Sarah Brooking" userId="18cedcd5-ab48-4fbc-a36a-40873077071e" providerId="ADAL" clId="{D5CC3AB3-9973-4EC7-96E1-1BE5A746C289}" dt="2020-10-19T11:06:39.310" v="504" actId="2696"/>
        <pc:sldMkLst>
          <pc:docMk/>
          <pc:sldMk cId="0" sldId="275"/>
        </pc:sldMkLst>
      </pc:sldChg>
      <pc:sldChg chg="addSp modSp">
        <pc:chgData name="Sarah Brooking" userId="18cedcd5-ab48-4fbc-a36a-40873077071e" providerId="ADAL" clId="{D5CC3AB3-9973-4EC7-96E1-1BE5A746C289}" dt="2020-10-19T11:07:45.544" v="592" actId="20577"/>
        <pc:sldMkLst>
          <pc:docMk/>
          <pc:sldMk cId="0" sldId="276"/>
        </pc:sldMkLst>
        <pc:spChg chg="add mod">
          <ac:chgData name="Sarah Brooking" userId="18cedcd5-ab48-4fbc-a36a-40873077071e" providerId="ADAL" clId="{D5CC3AB3-9973-4EC7-96E1-1BE5A746C289}" dt="2020-10-19T11:07:45.544" v="592" actId="20577"/>
          <ac:spMkLst>
            <pc:docMk/>
            <pc:sldMk cId="0" sldId="276"/>
            <ac:spMk id="2" creationId="{C7E500B1-F0AD-48AA-9AC6-DDD164D3BAE3}"/>
          </ac:spMkLst>
        </pc:spChg>
      </pc:sldChg>
      <pc:sldChg chg="addSp modSp">
        <pc:chgData name="Sarah Brooking" userId="18cedcd5-ab48-4fbc-a36a-40873077071e" providerId="ADAL" clId="{D5CC3AB3-9973-4EC7-96E1-1BE5A746C289}" dt="2020-10-19T11:10:30.261" v="748" actId="20577"/>
        <pc:sldMkLst>
          <pc:docMk/>
          <pc:sldMk cId="0" sldId="278"/>
        </pc:sldMkLst>
        <pc:spChg chg="add mod">
          <ac:chgData name="Sarah Brooking" userId="18cedcd5-ab48-4fbc-a36a-40873077071e" providerId="ADAL" clId="{D5CC3AB3-9973-4EC7-96E1-1BE5A746C289}" dt="2020-10-19T11:10:30.261" v="748" actId="20577"/>
          <ac:spMkLst>
            <pc:docMk/>
            <pc:sldMk cId="0" sldId="278"/>
            <ac:spMk id="2" creationId="{4322F7F5-03BD-4DB3-9EFA-A0C870C5DAC6}"/>
          </ac:spMkLst>
        </pc:spChg>
      </pc:sldChg>
      <pc:sldChg chg="addSp modSp">
        <pc:chgData name="Sarah Brooking" userId="18cedcd5-ab48-4fbc-a36a-40873077071e" providerId="ADAL" clId="{D5CC3AB3-9973-4EC7-96E1-1BE5A746C289}" dt="2020-10-19T11:12:13.077" v="763" actId="14100"/>
        <pc:sldMkLst>
          <pc:docMk/>
          <pc:sldMk cId="0" sldId="279"/>
        </pc:sldMkLst>
        <pc:spChg chg="add mod">
          <ac:chgData name="Sarah Brooking" userId="18cedcd5-ab48-4fbc-a36a-40873077071e" providerId="ADAL" clId="{D5CC3AB3-9973-4EC7-96E1-1BE5A746C289}" dt="2020-10-19T11:11:00.710" v="751" actId="1076"/>
          <ac:spMkLst>
            <pc:docMk/>
            <pc:sldMk cId="0" sldId="279"/>
            <ac:spMk id="2" creationId="{1C5248EC-B10D-46EE-9A65-95C97516F563}"/>
          </ac:spMkLst>
        </pc:spChg>
        <pc:spChg chg="add mod">
          <ac:chgData name="Sarah Brooking" userId="18cedcd5-ab48-4fbc-a36a-40873077071e" providerId="ADAL" clId="{D5CC3AB3-9973-4EC7-96E1-1BE5A746C289}" dt="2020-10-19T11:12:03.490" v="761" actId="1076"/>
          <ac:spMkLst>
            <pc:docMk/>
            <pc:sldMk cId="0" sldId="279"/>
            <ac:spMk id="8" creationId="{1A2FD22E-27AE-4C98-99FB-910E3F1BB372}"/>
          </ac:spMkLst>
        </pc:spChg>
        <pc:spChg chg="mod">
          <ac:chgData name="Sarah Brooking" userId="18cedcd5-ab48-4fbc-a36a-40873077071e" providerId="ADAL" clId="{D5CC3AB3-9973-4EC7-96E1-1BE5A746C289}" dt="2020-10-19T11:11:29.674" v="756" actId="14100"/>
          <ac:spMkLst>
            <pc:docMk/>
            <pc:sldMk cId="0" sldId="279"/>
            <ac:spMk id="270" creationId="{00000000-0000-0000-0000-000000000000}"/>
          </ac:spMkLst>
        </pc:spChg>
        <pc:spChg chg="mod">
          <ac:chgData name="Sarah Brooking" userId="18cedcd5-ab48-4fbc-a36a-40873077071e" providerId="ADAL" clId="{D5CC3AB3-9973-4EC7-96E1-1BE5A746C289}" dt="2020-10-19T11:11:13.774" v="752" actId="14100"/>
          <ac:spMkLst>
            <pc:docMk/>
            <pc:sldMk cId="0" sldId="279"/>
            <ac:spMk id="271" creationId="{00000000-0000-0000-0000-000000000000}"/>
          </ac:spMkLst>
        </pc:spChg>
        <pc:spChg chg="mod">
          <ac:chgData name="Sarah Brooking" userId="18cedcd5-ab48-4fbc-a36a-40873077071e" providerId="ADAL" clId="{D5CC3AB3-9973-4EC7-96E1-1BE5A746C289}" dt="2020-10-19T11:12:13.077" v="763" actId="14100"/>
          <ac:spMkLst>
            <pc:docMk/>
            <pc:sldMk cId="0" sldId="279"/>
            <ac:spMk id="273" creationId="{00000000-0000-0000-0000-000000000000}"/>
          </ac:spMkLst>
        </pc:spChg>
      </pc:sldChg>
      <pc:sldChg chg="addSp delSp modSp del">
        <pc:chgData name="Sarah Brooking" userId="18cedcd5-ab48-4fbc-a36a-40873077071e" providerId="ADAL" clId="{D5CC3AB3-9973-4EC7-96E1-1BE5A746C289}" dt="2020-10-19T11:12:17.923" v="764" actId="2696"/>
        <pc:sldMkLst>
          <pc:docMk/>
          <pc:sldMk cId="0" sldId="280"/>
        </pc:sldMkLst>
        <pc:spChg chg="add mod">
          <ac:chgData name="Sarah Brooking" userId="18cedcd5-ab48-4fbc-a36a-40873077071e" providerId="ADAL" clId="{D5CC3AB3-9973-4EC7-96E1-1BE5A746C289}" dt="2020-10-19T11:11:53.919" v="759"/>
          <ac:spMkLst>
            <pc:docMk/>
            <pc:sldMk cId="0" sldId="280"/>
            <ac:spMk id="2" creationId="{64945D55-C883-4FEE-A19C-CAB68D4E6369}"/>
          </ac:spMkLst>
        </pc:spChg>
        <pc:spChg chg="del mod">
          <ac:chgData name="Sarah Brooking" userId="18cedcd5-ab48-4fbc-a36a-40873077071e" providerId="ADAL" clId="{D5CC3AB3-9973-4EC7-96E1-1BE5A746C289}" dt="2020-10-19T11:11:53.919" v="759"/>
          <ac:spMkLst>
            <pc:docMk/>
            <pc:sldMk cId="0" sldId="280"/>
            <ac:spMk id="279" creationId="{00000000-0000-0000-0000-000000000000}"/>
          </ac:spMkLst>
        </pc:spChg>
        <pc:spChg chg="mod">
          <ac:chgData name="Sarah Brooking" userId="18cedcd5-ab48-4fbc-a36a-40873077071e" providerId="ADAL" clId="{D5CC3AB3-9973-4EC7-96E1-1BE5A746C289}" dt="2020-10-19T11:10:50.066" v="749"/>
          <ac:spMkLst>
            <pc:docMk/>
            <pc:sldMk cId="0" sldId="280"/>
            <ac:spMk id="280" creationId="{00000000-0000-0000-0000-000000000000}"/>
          </ac:spMkLst>
        </pc:spChg>
      </pc:sldChg>
      <pc:sldChg chg="addSp modSp">
        <pc:chgData name="Sarah Brooking" userId="18cedcd5-ab48-4fbc-a36a-40873077071e" providerId="ADAL" clId="{D5CC3AB3-9973-4EC7-96E1-1BE5A746C289}" dt="2020-10-19T11:16:24.106" v="887" actId="20577"/>
        <pc:sldMkLst>
          <pc:docMk/>
          <pc:sldMk cId="0" sldId="282"/>
        </pc:sldMkLst>
        <pc:spChg chg="add mod">
          <ac:chgData name="Sarah Brooking" userId="18cedcd5-ab48-4fbc-a36a-40873077071e" providerId="ADAL" clId="{D5CC3AB3-9973-4EC7-96E1-1BE5A746C289}" dt="2020-10-19T11:14:34.758" v="779" actId="20577"/>
          <ac:spMkLst>
            <pc:docMk/>
            <pc:sldMk cId="0" sldId="282"/>
            <ac:spMk id="2" creationId="{C85807FE-98C5-4CFE-917F-FDDE04FEE6BB}"/>
          </ac:spMkLst>
        </pc:spChg>
        <pc:spChg chg="add mod">
          <ac:chgData name="Sarah Brooking" userId="18cedcd5-ab48-4fbc-a36a-40873077071e" providerId="ADAL" clId="{D5CC3AB3-9973-4EC7-96E1-1BE5A746C289}" dt="2020-10-19T11:14:47.932" v="782" actId="14100"/>
          <ac:spMkLst>
            <pc:docMk/>
            <pc:sldMk cId="0" sldId="282"/>
            <ac:spMk id="3" creationId="{120F1DEE-C042-41E3-A25A-D2D46B5F9202}"/>
          </ac:spMkLst>
        </pc:spChg>
        <pc:spChg chg="add mod">
          <ac:chgData name="Sarah Brooking" userId="18cedcd5-ab48-4fbc-a36a-40873077071e" providerId="ADAL" clId="{D5CC3AB3-9973-4EC7-96E1-1BE5A746C289}" dt="2020-10-19T11:16:24.106" v="887" actId="20577"/>
          <ac:spMkLst>
            <pc:docMk/>
            <pc:sldMk cId="0" sldId="282"/>
            <ac:spMk id="4" creationId="{BECFE289-B663-4695-8AC1-8BFCDE207B5E}"/>
          </ac:spMkLst>
        </pc:spChg>
        <pc:spChg chg="mod">
          <ac:chgData name="Sarah Brooking" userId="18cedcd5-ab48-4fbc-a36a-40873077071e" providerId="ADAL" clId="{D5CC3AB3-9973-4EC7-96E1-1BE5A746C289}" dt="2020-10-19T11:13:16.758" v="766" actId="14100"/>
          <ac:spMkLst>
            <pc:docMk/>
            <pc:sldMk cId="0" sldId="282"/>
            <ac:spMk id="297" creationId="{00000000-0000-0000-0000-000000000000}"/>
          </ac:spMkLst>
        </pc:spChg>
        <pc:spChg chg="mod">
          <ac:chgData name="Sarah Brooking" userId="18cedcd5-ab48-4fbc-a36a-40873077071e" providerId="ADAL" clId="{D5CC3AB3-9973-4EC7-96E1-1BE5A746C289}" dt="2020-10-19T11:13:36.539" v="771" actId="14100"/>
          <ac:spMkLst>
            <pc:docMk/>
            <pc:sldMk cId="0" sldId="282"/>
            <ac:spMk id="298" creationId="{00000000-0000-0000-0000-000000000000}"/>
          </ac:spMkLst>
        </pc:spChg>
        <pc:spChg chg="mod">
          <ac:chgData name="Sarah Brooking" userId="18cedcd5-ab48-4fbc-a36a-40873077071e" providerId="ADAL" clId="{D5CC3AB3-9973-4EC7-96E1-1BE5A746C289}" dt="2020-10-19T11:13:28.464" v="769" actId="14100"/>
          <ac:spMkLst>
            <pc:docMk/>
            <pc:sldMk cId="0" sldId="282"/>
            <ac:spMk id="301" creationId="{00000000-0000-0000-0000-000000000000}"/>
          </ac:spMkLst>
        </pc:spChg>
      </pc:sldChg>
      <pc:sldChg chg="modSp del">
        <pc:chgData name="Sarah Brooking" userId="18cedcd5-ab48-4fbc-a36a-40873077071e" providerId="ADAL" clId="{D5CC3AB3-9973-4EC7-96E1-1BE5A746C289}" dt="2020-10-19T11:16:34.046" v="888" actId="2696"/>
        <pc:sldMkLst>
          <pc:docMk/>
          <pc:sldMk cId="0" sldId="283"/>
        </pc:sldMkLst>
        <pc:spChg chg="mod">
          <ac:chgData name="Sarah Brooking" userId="18cedcd5-ab48-4fbc-a36a-40873077071e" providerId="ADAL" clId="{D5CC3AB3-9973-4EC7-96E1-1BE5A746C289}" dt="2020-10-19T11:13:47.171" v="772" actId="255"/>
          <ac:spMkLst>
            <pc:docMk/>
            <pc:sldMk cId="0" sldId="283"/>
            <ac:spMk id="306" creationId="{00000000-0000-0000-0000-000000000000}"/>
          </ac:spMkLst>
        </pc:spChg>
        <pc:spChg chg="mod">
          <ac:chgData name="Sarah Brooking" userId="18cedcd5-ab48-4fbc-a36a-40873077071e" providerId="ADAL" clId="{D5CC3AB3-9973-4EC7-96E1-1BE5A746C289}" dt="2020-10-19T11:14:30.327" v="778"/>
          <ac:spMkLst>
            <pc:docMk/>
            <pc:sldMk cId="0" sldId="283"/>
            <ac:spMk id="307" creationId="{00000000-0000-0000-0000-000000000000}"/>
          </ac:spMkLst>
        </pc:spChg>
      </pc:sldChg>
      <pc:sldChg chg="modSp">
        <pc:chgData name="Sarah Brooking" userId="18cedcd5-ab48-4fbc-a36a-40873077071e" providerId="ADAL" clId="{D5CC3AB3-9973-4EC7-96E1-1BE5A746C289}" dt="2020-10-19T11:17:32.564" v="899" actId="14100"/>
        <pc:sldMkLst>
          <pc:docMk/>
          <pc:sldMk cId="0" sldId="284"/>
        </pc:sldMkLst>
        <pc:spChg chg="mod">
          <ac:chgData name="Sarah Brooking" userId="18cedcd5-ab48-4fbc-a36a-40873077071e" providerId="ADAL" clId="{D5CC3AB3-9973-4EC7-96E1-1BE5A746C289}" dt="2020-10-19T11:17:22.059" v="896" actId="20577"/>
          <ac:spMkLst>
            <pc:docMk/>
            <pc:sldMk cId="0" sldId="284"/>
            <ac:spMk id="315" creationId="{00000000-0000-0000-0000-000000000000}"/>
          </ac:spMkLst>
        </pc:spChg>
        <pc:spChg chg="mod">
          <ac:chgData name="Sarah Brooking" userId="18cedcd5-ab48-4fbc-a36a-40873077071e" providerId="ADAL" clId="{D5CC3AB3-9973-4EC7-96E1-1BE5A746C289}" dt="2020-10-19T11:17:32.564" v="899" actId="14100"/>
          <ac:spMkLst>
            <pc:docMk/>
            <pc:sldMk cId="0" sldId="284"/>
            <ac:spMk id="316" creationId="{00000000-0000-0000-0000-000000000000}"/>
          </ac:spMkLst>
        </pc:spChg>
        <pc:spChg chg="mod">
          <ac:chgData name="Sarah Brooking" userId="18cedcd5-ab48-4fbc-a36a-40873077071e" providerId="ADAL" clId="{D5CC3AB3-9973-4EC7-96E1-1BE5A746C289}" dt="2020-10-19T11:17:16.608" v="892" actId="14100"/>
          <ac:spMkLst>
            <pc:docMk/>
            <pc:sldMk cId="0" sldId="284"/>
            <ac:spMk id="318" creationId="{00000000-0000-0000-0000-000000000000}"/>
          </ac:spMkLst>
        </pc:spChg>
      </pc:sldChg>
      <pc:sldChg chg="modSp del">
        <pc:chgData name="Sarah Brooking" userId="18cedcd5-ab48-4fbc-a36a-40873077071e" providerId="ADAL" clId="{D5CC3AB3-9973-4EC7-96E1-1BE5A746C289}" dt="2020-10-19T11:18:27.941" v="900" actId="2696"/>
        <pc:sldMkLst>
          <pc:docMk/>
          <pc:sldMk cId="0" sldId="285"/>
        </pc:sldMkLst>
        <pc:spChg chg="mod">
          <ac:chgData name="Sarah Brooking" userId="18cedcd5-ab48-4fbc-a36a-40873077071e" providerId="ADAL" clId="{D5CC3AB3-9973-4EC7-96E1-1BE5A746C289}" dt="2020-10-19T11:17:04.408" v="889"/>
          <ac:spMkLst>
            <pc:docMk/>
            <pc:sldMk cId="0" sldId="285"/>
            <ac:spMk id="325" creationId="{00000000-0000-0000-0000-000000000000}"/>
          </ac:spMkLst>
        </pc:spChg>
      </pc:sldChg>
      <pc:sldChg chg="modSp">
        <pc:chgData name="Sarah Brooking" userId="18cedcd5-ab48-4fbc-a36a-40873077071e" providerId="ADAL" clId="{D5CC3AB3-9973-4EC7-96E1-1BE5A746C289}" dt="2020-10-19T11:55:59.655" v="1770" actId="255"/>
        <pc:sldMkLst>
          <pc:docMk/>
          <pc:sldMk cId="0" sldId="289"/>
        </pc:sldMkLst>
        <pc:spChg chg="mod">
          <ac:chgData name="Sarah Brooking" userId="18cedcd5-ab48-4fbc-a36a-40873077071e" providerId="ADAL" clId="{D5CC3AB3-9973-4EC7-96E1-1BE5A746C289}" dt="2020-10-19T11:55:59.655" v="1770" actId="255"/>
          <ac:spMkLst>
            <pc:docMk/>
            <pc:sldMk cId="0" sldId="289"/>
            <ac:spMk id="361" creationId="{00000000-0000-0000-0000-000000000000}"/>
          </ac:spMkLst>
        </pc:spChg>
      </pc:sldChg>
      <pc:sldChg chg="addSp modSp">
        <pc:chgData name="Sarah Brooking" userId="18cedcd5-ab48-4fbc-a36a-40873077071e" providerId="ADAL" clId="{D5CC3AB3-9973-4EC7-96E1-1BE5A746C289}" dt="2020-10-19T11:22:50.196" v="1313" actId="207"/>
        <pc:sldMkLst>
          <pc:docMk/>
          <pc:sldMk cId="0" sldId="292"/>
        </pc:sldMkLst>
        <pc:spChg chg="add mod">
          <ac:chgData name="Sarah Brooking" userId="18cedcd5-ab48-4fbc-a36a-40873077071e" providerId="ADAL" clId="{D5CC3AB3-9973-4EC7-96E1-1BE5A746C289}" dt="2020-10-19T11:22:50.196" v="1313" actId="207"/>
          <ac:spMkLst>
            <pc:docMk/>
            <pc:sldMk cId="0" sldId="292"/>
            <ac:spMk id="2" creationId="{48502BB4-D73E-490C-B583-F978A4E54F9E}"/>
          </ac:spMkLst>
        </pc:spChg>
        <pc:spChg chg="mod">
          <ac:chgData name="Sarah Brooking" userId="18cedcd5-ab48-4fbc-a36a-40873077071e" providerId="ADAL" clId="{D5CC3AB3-9973-4EC7-96E1-1BE5A746C289}" dt="2020-10-19T11:21:08.966" v="1175" actId="14100"/>
          <ac:spMkLst>
            <pc:docMk/>
            <pc:sldMk cId="0" sldId="292"/>
            <ac:spMk id="387" creationId="{00000000-0000-0000-0000-000000000000}"/>
          </ac:spMkLst>
        </pc:spChg>
        <pc:spChg chg="mod">
          <ac:chgData name="Sarah Brooking" userId="18cedcd5-ab48-4fbc-a36a-40873077071e" providerId="ADAL" clId="{D5CC3AB3-9973-4EC7-96E1-1BE5A746C289}" dt="2020-10-19T11:22:01.740" v="1210" actId="207"/>
          <ac:spMkLst>
            <pc:docMk/>
            <pc:sldMk cId="0" sldId="292"/>
            <ac:spMk id="388" creationId="{00000000-0000-0000-0000-000000000000}"/>
          </ac:spMkLst>
        </pc:spChg>
        <pc:spChg chg="mod">
          <ac:chgData name="Sarah Brooking" userId="18cedcd5-ab48-4fbc-a36a-40873077071e" providerId="ADAL" clId="{D5CC3AB3-9973-4EC7-96E1-1BE5A746C289}" dt="2020-10-19T11:20:54.545" v="1172" actId="14100"/>
          <ac:spMkLst>
            <pc:docMk/>
            <pc:sldMk cId="0" sldId="292"/>
            <ac:spMk id="390" creationId="{00000000-0000-0000-0000-000000000000}"/>
          </ac:spMkLst>
        </pc:spChg>
      </pc:sldChg>
      <pc:sldChg chg="modSp del">
        <pc:chgData name="Sarah Brooking" userId="18cedcd5-ab48-4fbc-a36a-40873077071e" providerId="ADAL" clId="{D5CC3AB3-9973-4EC7-96E1-1BE5A746C289}" dt="2020-10-19T11:22:54.414" v="1314" actId="2696"/>
        <pc:sldMkLst>
          <pc:docMk/>
          <pc:sldMk cId="0" sldId="293"/>
        </pc:sldMkLst>
        <pc:spChg chg="mod">
          <ac:chgData name="Sarah Brooking" userId="18cedcd5-ab48-4fbc-a36a-40873077071e" providerId="ADAL" clId="{D5CC3AB3-9973-4EC7-96E1-1BE5A746C289}" dt="2020-10-19T11:20:33.910" v="1168"/>
          <ac:spMkLst>
            <pc:docMk/>
            <pc:sldMk cId="0" sldId="293"/>
            <ac:spMk id="397" creationId="{00000000-0000-0000-0000-000000000000}"/>
          </ac:spMkLst>
        </pc:spChg>
      </pc:sldChg>
      <pc:sldChg chg="modSp del">
        <pc:chgData name="Sarah Brooking" userId="18cedcd5-ab48-4fbc-a36a-40873077071e" providerId="ADAL" clId="{D5CC3AB3-9973-4EC7-96E1-1BE5A746C289}" dt="2020-10-19T11:28:42.956" v="1349" actId="2696"/>
        <pc:sldMkLst>
          <pc:docMk/>
          <pc:sldMk cId="0" sldId="294"/>
        </pc:sldMkLst>
        <pc:spChg chg="mod">
          <ac:chgData name="Sarah Brooking" userId="18cedcd5-ab48-4fbc-a36a-40873077071e" providerId="ADAL" clId="{D5CC3AB3-9973-4EC7-96E1-1BE5A746C289}" dt="2020-10-19T11:26:14.495" v="1326" actId="1076"/>
          <ac:spMkLst>
            <pc:docMk/>
            <pc:sldMk cId="0" sldId="294"/>
            <ac:spMk id="405" creationId="{00000000-0000-0000-0000-000000000000}"/>
          </ac:spMkLst>
        </pc:spChg>
        <pc:spChg chg="mod">
          <ac:chgData name="Sarah Brooking" userId="18cedcd5-ab48-4fbc-a36a-40873077071e" providerId="ADAL" clId="{D5CC3AB3-9973-4EC7-96E1-1BE5A746C289}" dt="2020-10-19T11:27:53.611" v="1333" actId="207"/>
          <ac:spMkLst>
            <pc:docMk/>
            <pc:sldMk cId="0" sldId="294"/>
            <ac:spMk id="406" creationId="{00000000-0000-0000-0000-000000000000}"/>
          </ac:spMkLst>
        </pc:spChg>
        <pc:spChg chg="mod">
          <ac:chgData name="Sarah Brooking" userId="18cedcd5-ab48-4fbc-a36a-40873077071e" providerId="ADAL" clId="{D5CC3AB3-9973-4EC7-96E1-1BE5A746C289}" dt="2020-10-19T11:23:22.421" v="1317" actId="14100"/>
          <ac:spMkLst>
            <pc:docMk/>
            <pc:sldMk cId="0" sldId="294"/>
            <ac:spMk id="408" creationId="{00000000-0000-0000-0000-000000000000}"/>
          </ac:spMkLst>
        </pc:spChg>
      </pc:sldChg>
      <pc:sldChg chg="modSp del">
        <pc:chgData name="Sarah Brooking" userId="18cedcd5-ab48-4fbc-a36a-40873077071e" providerId="ADAL" clId="{D5CC3AB3-9973-4EC7-96E1-1BE5A746C289}" dt="2020-10-19T11:27:59.207" v="1334" actId="2696"/>
        <pc:sldMkLst>
          <pc:docMk/>
          <pc:sldMk cId="0" sldId="295"/>
        </pc:sldMkLst>
        <pc:spChg chg="mod">
          <ac:chgData name="Sarah Brooking" userId="18cedcd5-ab48-4fbc-a36a-40873077071e" providerId="ADAL" clId="{D5CC3AB3-9973-4EC7-96E1-1BE5A746C289}" dt="2020-10-19T11:27:33.955" v="1330"/>
          <ac:spMkLst>
            <pc:docMk/>
            <pc:sldMk cId="0" sldId="295"/>
            <ac:spMk id="414" creationId="{00000000-0000-0000-0000-000000000000}"/>
          </ac:spMkLst>
        </pc:spChg>
        <pc:spChg chg="mod">
          <ac:chgData name="Sarah Brooking" userId="18cedcd5-ab48-4fbc-a36a-40873077071e" providerId="ADAL" clId="{D5CC3AB3-9973-4EC7-96E1-1BE5A746C289}" dt="2020-10-19T11:23:07.233" v="1315"/>
          <ac:spMkLst>
            <pc:docMk/>
            <pc:sldMk cId="0" sldId="295"/>
            <ac:spMk id="415" creationId="{00000000-0000-0000-0000-000000000000}"/>
          </ac:spMkLst>
        </pc:spChg>
      </pc:sldChg>
      <pc:sldChg chg="del">
        <pc:chgData name="Sarah Brooking" userId="18cedcd5-ab48-4fbc-a36a-40873077071e" providerId="ADAL" clId="{D5CC3AB3-9973-4EC7-96E1-1BE5A746C289}" dt="2020-10-19T11:28:03.241" v="1335" actId="2696"/>
        <pc:sldMkLst>
          <pc:docMk/>
          <pc:sldMk cId="0" sldId="296"/>
        </pc:sldMkLst>
      </pc:sldChg>
      <pc:sldChg chg="del">
        <pc:chgData name="Sarah Brooking" userId="18cedcd5-ab48-4fbc-a36a-40873077071e" providerId="ADAL" clId="{D5CC3AB3-9973-4EC7-96E1-1BE5A746C289}" dt="2020-10-19T11:28:07.737" v="1336" actId="2696"/>
        <pc:sldMkLst>
          <pc:docMk/>
          <pc:sldMk cId="0" sldId="297"/>
        </pc:sldMkLst>
      </pc:sldChg>
      <pc:sldChg chg="del">
        <pc:chgData name="Sarah Brooking" userId="18cedcd5-ab48-4fbc-a36a-40873077071e" providerId="ADAL" clId="{D5CC3AB3-9973-4EC7-96E1-1BE5A746C289}" dt="2020-10-19T11:28:10.239" v="1337" actId="2696"/>
        <pc:sldMkLst>
          <pc:docMk/>
          <pc:sldMk cId="0" sldId="298"/>
        </pc:sldMkLst>
      </pc:sldChg>
      <pc:sldChg chg="del">
        <pc:chgData name="Sarah Brooking" userId="18cedcd5-ab48-4fbc-a36a-40873077071e" providerId="ADAL" clId="{D5CC3AB3-9973-4EC7-96E1-1BE5A746C289}" dt="2020-10-19T11:28:12.721" v="1338" actId="2696"/>
        <pc:sldMkLst>
          <pc:docMk/>
          <pc:sldMk cId="0" sldId="299"/>
        </pc:sldMkLst>
      </pc:sldChg>
      <pc:sldChg chg="modSp del">
        <pc:chgData name="Sarah Brooking" userId="18cedcd5-ab48-4fbc-a36a-40873077071e" providerId="ADAL" clId="{D5CC3AB3-9973-4EC7-96E1-1BE5A746C289}" dt="2020-10-20T10:18:00.413" v="2435" actId="2"/>
        <pc:sldMkLst>
          <pc:docMk/>
          <pc:sldMk cId="0" sldId="300"/>
        </pc:sldMkLst>
        <pc:spChg chg="mod">
          <ac:chgData name="Sarah Brooking" userId="18cedcd5-ab48-4fbc-a36a-40873077071e" providerId="ADAL" clId="{D5CC3AB3-9973-4EC7-96E1-1BE5A746C289}" dt="2020-10-20T10:18:00.413" v="2435" actId="2"/>
          <ac:spMkLst>
            <pc:docMk/>
            <pc:sldMk cId="0" sldId="300"/>
            <ac:spMk id="2" creationId="{19198E2F-6817-4347-AF9E-347F0DDCD7A7}"/>
          </ac:spMkLst>
        </pc:spChg>
        <pc:spChg chg="mod">
          <ac:chgData name="Sarah Brooking" userId="18cedcd5-ab48-4fbc-a36a-40873077071e" providerId="ADAL" clId="{D5CC3AB3-9973-4EC7-96E1-1BE5A746C289}" dt="2020-10-19T11:49:53.069" v="1710" actId="20577"/>
          <ac:spMkLst>
            <pc:docMk/>
            <pc:sldMk cId="0" sldId="300"/>
            <ac:spMk id="449" creationId="{00000000-0000-0000-0000-000000000000}"/>
          </ac:spMkLst>
        </pc:spChg>
      </pc:sldChg>
      <pc:sldChg chg="del">
        <pc:chgData name="Sarah Brooking" userId="18cedcd5-ab48-4fbc-a36a-40873077071e" providerId="ADAL" clId="{D5CC3AB3-9973-4EC7-96E1-1BE5A746C289}" dt="2020-10-19T11:28:17.713" v="1340" actId="2696"/>
        <pc:sldMkLst>
          <pc:docMk/>
          <pc:sldMk cId="0" sldId="301"/>
        </pc:sldMkLst>
      </pc:sldChg>
      <pc:sldChg chg="del">
        <pc:chgData name="Sarah Brooking" userId="18cedcd5-ab48-4fbc-a36a-40873077071e" providerId="ADAL" clId="{D5CC3AB3-9973-4EC7-96E1-1BE5A746C289}" dt="2020-10-19T11:28:20.182" v="1341" actId="2696"/>
        <pc:sldMkLst>
          <pc:docMk/>
          <pc:sldMk cId="0" sldId="302"/>
        </pc:sldMkLst>
      </pc:sldChg>
      <pc:sldChg chg="del">
        <pc:chgData name="Sarah Brooking" userId="18cedcd5-ab48-4fbc-a36a-40873077071e" providerId="ADAL" clId="{D5CC3AB3-9973-4EC7-96E1-1BE5A746C289}" dt="2020-10-19T11:28:23.406" v="1342" actId="2696"/>
        <pc:sldMkLst>
          <pc:docMk/>
          <pc:sldMk cId="0" sldId="303"/>
        </pc:sldMkLst>
      </pc:sldChg>
      <pc:sldChg chg="del">
        <pc:chgData name="Sarah Brooking" userId="18cedcd5-ab48-4fbc-a36a-40873077071e" providerId="ADAL" clId="{D5CC3AB3-9973-4EC7-96E1-1BE5A746C289}" dt="2020-10-19T11:28:26.174" v="1343" actId="2696"/>
        <pc:sldMkLst>
          <pc:docMk/>
          <pc:sldMk cId="0" sldId="304"/>
        </pc:sldMkLst>
      </pc:sldChg>
      <pc:sldChg chg="del">
        <pc:chgData name="Sarah Brooking" userId="18cedcd5-ab48-4fbc-a36a-40873077071e" providerId="ADAL" clId="{D5CC3AB3-9973-4EC7-96E1-1BE5A746C289}" dt="2020-10-19T11:28:29.292" v="1344" actId="2696"/>
        <pc:sldMkLst>
          <pc:docMk/>
          <pc:sldMk cId="0" sldId="305"/>
        </pc:sldMkLst>
      </pc:sldChg>
      <pc:sldChg chg="del">
        <pc:chgData name="Sarah Brooking" userId="18cedcd5-ab48-4fbc-a36a-40873077071e" providerId="ADAL" clId="{D5CC3AB3-9973-4EC7-96E1-1BE5A746C289}" dt="2020-10-19T11:28:31.874" v="1345" actId="2696"/>
        <pc:sldMkLst>
          <pc:docMk/>
          <pc:sldMk cId="0" sldId="306"/>
        </pc:sldMkLst>
      </pc:sldChg>
      <pc:sldChg chg="del">
        <pc:chgData name="Sarah Brooking" userId="18cedcd5-ab48-4fbc-a36a-40873077071e" providerId="ADAL" clId="{D5CC3AB3-9973-4EC7-96E1-1BE5A746C289}" dt="2020-10-19T11:28:34.239" v="1346" actId="2696"/>
        <pc:sldMkLst>
          <pc:docMk/>
          <pc:sldMk cId="0" sldId="307"/>
        </pc:sldMkLst>
      </pc:sldChg>
      <pc:sldChg chg="del">
        <pc:chgData name="Sarah Brooking" userId="18cedcd5-ab48-4fbc-a36a-40873077071e" providerId="ADAL" clId="{D5CC3AB3-9973-4EC7-96E1-1BE5A746C289}" dt="2020-10-19T11:28:36.774" v="1347" actId="2696"/>
        <pc:sldMkLst>
          <pc:docMk/>
          <pc:sldMk cId="0" sldId="308"/>
        </pc:sldMkLst>
      </pc:sldChg>
      <pc:sldChg chg="del">
        <pc:chgData name="Sarah Brooking" userId="18cedcd5-ab48-4fbc-a36a-40873077071e" providerId="ADAL" clId="{D5CC3AB3-9973-4EC7-96E1-1BE5A746C289}" dt="2020-10-19T11:28:39.615" v="1348" actId="2696"/>
        <pc:sldMkLst>
          <pc:docMk/>
          <pc:sldMk cId="0" sldId="309"/>
        </pc:sldMkLst>
      </pc:sldChg>
      <pc:sldChg chg="del">
        <pc:chgData name="Sarah Brooking" userId="18cedcd5-ab48-4fbc-a36a-40873077071e" providerId="ADAL" clId="{D5CC3AB3-9973-4EC7-96E1-1BE5A746C289}" dt="2020-10-19T11:28:46.279" v="1350" actId="2696"/>
        <pc:sldMkLst>
          <pc:docMk/>
          <pc:sldMk cId="0" sldId="310"/>
        </pc:sldMkLst>
      </pc:sldChg>
      <pc:sldChg chg="del">
        <pc:chgData name="Sarah Brooking" userId="18cedcd5-ab48-4fbc-a36a-40873077071e" providerId="ADAL" clId="{D5CC3AB3-9973-4EC7-96E1-1BE5A746C289}" dt="2020-10-19T11:28:49.484" v="1351" actId="2696"/>
        <pc:sldMkLst>
          <pc:docMk/>
          <pc:sldMk cId="0" sldId="311"/>
        </pc:sldMkLst>
      </pc:sldChg>
      <pc:sldChg chg="del">
        <pc:chgData name="Sarah Brooking" userId="18cedcd5-ab48-4fbc-a36a-40873077071e" providerId="ADAL" clId="{D5CC3AB3-9973-4EC7-96E1-1BE5A746C289}" dt="2020-10-19T11:28:55.608" v="1352" actId="2696"/>
        <pc:sldMkLst>
          <pc:docMk/>
          <pc:sldMk cId="0" sldId="312"/>
        </pc:sldMkLst>
      </pc:sldChg>
      <pc:sldChg chg="del">
        <pc:chgData name="Sarah Brooking" userId="18cedcd5-ab48-4fbc-a36a-40873077071e" providerId="ADAL" clId="{D5CC3AB3-9973-4EC7-96E1-1BE5A746C289}" dt="2020-10-19T11:28:58.339" v="1353" actId="2696"/>
        <pc:sldMkLst>
          <pc:docMk/>
          <pc:sldMk cId="0" sldId="313"/>
        </pc:sldMkLst>
      </pc:sldChg>
      <pc:sldChg chg="del">
        <pc:chgData name="Sarah Brooking" userId="18cedcd5-ab48-4fbc-a36a-40873077071e" providerId="ADAL" clId="{D5CC3AB3-9973-4EC7-96E1-1BE5A746C289}" dt="2020-10-19T11:29:00.974" v="1354" actId="2696"/>
        <pc:sldMkLst>
          <pc:docMk/>
          <pc:sldMk cId="0" sldId="314"/>
        </pc:sldMkLst>
      </pc:sldChg>
      <pc:sldChg chg="del">
        <pc:chgData name="Sarah Brooking" userId="18cedcd5-ab48-4fbc-a36a-40873077071e" providerId="ADAL" clId="{D5CC3AB3-9973-4EC7-96E1-1BE5A746C289}" dt="2020-10-19T11:29:03.433" v="1355" actId="2696"/>
        <pc:sldMkLst>
          <pc:docMk/>
          <pc:sldMk cId="0" sldId="315"/>
        </pc:sldMkLst>
      </pc:sldChg>
      <pc:sldChg chg="del">
        <pc:chgData name="Sarah Brooking" userId="18cedcd5-ab48-4fbc-a36a-40873077071e" providerId="ADAL" clId="{D5CC3AB3-9973-4EC7-96E1-1BE5A746C289}" dt="2020-10-19T11:29:06.141" v="1356" actId="2696"/>
        <pc:sldMkLst>
          <pc:docMk/>
          <pc:sldMk cId="0" sldId="316"/>
        </pc:sldMkLst>
      </pc:sldChg>
      <pc:sldChg chg="del">
        <pc:chgData name="Sarah Brooking" userId="18cedcd5-ab48-4fbc-a36a-40873077071e" providerId="ADAL" clId="{D5CC3AB3-9973-4EC7-96E1-1BE5A746C289}" dt="2020-10-19T11:29:08.833" v="1357" actId="2696"/>
        <pc:sldMkLst>
          <pc:docMk/>
          <pc:sldMk cId="0" sldId="317"/>
        </pc:sldMkLst>
      </pc:sldChg>
      <pc:sldChg chg="del">
        <pc:chgData name="Sarah Brooking" userId="18cedcd5-ab48-4fbc-a36a-40873077071e" providerId="ADAL" clId="{D5CC3AB3-9973-4EC7-96E1-1BE5A746C289}" dt="2020-10-19T11:29:11.540" v="1358" actId="2696"/>
        <pc:sldMkLst>
          <pc:docMk/>
          <pc:sldMk cId="0" sldId="318"/>
        </pc:sldMkLst>
      </pc:sldChg>
      <pc:sldChg chg="del">
        <pc:chgData name="Sarah Brooking" userId="18cedcd5-ab48-4fbc-a36a-40873077071e" providerId="ADAL" clId="{D5CC3AB3-9973-4EC7-96E1-1BE5A746C289}" dt="2020-10-19T11:29:14.133" v="1359" actId="2696"/>
        <pc:sldMkLst>
          <pc:docMk/>
          <pc:sldMk cId="0" sldId="319"/>
        </pc:sldMkLst>
      </pc:sldChg>
      <pc:sldChg chg="del">
        <pc:chgData name="Sarah Brooking" userId="18cedcd5-ab48-4fbc-a36a-40873077071e" providerId="ADAL" clId="{D5CC3AB3-9973-4EC7-96E1-1BE5A746C289}" dt="2020-10-19T11:29:16.602" v="1360" actId="2696"/>
        <pc:sldMkLst>
          <pc:docMk/>
          <pc:sldMk cId="0" sldId="320"/>
        </pc:sldMkLst>
      </pc:sldChg>
      <pc:sldChg chg="del">
        <pc:chgData name="Sarah Brooking" userId="18cedcd5-ab48-4fbc-a36a-40873077071e" providerId="ADAL" clId="{D5CC3AB3-9973-4EC7-96E1-1BE5A746C289}" dt="2020-10-19T11:29:32.210" v="1361" actId="2696"/>
        <pc:sldMkLst>
          <pc:docMk/>
          <pc:sldMk cId="0" sldId="321"/>
        </pc:sldMkLst>
      </pc:sldChg>
      <pc:sldChg chg="del">
        <pc:chgData name="Sarah Brooking" userId="18cedcd5-ab48-4fbc-a36a-40873077071e" providerId="ADAL" clId="{D5CC3AB3-9973-4EC7-96E1-1BE5A746C289}" dt="2020-10-19T11:29:53.953" v="1362" actId="2696"/>
        <pc:sldMkLst>
          <pc:docMk/>
          <pc:sldMk cId="0" sldId="322"/>
        </pc:sldMkLst>
      </pc:sldChg>
      <pc:sldChg chg="del">
        <pc:chgData name="Sarah Brooking" userId="18cedcd5-ab48-4fbc-a36a-40873077071e" providerId="ADAL" clId="{D5CC3AB3-9973-4EC7-96E1-1BE5A746C289}" dt="2020-10-19T11:30:04.256" v="1363" actId="2696"/>
        <pc:sldMkLst>
          <pc:docMk/>
          <pc:sldMk cId="0" sldId="323"/>
        </pc:sldMkLst>
      </pc:sldChg>
      <pc:sldChg chg="del">
        <pc:chgData name="Sarah Brooking" userId="18cedcd5-ab48-4fbc-a36a-40873077071e" providerId="ADAL" clId="{D5CC3AB3-9973-4EC7-96E1-1BE5A746C289}" dt="2020-10-19T11:39:13.389" v="1365" actId="2696"/>
        <pc:sldMkLst>
          <pc:docMk/>
          <pc:sldMk cId="0" sldId="324"/>
        </pc:sldMkLst>
      </pc:sldChg>
      <pc:sldChg chg="del">
        <pc:chgData name="Sarah Brooking" userId="18cedcd5-ab48-4fbc-a36a-40873077071e" providerId="ADAL" clId="{D5CC3AB3-9973-4EC7-96E1-1BE5A746C289}" dt="2020-10-19T11:39:16.947" v="1366" actId="2696"/>
        <pc:sldMkLst>
          <pc:docMk/>
          <pc:sldMk cId="0" sldId="325"/>
        </pc:sldMkLst>
      </pc:sldChg>
      <pc:sldChg chg="modSp">
        <pc:chgData name="Sarah Brooking" userId="18cedcd5-ab48-4fbc-a36a-40873077071e" providerId="ADAL" clId="{D5CC3AB3-9973-4EC7-96E1-1BE5A746C289}" dt="2020-10-20T10:17:59.011" v="2434" actId="2"/>
        <pc:sldMkLst>
          <pc:docMk/>
          <pc:sldMk cId="0" sldId="326"/>
        </pc:sldMkLst>
        <pc:spChg chg="mod">
          <ac:chgData name="Sarah Brooking" userId="18cedcd5-ab48-4fbc-a36a-40873077071e" providerId="ADAL" clId="{D5CC3AB3-9973-4EC7-96E1-1BE5A746C289}" dt="2020-10-19T12:03:44.257" v="1783" actId="20577"/>
          <ac:spMkLst>
            <pc:docMk/>
            <pc:sldMk cId="0" sldId="326"/>
            <ac:spMk id="687" creationId="{00000000-0000-0000-0000-000000000000}"/>
          </ac:spMkLst>
        </pc:spChg>
        <pc:spChg chg="mod">
          <ac:chgData name="Sarah Brooking" userId="18cedcd5-ab48-4fbc-a36a-40873077071e" providerId="ADAL" clId="{D5CC3AB3-9973-4EC7-96E1-1BE5A746C289}" dt="2020-10-20T10:17:59.011" v="2434" actId="2"/>
          <ac:spMkLst>
            <pc:docMk/>
            <pc:sldMk cId="0" sldId="326"/>
            <ac:spMk id="688" creationId="{00000000-0000-0000-0000-000000000000}"/>
          </ac:spMkLst>
        </pc:spChg>
      </pc:sldChg>
      <pc:sldChg chg="modSp del">
        <pc:chgData name="Sarah Brooking" userId="18cedcd5-ab48-4fbc-a36a-40873077071e" providerId="ADAL" clId="{D5CC3AB3-9973-4EC7-96E1-1BE5A746C289}" dt="2020-10-19T11:41:19.996" v="1414" actId="2696"/>
        <pc:sldMkLst>
          <pc:docMk/>
          <pc:sldMk cId="0" sldId="327"/>
        </pc:sldMkLst>
        <pc:spChg chg="mod">
          <ac:chgData name="Sarah Brooking" userId="18cedcd5-ab48-4fbc-a36a-40873077071e" providerId="ADAL" clId="{D5CC3AB3-9973-4EC7-96E1-1BE5A746C289}" dt="2020-10-19T11:40:49.489" v="1410"/>
          <ac:spMkLst>
            <pc:docMk/>
            <pc:sldMk cId="0" sldId="327"/>
            <ac:spMk id="696" creationId="{00000000-0000-0000-0000-000000000000}"/>
          </ac:spMkLst>
        </pc:spChg>
      </pc:sldChg>
      <pc:sldChg chg="addSp modSp">
        <pc:chgData name="Sarah Brooking" userId="18cedcd5-ab48-4fbc-a36a-40873077071e" providerId="ADAL" clId="{D5CC3AB3-9973-4EC7-96E1-1BE5A746C289}" dt="2020-10-19T11:43:30.584" v="1575" actId="20577"/>
        <pc:sldMkLst>
          <pc:docMk/>
          <pc:sldMk cId="0" sldId="328"/>
        </pc:sldMkLst>
        <pc:spChg chg="add mod">
          <ac:chgData name="Sarah Brooking" userId="18cedcd5-ab48-4fbc-a36a-40873077071e" providerId="ADAL" clId="{D5CC3AB3-9973-4EC7-96E1-1BE5A746C289}" dt="2020-10-19T11:43:30.584" v="1575" actId="20577"/>
          <ac:spMkLst>
            <pc:docMk/>
            <pc:sldMk cId="0" sldId="328"/>
            <ac:spMk id="2" creationId="{1A0ECE68-D8F6-4E55-AD41-C37AF72FF04C}"/>
          </ac:spMkLst>
        </pc:spChg>
        <pc:spChg chg="mod">
          <ac:chgData name="Sarah Brooking" userId="18cedcd5-ab48-4fbc-a36a-40873077071e" providerId="ADAL" clId="{D5CC3AB3-9973-4EC7-96E1-1BE5A746C289}" dt="2020-10-19T11:41:42.826" v="1423" actId="20577"/>
          <ac:spMkLst>
            <pc:docMk/>
            <pc:sldMk cId="0" sldId="328"/>
            <ac:spMk id="703" creationId="{00000000-0000-0000-0000-000000000000}"/>
          </ac:spMkLst>
        </pc:spChg>
        <pc:spChg chg="mod">
          <ac:chgData name="Sarah Brooking" userId="18cedcd5-ab48-4fbc-a36a-40873077071e" providerId="ADAL" clId="{D5CC3AB3-9973-4EC7-96E1-1BE5A746C289}" dt="2020-10-19T11:42:01.184" v="1424" actId="14100"/>
          <ac:spMkLst>
            <pc:docMk/>
            <pc:sldMk cId="0" sldId="328"/>
            <ac:spMk id="704" creationId="{00000000-0000-0000-0000-000000000000}"/>
          </ac:spMkLst>
        </pc:spChg>
      </pc:sldChg>
      <pc:sldChg chg="addSp modSp">
        <pc:chgData name="Sarah Brooking" userId="18cedcd5-ab48-4fbc-a36a-40873077071e" providerId="ADAL" clId="{D5CC3AB3-9973-4EC7-96E1-1BE5A746C289}" dt="2020-10-19T11:45:02.874" v="1665" actId="14100"/>
        <pc:sldMkLst>
          <pc:docMk/>
          <pc:sldMk cId="0" sldId="329"/>
        </pc:sldMkLst>
        <pc:spChg chg="add mod">
          <ac:chgData name="Sarah Brooking" userId="18cedcd5-ab48-4fbc-a36a-40873077071e" providerId="ADAL" clId="{D5CC3AB3-9973-4EC7-96E1-1BE5A746C289}" dt="2020-10-19T11:45:02.874" v="1665" actId="14100"/>
          <ac:spMkLst>
            <pc:docMk/>
            <pc:sldMk cId="0" sldId="329"/>
            <ac:spMk id="2" creationId="{95DE9FC8-812C-4ED3-8983-A73600D5736D}"/>
          </ac:spMkLst>
        </pc:spChg>
      </pc:sldChg>
      <pc:sldChg chg="del">
        <pc:chgData name="Sarah Brooking" userId="18cedcd5-ab48-4fbc-a36a-40873077071e" providerId="ADAL" clId="{D5CC3AB3-9973-4EC7-96E1-1BE5A746C289}" dt="2020-10-19T11:45:08.253" v="1666" actId="2696"/>
        <pc:sldMkLst>
          <pc:docMk/>
          <pc:sldMk cId="0" sldId="346"/>
        </pc:sldMkLst>
      </pc:sldChg>
      <pc:sldChg chg="del">
        <pc:chgData name="Sarah Brooking" userId="18cedcd5-ab48-4fbc-a36a-40873077071e" providerId="ADAL" clId="{D5CC3AB3-9973-4EC7-96E1-1BE5A746C289}" dt="2020-10-19T11:45:12.149" v="1667" actId="2696"/>
        <pc:sldMkLst>
          <pc:docMk/>
          <pc:sldMk cId="0" sldId="347"/>
        </pc:sldMkLst>
      </pc:sldChg>
      <pc:sldChg chg="del">
        <pc:chgData name="Sarah Brooking" userId="18cedcd5-ab48-4fbc-a36a-40873077071e" providerId="ADAL" clId="{D5CC3AB3-9973-4EC7-96E1-1BE5A746C289}" dt="2020-10-19T11:45:15.327" v="1668" actId="2696"/>
        <pc:sldMkLst>
          <pc:docMk/>
          <pc:sldMk cId="0" sldId="348"/>
        </pc:sldMkLst>
      </pc:sldChg>
      <pc:sldChg chg="del">
        <pc:chgData name="Sarah Brooking" userId="18cedcd5-ab48-4fbc-a36a-40873077071e" providerId="ADAL" clId="{D5CC3AB3-9973-4EC7-96E1-1BE5A746C289}" dt="2020-10-19T11:45:18.617" v="1669" actId="2696"/>
        <pc:sldMkLst>
          <pc:docMk/>
          <pc:sldMk cId="0" sldId="349"/>
        </pc:sldMkLst>
      </pc:sldChg>
      <pc:sldChg chg="del">
        <pc:chgData name="Sarah Brooking" userId="18cedcd5-ab48-4fbc-a36a-40873077071e" providerId="ADAL" clId="{D5CC3AB3-9973-4EC7-96E1-1BE5A746C289}" dt="2020-10-19T11:45:22.385" v="1670" actId="2696"/>
        <pc:sldMkLst>
          <pc:docMk/>
          <pc:sldMk cId="0" sldId="350"/>
        </pc:sldMkLst>
      </pc:sldChg>
      <pc:sldChg chg="del">
        <pc:chgData name="Sarah Brooking" userId="18cedcd5-ab48-4fbc-a36a-40873077071e" providerId="ADAL" clId="{D5CC3AB3-9973-4EC7-96E1-1BE5A746C289}" dt="2020-10-19T11:49:27.029" v="1684" actId="2696"/>
        <pc:sldMkLst>
          <pc:docMk/>
          <pc:sldMk cId="0" sldId="351"/>
        </pc:sldMkLst>
      </pc:sldChg>
      <pc:sldChg chg="del">
        <pc:chgData name="Sarah Brooking" userId="18cedcd5-ab48-4fbc-a36a-40873077071e" providerId="ADAL" clId="{D5CC3AB3-9973-4EC7-96E1-1BE5A746C289}" dt="2020-10-19T11:48:17.667" v="1673" actId="2696"/>
        <pc:sldMkLst>
          <pc:docMk/>
          <pc:sldMk cId="0" sldId="352"/>
        </pc:sldMkLst>
      </pc:sldChg>
      <pc:sldChg chg="del">
        <pc:chgData name="Sarah Brooking" userId="18cedcd5-ab48-4fbc-a36a-40873077071e" providerId="ADAL" clId="{D5CC3AB3-9973-4EC7-96E1-1BE5A746C289}" dt="2020-10-19T11:48:23.706" v="1674" actId="2696"/>
        <pc:sldMkLst>
          <pc:docMk/>
          <pc:sldMk cId="0" sldId="353"/>
        </pc:sldMkLst>
      </pc:sldChg>
      <pc:sldChg chg="del">
        <pc:chgData name="Sarah Brooking" userId="18cedcd5-ab48-4fbc-a36a-40873077071e" providerId="ADAL" clId="{D5CC3AB3-9973-4EC7-96E1-1BE5A746C289}" dt="2020-10-19T11:48:28.902" v="1675" actId="2696"/>
        <pc:sldMkLst>
          <pc:docMk/>
          <pc:sldMk cId="0" sldId="354"/>
        </pc:sldMkLst>
      </pc:sldChg>
      <pc:sldChg chg="del">
        <pc:chgData name="Sarah Brooking" userId="18cedcd5-ab48-4fbc-a36a-40873077071e" providerId="ADAL" clId="{D5CC3AB3-9973-4EC7-96E1-1BE5A746C289}" dt="2020-10-19T11:48:32.767" v="1676" actId="2696"/>
        <pc:sldMkLst>
          <pc:docMk/>
          <pc:sldMk cId="0" sldId="355"/>
        </pc:sldMkLst>
      </pc:sldChg>
      <pc:sldChg chg="del">
        <pc:chgData name="Sarah Brooking" userId="18cedcd5-ab48-4fbc-a36a-40873077071e" providerId="ADAL" clId="{D5CC3AB3-9973-4EC7-96E1-1BE5A746C289}" dt="2020-10-19T11:48:35.795" v="1677" actId="2696"/>
        <pc:sldMkLst>
          <pc:docMk/>
          <pc:sldMk cId="0" sldId="356"/>
        </pc:sldMkLst>
      </pc:sldChg>
      <pc:sldChg chg="del">
        <pc:chgData name="Sarah Brooking" userId="18cedcd5-ab48-4fbc-a36a-40873077071e" providerId="ADAL" clId="{D5CC3AB3-9973-4EC7-96E1-1BE5A746C289}" dt="2020-10-19T11:48:39.354" v="1678" actId="2696"/>
        <pc:sldMkLst>
          <pc:docMk/>
          <pc:sldMk cId="0" sldId="357"/>
        </pc:sldMkLst>
      </pc:sldChg>
      <pc:sldChg chg="del">
        <pc:chgData name="Sarah Brooking" userId="18cedcd5-ab48-4fbc-a36a-40873077071e" providerId="ADAL" clId="{D5CC3AB3-9973-4EC7-96E1-1BE5A746C289}" dt="2020-10-19T11:48:42.446" v="1679" actId="2696"/>
        <pc:sldMkLst>
          <pc:docMk/>
          <pc:sldMk cId="0" sldId="358"/>
        </pc:sldMkLst>
      </pc:sldChg>
      <pc:sldChg chg="del">
        <pc:chgData name="Sarah Brooking" userId="18cedcd5-ab48-4fbc-a36a-40873077071e" providerId="ADAL" clId="{D5CC3AB3-9973-4EC7-96E1-1BE5A746C289}" dt="2020-10-19T11:48:45.860" v="1680" actId="2696"/>
        <pc:sldMkLst>
          <pc:docMk/>
          <pc:sldMk cId="0" sldId="359"/>
        </pc:sldMkLst>
      </pc:sldChg>
      <pc:sldChg chg="del">
        <pc:chgData name="Sarah Brooking" userId="18cedcd5-ab48-4fbc-a36a-40873077071e" providerId="ADAL" clId="{D5CC3AB3-9973-4EC7-96E1-1BE5A746C289}" dt="2020-10-19T11:48:49.433" v="1681" actId="2696"/>
        <pc:sldMkLst>
          <pc:docMk/>
          <pc:sldMk cId="0" sldId="360"/>
        </pc:sldMkLst>
      </pc:sldChg>
      <pc:sldChg chg="del">
        <pc:chgData name="Sarah Brooking" userId="18cedcd5-ab48-4fbc-a36a-40873077071e" providerId="ADAL" clId="{D5CC3AB3-9973-4EC7-96E1-1BE5A746C289}" dt="2020-10-19T11:48:52.553" v="1682" actId="2696"/>
        <pc:sldMkLst>
          <pc:docMk/>
          <pc:sldMk cId="0" sldId="361"/>
        </pc:sldMkLst>
      </pc:sldChg>
      <pc:sldChg chg="modSp">
        <pc:chgData name="Sarah Brooking" userId="18cedcd5-ab48-4fbc-a36a-40873077071e" providerId="ADAL" clId="{D5CC3AB3-9973-4EC7-96E1-1BE5A746C289}" dt="2020-10-19T10:34:58.774" v="31" actId="20577"/>
        <pc:sldMkLst>
          <pc:docMk/>
          <pc:sldMk cId="0" sldId="362"/>
        </pc:sldMkLst>
        <pc:spChg chg="mod">
          <ac:chgData name="Sarah Brooking" userId="18cedcd5-ab48-4fbc-a36a-40873077071e" providerId="ADAL" clId="{D5CC3AB3-9973-4EC7-96E1-1BE5A746C289}" dt="2020-10-19T10:34:30.355" v="1" actId="20577"/>
          <ac:spMkLst>
            <pc:docMk/>
            <pc:sldMk cId="0" sldId="362"/>
            <ac:spMk id="4" creationId="{538F052C-4B74-4F2B-9583-B2F0C1FDD6E0}"/>
          </ac:spMkLst>
        </pc:spChg>
        <pc:spChg chg="mod">
          <ac:chgData name="Sarah Brooking" userId="18cedcd5-ab48-4fbc-a36a-40873077071e" providerId="ADAL" clId="{D5CC3AB3-9973-4EC7-96E1-1BE5A746C289}" dt="2020-10-19T10:34:58.774" v="31" actId="20577"/>
          <ac:spMkLst>
            <pc:docMk/>
            <pc:sldMk cId="0" sldId="362"/>
            <ac:spMk id="99" creationId="{00000000-0000-0000-0000-000000000000}"/>
          </ac:spMkLst>
        </pc:spChg>
      </pc:sldChg>
      <pc:sldChg chg="delDesignElem">
        <pc:chgData name="Sarah Brooking" userId="18cedcd5-ab48-4fbc-a36a-40873077071e" providerId="ADAL" clId="{D5CC3AB3-9973-4EC7-96E1-1BE5A746C289}" dt="2020-10-19T10:36:51.240" v="37"/>
        <pc:sldMkLst>
          <pc:docMk/>
          <pc:sldMk cId="0" sldId="363"/>
        </pc:sldMkLst>
      </pc:sldChg>
      <pc:sldChg chg="modSp">
        <pc:chgData name="Sarah Brooking" userId="18cedcd5-ab48-4fbc-a36a-40873077071e" providerId="ADAL" clId="{D5CC3AB3-9973-4EC7-96E1-1BE5A746C289}" dt="2020-10-19T11:20:06.953" v="1167" actId="20577"/>
        <pc:sldMkLst>
          <pc:docMk/>
          <pc:sldMk cId="0" sldId="365"/>
        </pc:sldMkLst>
        <pc:spChg chg="mod">
          <ac:chgData name="Sarah Brooking" userId="18cedcd5-ab48-4fbc-a36a-40873077071e" providerId="ADAL" clId="{D5CC3AB3-9973-4EC7-96E1-1BE5A746C289}" dt="2020-10-19T10:52:35.501" v="77" actId="20577"/>
          <ac:spMkLst>
            <pc:docMk/>
            <pc:sldMk cId="0" sldId="365"/>
            <ac:spMk id="151" creationId="{00000000-0000-0000-0000-000000000000}"/>
          </ac:spMkLst>
        </pc:spChg>
        <pc:spChg chg="mod">
          <ac:chgData name="Sarah Brooking" userId="18cedcd5-ab48-4fbc-a36a-40873077071e" providerId="ADAL" clId="{D5CC3AB3-9973-4EC7-96E1-1BE5A746C289}" dt="2020-10-19T11:20:06.953" v="1167" actId="20577"/>
          <ac:spMkLst>
            <pc:docMk/>
            <pc:sldMk cId="0" sldId="365"/>
            <ac:spMk id="152" creationId="{00000000-0000-0000-0000-000000000000}"/>
          </ac:spMkLst>
        </pc:spChg>
      </pc:sldChg>
      <pc:sldChg chg="delDesignElem">
        <pc:chgData name="Sarah Brooking" userId="18cedcd5-ab48-4fbc-a36a-40873077071e" providerId="ADAL" clId="{D5CC3AB3-9973-4EC7-96E1-1BE5A746C289}" dt="2020-10-19T11:39:09.851" v="1364"/>
        <pc:sldMkLst>
          <pc:docMk/>
          <pc:sldMk cId="0" sldId="366"/>
        </pc:sldMkLst>
      </pc:sldChg>
      <pc:sldChg chg="modSp">
        <pc:chgData name="Sarah Brooking" userId="18cedcd5-ab48-4fbc-a36a-40873077071e" providerId="ADAL" clId="{D5CC3AB3-9973-4EC7-96E1-1BE5A746C289}" dt="2020-10-20T10:18:07.248" v="2436" actId="1076"/>
        <pc:sldMkLst>
          <pc:docMk/>
          <pc:sldMk cId="0" sldId="367"/>
        </pc:sldMkLst>
        <pc:spChg chg="mod">
          <ac:chgData name="Sarah Brooking" userId="18cedcd5-ab48-4fbc-a36a-40873077071e" providerId="ADAL" clId="{D5CC3AB3-9973-4EC7-96E1-1BE5A746C289}" dt="2020-10-19T12:47:34.035" v="2233" actId="14100"/>
          <ac:spMkLst>
            <pc:docMk/>
            <pc:sldMk cId="0" sldId="367"/>
            <ac:spMk id="784" creationId="{00000000-0000-0000-0000-000000000000}"/>
          </ac:spMkLst>
        </pc:spChg>
        <pc:graphicFrameChg chg="mod modGraphic">
          <ac:chgData name="Sarah Brooking" userId="18cedcd5-ab48-4fbc-a36a-40873077071e" providerId="ADAL" clId="{D5CC3AB3-9973-4EC7-96E1-1BE5A746C289}" dt="2020-10-19T19:33:43.540" v="2433" actId="20577"/>
          <ac:graphicFrameMkLst>
            <pc:docMk/>
            <pc:sldMk cId="0" sldId="367"/>
            <ac:graphicFrameMk id="786" creationId="{00000000-0000-0000-0000-000000000000}"/>
          </ac:graphicFrameMkLst>
        </pc:graphicFrameChg>
        <pc:picChg chg="mod">
          <ac:chgData name="Sarah Brooking" userId="18cedcd5-ab48-4fbc-a36a-40873077071e" providerId="ADAL" clId="{D5CC3AB3-9973-4EC7-96E1-1BE5A746C289}" dt="2020-10-20T10:18:07.248" v="2436" actId="1076"/>
          <ac:picMkLst>
            <pc:docMk/>
            <pc:sldMk cId="0" sldId="367"/>
            <ac:picMk id="3" creationId="{74F8C00F-E379-41CE-87E7-D9F9DB9426AB}"/>
          </ac:picMkLst>
        </pc:picChg>
        <pc:picChg chg="mod">
          <ac:chgData name="Sarah Brooking" userId="18cedcd5-ab48-4fbc-a36a-40873077071e" providerId="ADAL" clId="{D5CC3AB3-9973-4EC7-96E1-1BE5A746C289}" dt="2020-10-19T12:20:11.724" v="2080" actId="14100"/>
          <ac:picMkLst>
            <pc:docMk/>
            <pc:sldMk cId="0" sldId="367"/>
            <ac:picMk id="7" creationId="{E093BF94-6A9A-4929-A889-50B6B0E9F2D0}"/>
          </ac:picMkLst>
        </pc:picChg>
      </pc:sldChg>
      <pc:sldChg chg="add del">
        <pc:chgData name="Sarah Brooking" userId="18cedcd5-ab48-4fbc-a36a-40873077071e" providerId="ADAL" clId="{D5CC3AB3-9973-4EC7-96E1-1BE5A746C289}" dt="2020-10-19T11:48:13.908" v="1672" actId="2696"/>
        <pc:sldMkLst>
          <pc:docMk/>
          <pc:sldMk cId="626792774" sldId="368"/>
        </pc:sldMkLst>
      </pc:sldChg>
      <pc:sldMasterChg chg="del delSldLayout">
        <pc:chgData name="Sarah Brooking" userId="18cedcd5-ab48-4fbc-a36a-40873077071e" providerId="ADAL" clId="{D5CC3AB3-9973-4EC7-96E1-1BE5A746C289}" dt="2020-10-19T11:06:24.250" v="500" actId="2696"/>
        <pc:sldMasterMkLst>
          <pc:docMk/>
          <pc:sldMasterMk cId="0" sldId="2147483671"/>
        </pc:sldMasterMkLst>
        <pc:sldLayoutChg chg="del">
          <pc:chgData name="Sarah Brooking" userId="18cedcd5-ab48-4fbc-a36a-40873077071e" providerId="ADAL" clId="{D5CC3AB3-9973-4EC7-96E1-1BE5A746C289}" dt="2020-10-19T11:06:24.243" v="489" actId="2696"/>
          <pc:sldLayoutMkLst>
            <pc:docMk/>
            <pc:sldMasterMk cId="0" sldId="2147483671"/>
            <pc:sldLayoutMk cId="0" sldId="2147483659"/>
          </pc:sldLayoutMkLst>
        </pc:sldLayoutChg>
        <pc:sldLayoutChg chg="del">
          <pc:chgData name="Sarah Brooking" userId="18cedcd5-ab48-4fbc-a36a-40873077071e" providerId="ADAL" clId="{D5CC3AB3-9973-4EC7-96E1-1BE5A746C289}" dt="2020-10-19T11:06:24.243" v="490" actId="2696"/>
          <pc:sldLayoutMkLst>
            <pc:docMk/>
            <pc:sldMasterMk cId="0" sldId="2147483671"/>
            <pc:sldLayoutMk cId="0" sldId="2147483660"/>
          </pc:sldLayoutMkLst>
        </pc:sldLayoutChg>
        <pc:sldLayoutChg chg="del">
          <pc:chgData name="Sarah Brooking" userId="18cedcd5-ab48-4fbc-a36a-40873077071e" providerId="ADAL" clId="{D5CC3AB3-9973-4EC7-96E1-1BE5A746C289}" dt="2020-10-19T11:06:24.250" v="491" actId="2696"/>
          <pc:sldLayoutMkLst>
            <pc:docMk/>
            <pc:sldMasterMk cId="0" sldId="2147483671"/>
            <pc:sldLayoutMk cId="0" sldId="2147483661"/>
          </pc:sldLayoutMkLst>
        </pc:sldLayoutChg>
        <pc:sldLayoutChg chg="del">
          <pc:chgData name="Sarah Brooking" userId="18cedcd5-ab48-4fbc-a36a-40873077071e" providerId="ADAL" clId="{D5CC3AB3-9973-4EC7-96E1-1BE5A746C289}" dt="2020-10-19T11:06:24.250" v="492" actId="2696"/>
          <pc:sldLayoutMkLst>
            <pc:docMk/>
            <pc:sldMasterMk cId="0" sldId="2147483671"/>
            <pc:sldLayoutMk cId="0" sldId="2147483662"/>
          </pc:sldLayoutMkLst>
        </pc:sldLayoutChg>
        <pc:sldLayoutChg chg="del">
          <pc:chgData name="Sarah Brooking" userId="18cedcd5-ab48-4fbc-a36a-40873077071e" providerId="ADAL" clId="{D5CC3AB3-9973-4EC7-96E1-1BE5A746C289}" dt="2020-10-19T11:06:24.250" v="493" actId="2696"/>
          <pc:sldLayoutMkLst>
            <pc:docMk/>
            <pc:sldMasterMk cId="0" sldId="2147483671"/>
            <pc:sldLayoutMk cId="0" sldId="2147483663"/>
          </pc:sldLayoutMkLst>
        </pc:sldLayoutChg>
        <pc:sldLayoutChg chg="del">
          <pc:chgData name="Sarah Brooking" userId="18cedcd5-ab48-4fbc-a36a-40873077071e" providerId="ADAL" clId="{D5CC3AB3-9973-4EC7-96E1-1BE5A746C289}" dt="2020-10-19T11:06:24.250" v="494" actId="2696"/>
          <pc:sldLayoutMkLst>
            <pc:docMk/>
            <pc:sldMasterMk cId="0" sldId="2147483671"/>
            <pc:sldLayoutMk cId="0" sldId="2147483664"/>
          </pc:sldLayoutMkLst>
        </pc:sldLayoutChg>
        <pc:sldLayoutChg chg="del">
          <pc:chgData name="Sarah Brooking" userId="18cedcd5-ab48-4fbc-a36a-40873077071e" providerId="ADAL" clId="{D5CC3AB3-9973-4EC7-96E1-1BE5A746C289}" dt="2020-10-19T11:06:24.250" v="495" actId="2696"/>
          <pc:sldLayoutMkLst>
            <pc:docMk/>
            <pc:sldMasterMk cId="0" sldId="2147483671"/>
            <pc:sldLayoutMk cId="0" sldId="2147483665"/>
          </pc:sldLayoutMkLst>
        </pc:sldLayoutChg>
        <pc:sldLayoutChg chg="del">
          <pc:chgData name="Sarah Brooking" userId="18cedcd5-ab48-4fbc-a36a-40873077071e" providerId="ADAL" clId="{D5CC3AB3-9973-4EC7-96E1-1BE5A746C289}" dt="2020-10-19T11:06:24.250" v="496" actId="2696"/>
          <pc:sldLayoutMkLst>
            <pc:docMk/>
            <pc:sldMasterMk cId="0" sldId="2147483671"/>
            <pc:sldLayoutMk cId="0" sldId="2147483666"/>
          </pc:sldLayoutMkLst>
        </pc:sldLayoutChg>
        <pc:sldLayoutChg chg="del">
          <pc:chgData name="Sarah Brooking" userId="18cedcd5-ab48-4fbc-a36a-40873077071e" providerId="ADAL" clId="{D5CC3AB3-9973-4EC7-96E1-1BE5A746C289}" dt="2020-10-19T11:06:24.250" v="497" actId="2696"/>
          <pc:sldLayoutMkLst>
            <pc:docMk/>
            <pc:sldMasterMk cId="0" sldId="2147483671"/>
            <pc:sldLayoutMk cId="0" sldId="2147483667"/>
          </pc:sldLayoutMkLst>
        </pc:sldLayoutChg>
        <pc:sldLayoutChg chg="del">
          <pc:chgData name="Sarah Brooking" userId="18cedcd5-ab48-4fbc-a36a-40873077071e" providerId="ADAL" clId="{D5CC3AB3-9973-4EC7-96E1-1BE5A746C289}" dt="2020-10-19T11:06:24.250" v="498" actId="2696"/>
          <pc:sldLayoutMkLst>
            <pc:docMk/>
            <pc:sldMasterMk cId="0" sldId="2147483671"/>
            <pc:sldLayoutMk cId="0" sldId="2147483668"/>
          </pc:sldLayoutMkLst>
        </pc:sldLayoutChg>
        <pc:sldLayoutChg chg="del">
          <pc:chgData name="Sarah Brooking" userId="18cedcd5-ab48-4fbc-a36a-40873077071e" providerId="ADAL" clId="{D5CC3AB3-9973-4EC7-96E1-1BE5A746C289}" dt="2020-10-19T11:06:24.250" v="499" actId="2696"/>
          <pc:sldLayoutMkLst>
            <pc:docMk/>
            <pc:sldMasterMk cId="0" sldId="2147483671"/>
            <pc:sldLayoutMk cId="0" sldId="2147483669"/>
          </pc:sldLayoutMkLst>
        </pc:sldLayoutChg>
      </pc:sldMasterChg>
      <pc:sldMasterChg chg="delSldLayout">
        <pc:chgData name="Sarah Brooking" userId="18cedcd5-ab48-4fbc-a36a-40873077071e" providerId="ADAL" clId="{D5CC3AB3-9973-4EC7-96E1-1BE5A746C289}" dt="2020-10-19T11:48:52.553" v="1683" actId="2696"/>
        <pc:sldMasterMkLst>
          <pc:docMk/>
          <pc:sldMasterMk cId="3638669920" sldId="2147483693"/>
        </pc:sldMasterMkLst>
        <pc:sldLayoutChg chg="del">
          <pc:chgData name="Sarah Brooking" userId="18cedcd5-ab48-4fbc-a36a-40873077071e" providerId="ADAL" clId="{D5CC3AB3-9973-4EC7-96E1-1BE5A746C289}" dt="2020-10-19T11:48:52.553" v="1683" actId="2696"/>
          <pc:sldLayoutMkLst>
            <pc:docMk/>
            <pc:sldMasterMk cId="3638669920" sldId="2147483693"/>
            <pc:sldLayoutMk cId="932859807" sldId="214748371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1"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8" name="Google Shape;268;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6" name="Google Shape;286;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5" name="Google Shape;295;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3" name="Google Shape;313;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1" name="Google Shape;331;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1000"/>
              </a:spcBef>
              <a:spcAft>
                <a:spcPts val="0"/>
              </a:spcAft>
              <a:buSzPts val="14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0" name="Google Shape;340;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9" name="Google Shape;349;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8" name="Google Shape;358;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1" dirty="0"/>
          </a:p>
          <a:p>
            <a:pPr marL="114300" lvl="0" indent="0" algn="l" rtl="0">
              <a:lnSpc>
                <a:spcPct val="100000"/>
              </a:lnSpc>
              <a:spcBef>
                <a:spcPts val="0"/>
              </a:spcBef>
              <a:spcAft>
                <a:spcPts val="0"/>
              </a:spcAft>
              <a:buSzPts val="1800"/>
              <a:buNone/>
            </a:pPr>
            <a:endParaRPr sz="11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7" name="Google Shape;367;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6" name="Google Shape;376;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5" name="Google Shape;385;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p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5" name="Google Shape;685;p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p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1" name="Google Shape;701;p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7"/>
        <p:cNvGrpSpPr/>
        <p:nvPr/>
      </p:nvGrpSpPr>
      <p:grpSpPr>
        <a:xfrm>
          <a:off x="0" y="0"/>
          <a:ext cx="0" cy="0"/>
          <a:chOff x="0" y="0"/>
          <a:chExt cx="0" cy="0"/>
        </a:xfrm>
      </p:grpSpPr>
      <p:sp>
        <p:nvSpPr>
          <p:cNvPr id="708" name="Google Shape;708;p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9" name="Google Shape;709;p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4" name="Google Shape;454;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9" name="Google Shape;14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4" name="Google Shape;16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 name="Google Shape;24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00"/>
              </a:spcBef>
              <a:spcAft>
                <a:spcPts val="0"/>
              </a:spcAft>
              <a:buClr>
                <a:srgbClr val="000000"/>
              </a:buClr>
              <a:buSzPts val="1100"/>
              <a:buFont typeface="Arial"/>
              <a:buNone/>
            </a:pPr>
            <a:endParaRPr dirty="0"/>
          </a:p>
          <a:p>
            <a:pPr marL="0" lvl="0" indent="0" algn="l" rtl="0">
              <a:lnSpc>
                <a:spcPct val="100000"/>
              </a:lnSpc>
              <a:spcBef>
                <a:spcPts val="1000"/>
              </a:spcBef>
              <a:spcAft>
                <a:spcPts val="0"/>
              </a:spcAft>
              <a:buSzPts val="1100"/>
              <a:buNone/>
            </a:pPr>
            <a:endParaRPr b="1" dirty="0"/>
          </a:p>
          <a:p>
            <a:pPr marL="139700" marR="0" lvl="0" indent="0" algn="l" rtl="0">
              <a:lnSpc>
                <a:spcPct val="100000"/>
              </a:lnSpc>
              <a:spcBef>
                <a:spcPts val="0"/>
              </a:spcBef>
              <a:spcAft>
                <a:spcPts val="0"/>
              </a:spcAft>
              <a:buClr>
                <a:srgbClr val="000000"/>
              </a:buClr>
              <a:buSzPts val="1400"/>
              <a:buFont typeface="Arial"/>
              <a:buNone/>
            </a:pPr>
            <a:endParaRPr dirty="0"/>
          </a:p>
          <a:p>
            <a:pPr marL="0" lvl="0" indent="0" algn="l" rtl="0">
              <a:lnSpc>
                <a:spcPct val="100000"/>
              </a:lnSpc>
              <a:spcBef>
                <a:spcPts val="100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1462944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98285336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81357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72088652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479360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55456290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76820835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72720328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15" name="Google Shape;15;p3"/>
          <p:cNvSpPr txBox="1">
            <a:spLocks noGrp="1"/>
          </p:cNvSpPr>
          <p:nvPr>
            <p:ph type="body" idx="1"/>
          </p:nvPr>
        </p:nvSpPr>
        <p:spPr>
          <a:xfrm>
            <a:off x="311700" y="1152475"/>
            <a:ext cx="6030600" cy="3830491"/>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6" name="Google Shape;16;p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7" name="Google Shape;17;p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751862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0" name="Google Shape;20;p4"/>
          <p:cNvSpPr txBox="1">
            <a:spLocks noGrp="1"/>
          </p:cNvSpPr>
          <p:nvPr>
            <p:ph type="sldNum" idx="12"/>
          </p:nvPr>
        </p:nvSpPr>
        <p:spPr>
          <a:xfrm>
            <a:off x="8591578"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594869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23" name="Google Shape;23;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solidFill>
                  <a:schemeClr val="tx1"/>
                </a:solidFil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24" name="Google Shape;24;p5"/>
          <p:cNvSpPr txBox="1">
            <a:spLocks noGrp="1"/>
          </p:cNvSpPr>
          <p:nvPr>
            <p:ph type="sldNum" idx="12"/>
          </p:nvPr>
        </p:nvSpPr>
        <p:spPr>
          <a:xfrm>
            <a:off x="8595300" y="4746695"/>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99310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2218533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480400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9587420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7754690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62360470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34929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0201897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50672209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63866992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21.xml"/><Relationship Id="rId1" Type="http://schemas.openxmlformats.org/officeDocument/2006/relationships/slideLayout" Target="../slideLayouts/slideLayout17.xml"/><Relationship Id="rId4" Type="http://schemas.openxmlformats.org/officeDocument/2006/relationships/hyperlink" Target="https://www.ceop.police.uk/safety-centre/"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8" Type="http://schemas.openxmlformats.org/officeDocument/2006/relationships/hyperlink" Target="https://www.childline.org.uk/" TargetMode="External"/><Relationship Id="rId3" Type="http://schemas.openxmlformats.org/officeDocument/2006/relationships/hyperlink" Target="http://www.rapecrisis.org.uk/" TargetMode="External"/><Relationship Id="rId7" Type="http://schemas.openxmlformats.org/officeDocument/2006/relationships/hyperlink" Target="https://respectphoneline.org.uk/" TargetMode="External"/><Relationship Id="rId2" Type="http://schemas.openxmlformats.org/officeDocument/2006/relationships/notesSlide" Target="../notesSlides/notesSlide24.xml"/><Relationship Id="rId1" Type="http://schemas.openxmlformats.org/officeDocument/2006/relationships/slideLayout" Target="../slideLayouts/slideLayout17.xml"/><Relationship Id="rId6" Type="http://schemas.openxmlformats.org/officeDocument/2006/relationships/hyperlink" Target="http://www.galop.org.uk/" TargetMode="External"/><Relationship Id="rId11" Type="http://schemas.openxmlformats.org/officeDocument/2006/relationships/hyperlink" Target="https://www.gov.uk/bullying-at-school/reporting-bullying" TargetMode="External"/><Relationship Id="rId5" Type="http://schemas.openxmlformats.org/officeDocument/2006/relationships/hyperlink" Target="http://www.survivorsuk.org/" TargetMode="External"/><Relationship Id="rId10" Type="http://schemas.openxmlformats.org/officeDocument/2006/relationships/hyperlink" Target="https://www.ceop.police.uk/safety-centre/" TargetMode="External"/><Relationship Id="rId4" Type="http://schemas.openxmlformats.org/officeDocument/2006/relationships/hyperlink" Target="http://www.nationaldahelpline.org.uk/" TargetMode="External"/><Relationship Id="rId9" Type="http://schemas.openxmlformats.org/officeDocument/2006/relationships/hyperlink" Target="https://www.childnet.com/resources/cyberbullying-guidance-for-school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hyperlink" Target="https://www.minded.org.uk/Catalogue/Index?HierarchyId=0_42929&amp;programmeId=42929" TargetMode="External"/><Relationship Id="rId2" Type="http://schemas.openxmlformats.org/officeDocument/2006/relationships/notesSlide" Target="../notesSlides/notesSlide26.xml"/><Relationship Id="rId1" Type="http://schemas.openxmlformats.org/officeDocument/2006/relationships/slideLayout" Target="../slideLayouts/slideLayout17.xml"/><Relationship Id="rId4" Type="http://schemas.openxmlformats.org/officeDocument/2006/relationships/hyperlink" Target="https://papyrus-uk.org/save-the-clas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hyperlink" Target="https://assets.publishing.service.gov.uk/government/uploads/system/uploads/attachment_data/file/811796/Teaching_online_safety_in_school.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respectful relationships</a:t>
            </a:r>
            <a:endParaRPr sz="3600" b="1" dirty="0"/>
          </a:p>
        </p:txBody>
      </p:sp>
      <p:sp>
        <p:nvSpPr>
          <p:cNvPr id="100" name="Google Shape;100;p25"/>
          <p:cNvSpPr txBox="1">
            <a:spLocks noGrp="1"/>
          </p:cNvSpPr>
          <p:nvPr>
            <p:ph type="subTitle" idx="1"/>
          </p:nvPr>
        </p:nvSpPr>
        <p:spPr>
          <a:xfrm>
            <a:off x="1337100" y="2985599"/>
            <a:ext cx="6545400" cy="799001"/>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3200" dirty="0">
                <a:solidFill>
                  <a:schemeClr val="accent5">
                    <a:lumMod val="75000"/>
                  </a:schemeClr>
                </a:solidFill>
              </a:rPr>
              <a:t>Part of: EHWB and RSE</a:t>
            </a:r>
            <a:endParaRPr sz="3200"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631900" y="4405675"/>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0" i="0" u="none" strike="noStrike" kern="0" cap="none" spc="0" normalizeH="0" baseline="0" noProof="0" dirty="0">
                <a:ln>
                  <a:noFill/>
                </a:ln>
                <a:solidFill>
                  <a:srgbClr val="260859"/>
                </a:solidFill>
                <a:effectLst/>
                <a:uLnTx/>
                <a:uFillTx/>
                <a:latin typeface="Arial"/>
                <a:cs typeface="Arial"/>
                <a:sym typeface="Arial"/>
              </a:rPr>
              <a:t>Primary</a:t>
            </a:r>
            <a:endParaRPr kumimoji="0" sz="2000" b="0" i="0" u="none" strike="noStrike" kern="0" cap="none" spc="0" normalizeH="0" baseline="0" noProof="0" dirty="0">
              <a:ln>
                <a:noFill/>
              </a:ln>
              <a:solidFill>
                <a:srgbClr val="260859"/>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Boundaries and personal space</a:t>
            </a:r>
            <a:endParaRPr dirty="0"/>
          </a:p>
        </p:txBody>
      </p:sp>
      <p:sp>
        <p:nvSpPr>
          <p:cNvPr id="253" name="Google Shape;253;p4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Teach that a key part of a healthy relationship is to respect each other’s </a:t>
            </a:r>
            <a:r>
              <a:rPr lang="en-GB" b="1" dirty="0">
                <a:solidFill>
                  <a:srgbClr val="000000"/>
                </a:solidFill>
              </a:rPr>
              <a:t>personal space and boundaries</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Explain that everyone has the right to have their own boundaries, for example:</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to share some of their toys, but not all of them</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to choose how much physical contact they have, e.g. some people like to hug, but other people prefer to just wave</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Explain the differences between </a:t>
            </a:r>
            <a:r>
              <a:rPr lang="en-GB" b="1" dirty="0">
                <a:solidFill>
                  <a:srgbClr val="000000"/>
                </a:solidFill>
              </a:rPr>
              <a:t>appropriate and inappropriate or unsafe contact</a:t>
            </a:r>
            <a:r>
              <a:rPr lang="en-GB" dirty="0">
                <a:solidFill>
                  <a:srgbClr val="000000"/>
                </a:solidFill>
              </a:rPr>
              <a:t> (in both physical and in other contexts, e.g. online).</a:t>
            </a:r>
            <a:endParaRPr dirty="0">
              <a:solidFill>
                <a:srgbClr val="000000"/>
              </a:solidFill>
            </a:endParaRPr>
          </a:p>
          <a:p>
            <a:pPr marL="0" lvl="0" indent="0" algn="l" rtl="0">
              <a:lnSpc>
                <a:spcPct val="115000"/>
              </a:lnSpc>
              <a:spcBef>
                <a:spcPts val="1000"/>
              </a:spcBef>
              <a:spcAft>
                <a:spcPts val="0"/>
              </a:spcAft>
              <a:buClr>
                <a:schemeClr val="dk1"/>
              </a:buClr>
              <a:buSzPts val="1400"/>
              <a:buNone/>
            </a:pPr>
            <a:endParaRPr dirty="0"/>
          </a:p>
        </p:txBody>
      </p:sp>
      <p:sp>
        <p:nvSpPr>
          <p:cNvPr id="255" name="Google Shape;255;p46"/>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54" name="Google Shape;254;p46"/>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10</a:t>
            </a:fld>
            <a:endParaRPr dirty="0"/>
          </a:p>
        </p:txBody>
      </p:sp>
      <p:sp>
        <p:nvSpPr>
          <p:cNvPr id="256" name="Google Shape;256;p46"/>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Respecting difference</a:t>
            </a:r>
            <a:endParaRPr dirty="0"/>
          </a:p>
        </p:txBody>
      </p:sp>
      <p:sp>
        <p:nvSpPr>
          <p:cNvPr id="262" name="Google Shape;262;p4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Teach that everybody is unique. For example, people:</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look different </a:t>
            </a:r>
            <a:r>
              <a:rPr lang="en-GB" dirty="0">
                <a:solidFill>
                  <a:srgbClr val="000000"/>
                </a:solidFill>
              </a:rPr>
              <a:t>from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like and dislike</a:t>
            </a:r>
            <a:r>
              <a:rPr lang="en-GB" b="1" dirty="0">
                <a:solidFill>
                  <a:srgbClr val="000000"/>
                </a:solidFill>
              </a:rPr>
              <a:t> different things</a:t>
            </a:r>
            <a:endParaRPr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might have </a:t>
            </a:r>
            <a:r>
              <a:rPr lang="en-GB" b="1" dirty="0">
                <a:solidFill>
                  <a:srgbClr val="000000"/>
                </a:solidFill>
              </a:rPr>
              <a:t>different beliefs or customs</a:t>
            </a:r>
            <a:endParaRPr b="1"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everyone needs to show the same respect to others, </a:t>
            </a:r>
            <a:r>
              <a:rPr lang="en-GB" b="1" dirty="0">
                <a:solidFill>
                  <a:srgbClr val="000000"/>
                </a:solidFill>
              </a:rPr>
              <a:t>regardless of how different</a:t>
            </a:r>
            <a:r>
              <a:rPr lang="en-GB" dirty="0">
                <a:solidFill>
                  <a:srgbClr val="000000"/>
                </a:solidFill>
              </a:rPr>
              <a:t> they are to them. </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targeting someone simply because you disagree with them is a form of bullying and not acceptable.</a:t>
            </a:r>
            <a:endParaRPr dirty="0">
              <a:solidFill>
                <a:srgbClr val="000000"/>
              </a:solidFill>
            </a:endParaRPr>
          </a:p>
        </p:txBody>
      </p:sp>
      <p:sp>
        <p:nvSpPr>
          <p:cNvPr id="264" name="Google Shape;264;p47"/>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3" name="Google Shape;263;p4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11</a:t>
            </a:fld>
            <a:endParaRPr dirty="0"/>
          </a:p>
        </p:txBody>
      </p:sp>
      <p:sp>
        <p:nvSpPr>
          <p:cNvPr id="265" name="Google Shape;265;p4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4322F7F5-03BD-4DB3-9EFA-A0C870C5DAC6}"/>
              </a:ext>
            </a:extLst>
          </p:cNvPr>
          <p:cNvSpPr/>
          <p:nvPr/>
        </p:nvSpPr>
        <p:spPr>
          <a:xfrm>
            <a:off x="2604887" y="3165822"/>
            <a:ext cx="3311819" cy="1641078"/>
          </a:xfrm>
          <a:prstGeom prst="wedgeEllipseCallout">
            <a:avLst>
              <a:gd name="adj1" fmla="val -54244"/>
              <a:gd name="adj2" fmla="val -3489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can we use examples and create discussions with the onus on celebrating diversity.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8"/>
          <p:cNvSpPr txBox="1">
            <a:spLocks noGrp="1"/>
          </p:cNvSpPr>
          <p:nvPr>
            <p:ph type="title"/>
          </p:nvPr>
        </p:nvSpPr>
        <p:spPr>
          <a:xfrm>
            <a:off x="270001" y="233325"/>
            <a:ext cx="3364547"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t>Self-respect and happiness</a:t>
            </a:r>
            <a:endParaRPr sz="2000" dirty="0"/>
          </a:p>
        </p:txBody>
      </p:sp>
      <p:sp>
        <p:nvSpPr>
          <p:cNvPr id="271" name="Google Shape;271;p48"/>
          <p:cNvSpPr txBox="1">
            <a:spLocks noGrp="1"/>
          </p:cNvSpPr>
          <p:nvPr>
            <p:ph type="body" idx="1"/>
          </p:nvPr>
        </p:nvSpPr>
        <p:spPr>
          <a:xfrm>
            <a:off x="270000" y="789000"/>
            <a:ext cx="2542356"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Explain to pupils that self-respect means valuing their own worth, needs</a:t>
            </a:r>
            <a:r>
              <a:rPr lang="en-GB" b="1" dirty="0">
                <a:solidFill>
                  <a:srgbClr val="000000"/>
                </a:solidFill>
              </a:rPr>
              <a:t> </a:t>
            </a:r>
            <a:r>
              <a:rPr lang="en-GB" dirty="0">
                <a:solidFill>
                  <a:srgbClr val="000000"/>
                </a:solidFill>
              </a:rPr>
              <a:t>and wishes. These are of </a:t>
            </a:r>
            <a:r>
              <a:rPr lang="en-GB" b="1" dirty="0">
                <a:solidFill>
                  <a:srgbClr val="000000"/>
                </a:solidFill>
              </a:rPr>
              <a:t>equal value </a:t>
            </a:r>
            <a:r>
              <a:rPr lang="en-GB" dirty="0">
                <a:solidFill>
                  <a:srgbClr val="000000"/>
                </a:solidFill>
              </a:rPr>
              <a:t>to anybody else’s.</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Having </a:t>
            </a:r>
            <a:r>
              <a:rPr lang="en-GB" b="1" dirty="0">
                <a:solidFill>
                  <a:srgbClr val="000000"/>
                </a:solidFill>
              </a:rPr>
              <a:t>self-respect and self-worth </a:t>
            </a:r>
            <a:r>
              <a:rPr lang="en-GB" dirty="0">
                <a:solidFill>
                  <a:srgbClr val="000000"/>
                </a:solidFill>
              </a:rPr>
              <a:t>can help them to:</a:t>
            </a:r>
            <a:endParaRPr dirty="0">
              <a:solidFill>
                <a:srgbClr val="000000"/>
              </a:solidFill>
            </a:endParaRPr>
          </a:p>
          <a:p>
            <a:pPr marL="457200" lvl="0" indent="-317500" algn="l" rtl="0">
              <a:lnSpc>
                <a:spcPct val="115000"/>
              </a:lnSpc>
              <a:spcBef>
                <a:spcPts val="1000"/>
              </a:spcBef>
              <a:spcAft>
                <a:spcPts val="0"/>
              </a:spcAft>
              <a:buClr>
                <a:srgbClr val="000000"/>
              </a:buClr>
              <a:buSzPts val="1400"/>
              <a:buChar char="●"/>
            </a:pPr>
            <a:r>
              <a:rPr lang="en-GB" dirty="0">
                <a:solidFill>
                  <a:srgbClr val="000000"/>
                </a:solidFill>
              </a:rPr>
              <a:t>be confident and happy</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feel that they matter</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empathise with others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achieve personal goals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be resilient</a:t>
            </a:r>
            <a:endParaRPr dirty="0">
              <a:solidFill>
                <a:srgbClr val="000000"/>
              </a:solidFill>
            </a:endParaRPr>
          </a:p>
        </p:txBody>
      </p:sp>
      <p:sp>
        <p:nvSpPr>
          <p:cNvPr id="273" name="Google Shape;273;p48"/>
          <p:cNvSpPr txBox="1">
            <a:spLocks noGrp="1"/>
          </p:cNvSpPr>
          <p:nvPr>
            <p:ph type="body" idx="2"/>
          </p:nvPr>
        </p:nvSpPr>
        <p:spPr>
          <a:xfrm>
            <a:off x="7591824" y="216425"/>
            <a:ext cx="1282175" cy="2949397"/>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importance of self-respect and how this links to their own happiness.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2" name="Google Shape;272;p48"/>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12</a:t>
            </a:fld>
            <a:endParaRPr dirty="0"/>
          </a:p>
        </p:txBody>
      </p:sp>
      <p:sp>
        <p:nvSpPr>
          <p:cNvPr id="274" name="Google Shape;274;p4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Rectangle 1">
            <a:extLst>
              <a:ext uri="{FF2B5EF4-FFF2-40B4-BE49-F238E27FC236}">
                <a16:creationId xmlns:a16="http://schemas.microsoft.com/office/drawing/2014/main" id="{1C5248EC-B10D-46EE-9A65-95C97516F563}"/>
              </a:ext>
            </a:extLst>
          </p:cNvPr>
          <p:cNvSpPr/>
          <p:nvPr/>
        </p:nvSpPr>
        <p:spPr>
          <a:xfrm>
            <a:off x="3077456" y="1867298"/>
            <a:ext cx="4572000" cy="3206968"/>
          </a:xfrm>
          <a:prstGeom prst="rect">
            <a:avLst/>
          </a:prstGeom>
        </p:spPr>
        <p:txBody>
          <a:bodyPr>
            <a:spAutoFit/>
          </a:bodyPr>
          <a:lstStyle/>
          <a:p>
            <a:pPr lvl="0">
              <a:lnSpc>
                <a:spcPct val="115000"/>
              </a:lnSpc>
              <a:spcBef>
                <a:spcPts val="1600"/>
              </a:spcBef>
              <a:buClr>
                <a:schemeClr val="dk1"/>
              </a:buClr>
              <a:buSzPts val="1400"/>
            </a:pPr>
            <a:r>
              <a:rPr lang="en-GB" dirty="0"/>
              <a:t>Explain to pupils that practising respect for ourselves and others also means </a:t>
            </a:r>
            <a:r>
              <a:rPr lang="en-GB" b="1" dirty="0"/>
              <a:t>showing</a:t>
            </a:r>
            <a:r>
              <a:rPr lang="en-GB" dirty="0"/>
              <a:t> </a:t>
            </a:r>
            <a:r>
              <a:rPr lang="en-GB" b="1" dirty="0"/>
              <a:t>other qualities</a:t>
            </a:r>
            <a:r>
              <a:rPr lang="en-GB" dirty="0"/>
              <a:t> such as honesty, empathy, integrity, courage, humility, kindness, generosity, trustworthiness, tolerance and fairness. </a:t>
            </a:r>
          </a:p>
          <a:p>
            <a:pPr lvl="0">
              <a:lnSpc>
                <a:spcPct val="115000"/>
              </a:lnSpc>
              <a:spcBef>
                <a:spcPts val="1600"/>
              </a:spcBef>
              <a:buClr>
                <a:schemeClr val="dk1"/>
              </a:buClr>
              <a:buSzPts val="1400"/>
            </a:pPr>
            <a:r>
              <a:rPr lang="en-GB" dirty="0"/>
              <a:t>Explain each of these qualities to pupils and </a:t>
            </a:r>
            <a:r>
              <a:rPr lang="en-GB" b="1" dirty="0"/>
              <a:t>encourage active demonstration</a:t>
            </a:r>
            <a:r>
              <a:rPr lang="en-GB" dirty="0"/>
              <a:t> of these behaviours throughout the school community.</a:t>
            </a:r>
          </a:p>
          <a:p>
            <a:pPr lvl="0">
              <a:lnSpc>
                <a:spcPct val="115000"/>
              </a:lnSpc>
              <a:spcBef>
                <a:spcPts val="1600"/>
              </a:spcBef>
              <a:buSzPts val="1400"/>
            </a:pPr>
            <a:r>
              <a:rPr lang="en-GB" dirty="0"/>
              <a:t>Teach that they can develop these qualities by </a:t>
            </a:r>
            <a:r>
              <a:rPr lang="en-GB" b="1" dirty="0"/>
              <a:t>taking part in activities</a:t>
            </a:r>
            <a:r>
              <a:rPr lang="en-GB" dirty="0"/>
              <a:t> such as helping others and volunteering.</a:t>
            </a:r>
          </a:p>
        </p:txBody>
      </p:sp>
      <p:sp>
        <p:nvSpPr>
          <p:cNvPr id="8" name="Google Shape;279;p49">
            <a:extLst>
              <a:ext uri="{FF2B5EF4-FFF2-40B4-BE49-F238E27FC236}">
                <a16:creationId xmlns:a16="http://schemas.microsoft.com/office/drawing/2014/main" id="{1A2FD22E-27AE-4C98-99FB-910E3F1BB372}"/>
              </a:ext>
            </a:extLst>
          </p:cNvPr>
          <p:cNvSpPr txBox="1">
            <a:spLocks/>
          </p:cNvSpPr>
          <p:nvPr/>
        </p:nvSpPr>
        <p:spPr>
          <a:xfrm>
            <a:off x="3043938" y="1417036"/>
            <a:ext cx="3287708" cy="572700"/>
          </a:xfrm>
          <a:prstGeom prst="rect">
            <a:avLst/>
          </a:prstGeom>
          <a:noFill/>
          <a:ln>
            <a:noFill/>
          </a:ln>
        </p:spPr>
        <p:txBody>
          <a:bodyPr spcFirstLastPara="1" vert="horz" wrap="square" lIns="91425" tIns="91425" rIns="91425" bIns="91425" rtlCol="0" anchor="t" anchorCtr="0">
            <a:noAutofit/>
          </a:bodyPr>
          <a:lstStyle>
            <a:lvl1pPr lvl="0" algn="l" defTabSz="342900" rtl="0" eaLnBrk="1" latinLnBrk="0" hangingPunct="1">
              <a:lnSpc>
                <a:spcPct val="100000"/>
              </a:lnSpc>
              <a:spcBef>
                <a:spcPts val="0"/>
              </a:spcBef>
              <a:spcAft>
                <a:spcPts val="0"/>
              </a:spcAft>
              <a:buSzPts val="2800"/>
              <a:buNone/>
              <a:defRPr sz="2700" kern="1200">
                <a:solidFill>
                  <a:schemeClr val="accent1"/>
                </a:solidFill>
                <a:latin typeface="+mj-lt"/>
                <a:ea typeface="+mj-ea"/>
                <a:cs typeface="+mj-cs"/>
              </a:defRPr>
            </a:lvl1pPr>
            <a:lvl2pPr lvl="1" algn="l" eaLnBrk="1" hangingPunct="1">
              <a:lnSpc>
                <a:spcPct val="100000"/>
              </a:lnSpc>
              <a:spcBef>
                <a:spcPts val="0"/>
              </a:spcBef>
              <a:spcAft>
                <a:spcPts val="0"/>
              </a:spcAft>
              <a:buSzPts val="2800"/>
              <a:buNone/>
              <a:defRPr>
                <a:solidFill>
                  <a:schemeClr val="tx2"/>
                </a:solidFill>
              </a:defRPr>
            </a:lvl2pPr>
            <a:lvl3pPr lvl="2" algn="l" eaLnBrk="1" hangingPunct="1">
              <a:lnSpc>
                <a:spcPct val="100000"/>
              </a:lnSpc>
              <a:spcBef>
                <a:spcPts val="0"/>
              </a:spcBef>
              <a:spcAft>
                <a:spcPts val="0"/>
              </a:spcAft>
              <a:buSzPts val="2800"/>
              <a:buNone/>
              <a:defRPr>
                <a:solidFill>
                  <a:schemeClr val="tx2"/>
                </a:solidFill>
              </a:defRPr>
            </a:lvl3pPr>
            <a:lvl4pPr lvl="3" algn="l" eaLnBrk="1" hangingPunct="1">
              <a:lnSpc>
                <a:spcPct val="100000"/>
              </a:lnSpc>
              <a:spcBef>
                <a:spcPts val="0"/>
              </a:spcBef>
              <a:spcAft>
                <a:spcPts val="0"/>
              </a:spcAft>
              <a:buSzPts val="2800"/>
              <a:buNone/>
              <a:defRPr>
                <a:solidFill>
                  <a:schemeClr val="tx2"/>
                </a:solidFill>
              </a:defRPr>
            </a:lvl4pPr>
            <a:lvl5pPr lvl="4" algn="l" eaLnBrk="1" hangingPunct="1">
              <a:lnSpc>
                <a:spcPct val="100000"/>
              </a:lnSpc>
              <a:spcBef>
                <a:spcPts val="0"/>
              </a:spcBef>
              <a:spcAft>
                <a:spcPts val="0"/>
              </a:spcAft>
              <a:buSzPts val="2800"/>
              <a:buNone/>
              <a:defRPr>
                <a:solidFill>
                  <a:schemeClr val="tx2"/>
                </a:solidFill>
              </a:defRPr>
            </a:lvl5pPr>
            <a:lvl6pPr lvl="5" algn="l" eaLnBrk="1" hangingPunct="1">
              <a:lnSpc>
                <a:spcPct val="100000"/>
              </a:lnSpc>
              <a:spcBef>
                <a:spcPts val="0"/>
              </a:spcBef>
              <a:spcAft>
                <a:spcPts val="0"/>
              </a:spcAft>
              <a:buSzPts val="2800"/>
              <a:buNone/>
              <a:defRPr>
                <a:solidFill>
                  <a:schemeClr val="tx2"/>
                </a:solidFill>
              </a:defRPr>
            </a:lvl6pPr>
            <a:lvl7pPr lvl="6" algn="l" eaLnBrk="1" hangingPunct="1">
              <a:lnSpc>
                <a:spcPct val="100000"/>
              </a:lnSpc>
              <a:spcBef>
                <a:spcPts val="0"/>
              </a:spcBef>
              <a:spcAft>
                <a:spcPts val="0"/>
              </a:spcAft>
              <a:buSzPts val="2800"/>
              <a:buNone/>
              <a:defRPr>
                <a:solidFill>
                  <a:schemeClr val="tx2"/>
                </a:solidFill>
              </a:defRPr>
            </a:lvl7pPr>
            <a:lvl8pPr lvl="7" algn="l" eaLnBrk="1" hangingPunct="1">
              <a:lnSpc>
                <a:spcPct val="100000"/>
              </a:lnSpc>
              <a:spcBef>
                <a:spcPts val="0"/>
              </a:spcBef>
              <a:spcAft>
                <a:spcPts val="0"/>
              </a:spcAft>
              <a:buSzPts val="2800"/>
              <a:buNone/>
              <a:defRPr>
                <a:solidFill>
                  <a:schemeClr val="tx2"/>
                </a:solidFill>
              </a:defRPr>
            </a:lvl8pPr>
            <a:lvl9pPr lvl="8" algn="l" eaLnBrk="1" hangingPunct="1">
              <a:lnSpc>
                <a:spcPct val="100000"/>
              </a:lnSpc>
              <a:spcBef>
                <a:spcPts val="0"/>
              </a:spcBef>
              <a:spcAft>
                <a:spcPts val="0"/>
              </a:spcAft>
              <a:buSzPts val="2800"/>
              <a:buNone/>
              <a:defRPr>
                <a:solidFill>
                  <a:schemeClr val="tx2"/>
                </a:solidFill>
              </a:defRPr>
            </a:lvl9pPr>
          </a:lstStyle>
          <a:p>
            <a:pPr>
              <a:buClrTx/>
              <a:buFontTx/>
            </a:pPr>
            <a:r>
              <a:rPr lang="en-GB" sz="1600" dirty="0"/>
              <a:t>Respect for ourselves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Respecting people in authority</a:t>
            </a:r>
            <a:endParaRPr dirty="0"/>
          </a:p>
        </p:txBody>
      </p:sp>
      <p:sp>
        <p:nvSpPr>
          <p:cNvPr id="289" name="Google Shape;289;p5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rgbClr val="000000"/>
                </a:solidFill>
              </a:rPr>
              <a:t>Explain that all relationships benefit when respect is </a:t>
            </a:r>
            <a:r>
              <a:rPr lang="en-GB" b="1" dirty="0">
                <a:solidFill>
                  <a:srgbClr val="000000"/>
                </a:solidFill>
              </a:rPr>
              <a:t>mutual</a:t>
            </a:r>
            <a:r>
              <a:rPr lang="en-GB" dirty="0">
                <a:solidFill>
                  <a:srgbClr val="000000"/>
                </a:solidFill>
              </a:rPr>
              <a:t> and </a:t>
            </a:r>
            <a:r>
              <a:rPr lang="en-GB" b="1" dirty="0">
                <a:solidFill>
                  <a:srgbClr val="000000"/>
                </a:solidFill>
              </a:rPr>
              <a:t>reciprocal.</a:t>
            </a:r>
            <a:r>
              <a:rPr lang="en-GB" dirty="0">
                <a:solidFill>
                  <a:srgbClr val="000000"/>
                </a:solidFill>
              </a:rPr>
              <a:t> </a:t>
            </a:r>
            <a:endParaRPr dirty="0">
              <a:solidFill>
                <a:srgbClr val="000000"/>
              </a:solidFill>
            </a:endParaRPr>
          </a:p>
          <a:p>
            <a:pPr marL="0" lvl="0" indent="0" algn="l" rtl="0">
              <a:lnSpc>
                <a:spcPct val="100000"/>
              </a:lnSpc>
              <a:spcBef>
                <a:spcPts val="0"/>
              </a:spcBef>
              <a:spcAft>
                <a:spcPts val="0"/>
              </a:spcAft>
              <a:buSzPts val="1100"/>
              <a:buNone/>
            </a:pPr>
            <a:endParaRPr dirty="0">
              <a:solidFill>
                <a:srgbClr val="000000"/>
              </a:solidFill>
            </a:endParaRPr>
          </a:p>
          <a:p>
            <a:pPr marL="0" lvl="0" indent="0" algn="l" rtl="0">
              <a:lnSpc>
                <a:spcPct val="100000"/>
              </a:lnSpc>
              <a:spcBef>
                <a:spcPts val="0"/>
              </a:spcBef>
              <a:spcAft>
                <a:spcPts val="0"/>
              </a:spcAft>
              <a:buSzPts val="1100"/>
              <a:buNone/>
            </a:pPr>
            <a:r>
              <a:rPr lang="en-GB" dirty="0">
                <a:solidFill>
                  <a:srgbClr val="000000"/>
                </a:solidFill>
              </a:rPr>
              <a:t>Teach pupils that it is </a:t>
            </a:r>
            <a:r>
              <a:rPr lang="en-GB" b="1" dirty="0">
                <a:solidFill>
                  <a:srgbClr val="000000"/>
                </a:solidFill>
              </a:rPr>
              <a:t>courteous</a:t>
            </a:r>
            <a:r>
              <a:rPr lang="en-GB" dirty="0">
                <a:solidFill>
                  <a:srgbClr val="000000"/>
                </a:solidFill>
              </a:rPr>
              <a:t> to respect those in positions of authority. Explain that the people within these jobs often have a </a:t>
            </a:r>
            <a:r>
              <a:rPr lang="en-GB" b="1" dirty="0">
                <a:solidFill>
                  <a:srgbClr val="000000"/>
                </a:solidFill>
              </a:rPr>
              <a:t>responsibility</a:t>
            </a:r>
            <a:r>
              <a:rPr lang="en-GB" dirty="0">
                <a:solidFill>
                  <a:srgbClr val="000000"/>
                </a:solidFill>
              </a:rPr>
              <a:t> to make other people’s lives safe and secure. Teach that by </a:t>
            </a:r>
            <a:r>
              <a:rPr lang="en-GB" b="1" dirty="0">
                <a:solidFill>
                  <a:srgbClr val="000000"/>
                </a:solidFill>
              </a:rPr>
              <a:t>respecting those positions</a:t>
            </a:r>
            <a:r>
              <a:rPr lang="en-GB" dirty="0">
                <a:solidFill>
                  <a:srgbClr val="000000"/>
                </a:solidFill>
              </a:rPr>
              <a:t> we enable them to do this properly.</a:t>
            </a:r>
            <a:endParaRPr dirty="0">
              <a:solidFill>
                <a:srgbClr val="000000"/>
              </a:solidFill>
            </a:endParaRPr>
          </a:p>
          <a:p>
            <a:pPr marL="0" lvl="0" indent="0" algn="l" rtl="0">
              <a:lnSpc>
                <a:spcPct val="100000"/>
              </a:lnSpc>
              <a:spcBef>
                <a:spcPts val="0"/>
              </a:spcBef>
              <a:spcAft>
                <a:spcPts val="0"/>
              </a:spcAft>
              <a:buSzPts val="1100"/>
              <a:buNone/>
            </a:pPr>
            <a:endParaRPr dirty="0">
              <a:solidFill>
                <a:srgbClr val="000000"/>
              </a:solidFill>
            </a:endParaRPr>
          </a:p>
          <a:p>
            <a:pPr marL="0" lvl="0" indent="0" algn="l" rtl="0">
              <a:lnSpc>
                <a:spcPct val="100000"/>
              </a:lnSpc>
              <a:spcBef>
                <a:spcPts val="0"/>
              </a:spcBef>
              <a:spcAft>
                <a:spcPts val="0"/>
              </a:spcAft>
              <a:buSzPts val="1100"/>
              <a:buNone/>
            </a:pPr>
            <a:r>
              <a:rPr lang="en-GB" dirty="0">
                <a:solidFill>
                  <a:srgbClr val="000000"/>
                </a:solidFill>
              </a:rPr>
              <a:t>Give some examples of people in such positions and explain why respect for them and the job they do is important.</a:t>
            </a:r>
            <a:endParaRPr dirty="0">
              <a:solidFill>
                <a:srgbClr val="000000"/>
              </a:solidFill>
            </a:endParaRPr>
          </a:p>
          <a:p>
            <a:pPr marL="0" lvl="0" indent="0" algn="l" rtl="0">
              <a:lnSpc>
                <a:spcPct val="100000"/>
              </a:lnSpc>
              <a:spcBef>
                <a:spcPts val="0"/>
              </a:spcBef>
              <a:spcAft>
                <a:spcPts val="0"/>
              </a:spcAft>
              <a:buSzPts val="1100"/>
              <a:buNone/>
            </a:pPr>
            <a:endParaRPr dirty="0"/>
          </a:p>
        </p:txBody>
      </p:sp>
      <p:sp>
        <p:nvSpPr>
          <p:cNvPr id="292" name="Google Shape;292;p50"/>
          <p:cNvSpPr txBox="1">
            <a:spLocks noGrp="1"/>
          </p:cNvSpPr>
          <p:nvPr>
            <p:ph type="body" idx="2"/>
          </p:nvPr>
        </p:nvSpPr>
        <p:spPr>
          <a:xfrm>
            <a:off x="6178800" y="216425"/>
            <a:ext cx="2695200" cy="2624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that in school and in wider society they can expect to be treated with respect by others, and that in turn they should show due respect to others, including those in positions of authority.</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0" name="Google Shape;290;p5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13</a:t>
            </a:fld>
            <a:endParaRPr dirty="0"/>
          </a:p>
        </p:txBody>
      </p:sp>
      <p:sp>
        <p:nvSpPr>
          <p:cNvPr id="291" name="Google Shape;291;p5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1"/>
          <p:cNvSpPr txBox="1">
            <a:spLocks noGrp="1"/>
          </p:cNvSpPr>
          <p:nvPr>
            <p:ph type="title"/>
          </p:nvPr>
        </p:nvSpPr>
        <p:spPr>
          <a:xfrm>
            <a:off x="270000" y="216425"/>
            <a:ext cx="2842034"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t>Improving relationships</a:t>
            </a:r>
            <a:endParaRPr sz="2000" dirty="0"/>
          </a:p>
        </p:txBody>
      </p:sp>
      <p:sp>
        <p:nvSpPr>
          <p:cNvPr id="298" name="Google Shape;298;p51"/>
          <p:cNvSpPr txBox="1">
            <a:spLocks noGrp="1"/>
          </p:cNvSpPr>
          <p:nvPr>
            <p:ph type="body" idx="1"/>
          </p:nvPr>
        </p:nvSpPr>
        <p:spPr>
          <a:xfrm>
            <a:off x="270000" y="653143"/>
            <a:ext cx="3110975" cy="380148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dirty="0">
                <a:solidFill>
                  <a:srgbClr val="000000"/>
                </a:solidFill>
              </a:rPr>
              <a:t>Teach pupils that all relationships (e.g. friends, family, online) can be supported by:</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being </a:t>
            </a:r>
            <a:r>
              <a:rPr lang="en-GB" b="1" dirty="0">
                <a:solidFill>
                  <a:srgbClr val="000000"/>
                </a:solidFill>
              </a:rPr>
              <a:t>kind, considerate </a:t>
            </a:r>
            <a:r>
              <a:rPr lang="en-GB" dirty="0">
                <a:solidFill>
                  <a:srgbClr val="000000"/>
                </a:solidFill>
              </a:rPr>
              <a:t>and</a:t>
            </a:r>
            <a:r>
              <a:rPr lang="en-GB" b="1" dirty="0">
                <a:solidFill>
                  <a:srgbClr val="000000"/>
                </a:solidFill>
              </a:rPr>
              <a:t> respectful</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being </a:t>
            </a:r>
            <a:r>
              <a:rPr lang="en-GB" b="1" dirty="0">
                <a:solidFill>
                  <a:srgbClr val="000000"/>
                </a:solidFill>
              </a:rPr>
              <a:t>honest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listening</a:t>
            </a:r>
            <a:r>
              <a:rPr lang="en-GB" dirty="0">
                <a:solidFill>
                  <a:srgbClr val="000000"/>
                </a:solidFill>
              </a:rPr>
              <a:t> to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respecting </a:t>
            </a:r>
            <a:r>
              <a:rPr lang="en-GB" b="1" dirty="0">
                <a:solidFill>
                  <a:srgbClr val="000000"/>
                </a:solidFill>
              </a:rPr>
              <a:t>personal space</a:t>
            </a:r>
            <a:r>
              <a:rPr lang="en-GB" dirty="0">
                <a:solidFill>
                  <a:srgbClr val="000000"/>
                </a:solidFill>
              </a:rPr>
              <a:t>, </a:t>
            </a:r>
            <a:r>
              <a:rPr lang="en-GB" b="1" dirty="0">
                <a:solidFill>
                  <a:srgbClr val="000000"/>
                </a:solidFill>
              </a:rPr>
              <a:t>privacy and boundaries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accepting </a:t>
            </a:r>
            <a:r>
              <a:rPr lang="en-GB" dirty="0">
                <a:solidFill>
                  <a:srgbClr val="000000"/>
                </a:solidFill>
              </a:rPr>
              <a:t>each other’s differences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focussing on the good things </a:t>
            </a:r>
            <a:r>
              <a:rPr lang="en-GB" dirty="0">
                <a:solidFill>
                  <a:srgbClr val="000000"/>
                </a:solidFill>
              </a:rPr>
              <a:t>in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praising </a:t>
            </a:r>
            <a:r>
              <a:rPr lang="en-GB" dirty="0">
                <a:solidFill>
                  <a:srgbClr val="000000"/>
                </a:solidFill>
              </a:rPr>
              <a:t>each other on their achievements</a:t>
            </a:r>
            <a:endParaRPr dirty="0">
              <a:solidFill>
                <a:srgbClr val="000000"/>
              </a:solidFill>
            </a:endParaRPr>
          </a:p>
        </p:txBody>
      </p:sp>
      <p:sp>
        <p:nvSpPr>
          <p:cNvPr id="301" name="Google Shape;301;p51"/>
          <p:cNvSpPr txBox="1">
            <a:spLocks noGrp="1"/>
          </p:cNvSpPr>
          <p:nvPr>
            <p:ph type="body" idx="2"/>
          </p:nvPr>
        </p:nvSpPr>
        <p:spPr>
          <a:xfrm>
            <a:off x="7338252" y="216424"/>
            <a:ext cx="1535748" cy="1965841"/>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200" b="1" dirty="0">
                <a:solidFill>
                  <a:srgbClr val="000000"/>
                </a:solidFill>
              </a:rPr>
              <a:t>STATUTORY GUIDANCE</a:t>
            </a:r>
            <a:br>
              <a:rPr lang="en-GB" sz="1200" dirty="0">
                <a:solidFill>
                  <a:srgbClr val="000000"/>
                </a:solidFill>
              </a:rPr>
            </a:br>
            <a:r>
              <a:rPr lang="en-GB" sz="1200" dirty="0">
                <a:solidFill>
                  <a:srgbClr val="000000"/>
                </a:solidFill>
              </a:rPr>
              <a:t>Know practical steps they can take in a range of different contexts to improve or support respectful relationships.</a:t>
            </a:r>
            <a:endParaRPr sz="12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p:txBody>
      </p:sp>
      <p:sp>
        <p:nvSpPr>
          <p:cNvPr id="299" name="Google Shape;299;p51"/>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14</a:t>
            </a:fld>
            <a:endParaRPr dirty="0"/>
          </a:p>
        </p:txBody>
      </p:sp>
      <p:sp>
        <p:nvSpPr>
          <p:cNvPr id="300" name="Google Shape;300;p5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Rectangle 1">
            <a:extLst>
              <a:ext uri="{FF2B5EF4-FFF2-40B4-BE49-F238E27FC236}">
                <a16:creationId xmlns:a16="http://schemas.microsoft.com/office/drawing/2014/main" id="{C85807FE-98C5-4CFE-917F-FDDE04FEE6BB}"/>
              </a:ext>
            </a:extLst>
          </p:cNvPr>
          <p:cNvSpPr/>
          <p:nvPr/>
        </p:nvSpPr>
        <p:spPr>
          <a:xfrm>
            <a:off x="4172611" y="281700"/>
            <a:ext cx="2954655" cy="707886"/>
          </a:xfrm>
          <a:prstGeom prst="rect">
            <a:avLst/>
          </a:prstGeom>
        </p:spPr>
        <p:txBody>
          <a:bodyPr wrap="none">
            <a:spAutoFit/>
          </a:bodyPr>
          <a:lstStyle/>
          <a:p>
            <a:r>
              <a:rPr lang="en-GB" sz="2000" dirty="0">
                <a:solidFill>
                  <a:schemeClr val="accent1"/>
                </a:solidFill>
                <a:latin typeface="+mj-lt"/>
              </a:rPr>
              <a:t>Supporting relationships</a:t>
            </a:r>
          </a:p>
          <a:p>
            <a:endParaRPr lang="en-GB" sz="2000" dirty="0">
              <a:solidFill>
                <a:schemeClr val="accent1"/>
              </a:solidFill>
              <a:latin typeface="+mj-lt"/>
            </a:endParaRPr>
          </a:p>
        </p:txBody>
      </p:sp>
      <p:sp>
        <p:nvSpPr>
          <p:cNvPr id="3" name="Rectangle 2">
            <a:extLst>
              <a:ext uri="{FF2B5EF4-FFF2-40B4-BE49-F238E27FC236}">
                <a16:creationId xmlns:a16="http://schemas.microsoft.com/office/drawing/2014/main" id="{120F1DEE-C042-41E3-A25A-D2D46B5F9202}"/>
              </a:ext>
            </a:extLst>
          </p:cNvPr>
          <p:cNvSpPr/>
          <p:nvPr/>
        </p:nvSpPr>
        <p:spPr>
          <a:xfrm>
            <a:off x="4172611" y="653143"/>
            <a:ext cx="3110975" cy="4163640"/>
          </a:xfrm>
          <a:prstGeom prst="rect">
            <a:avLst/>
          </a:prstGeom>
        </p:spPr>
        <p:txBody>
          <a:bodyPr wrap="square">
            <a:spAutoFit/>
          </a:bodyPr>
          <a:lstStyle/>
          <a:p>
            <a:pPr lvl="0">
              <a:lnSpc>
                <a:spcPct val="115000"/>
              </a:lnSpc>
              <a:spcBef>
                <a:spcPts val="1000"/>
              </a:spcBef>
              <a:buClr>
                <a:schemeClr val="dk1"/>
              </a:buClr>
              <a:buSzPts val="1400"/>
            </a:pPr>
            <a:r>
              <a:rPr lang="en-GB" dirty="0"/>
              <a:t>Explain to pupils that when relationships have problems it may help them to:</a:t>
            </a:r>
          </a:p>
          <a:p>
            <a:pPr marL="457200" lvl="0" indent="-317500">
              <a:lnSpc>
                <a:spcPct val="115000"/>
              </a:lnSpc>
              <a:spcBef>
                <a:spcPts val="1000"/>
              </a:spcBef>
              <a:buClr>
                <a:schemeClr val="accent1"/>
              </a:buClr>
              <a:buSzPts val="1400"/>
              <a:buChar char="●"/>
            </a:pPr>
            <a:r>
              <a:rPr lang="en-GB" b="1" dirty="0"/>
              <a:t>negotiate together </a:t>
            </a:r>
            <a:r>
              <a:rPr lang="en-GB" dirty="0"/>
              <a:t>and</a:t>
            </a:r>
            <a:r>
              <a:rPr lang="en-GB" b="1" dirty="0"/>
              <a:t> compromise</a:t>
            </a:r>
            <a:endParaRPr lang="en-GB" dirty="0"/>
          </a:p>
          <a:p>
            <a:pPr marL="457200" lvl="0" indent="-317500">
              <a:lnSpc>
                <a:spcPct val="115000"/>
              </a:lnSpc>
              <a:buClr>
                <a:schemeClr val="accent1"/>
              </a:buClr>
              <a:buSzPts val="1400"/>
              <a:buChar char="●"/>
            </a:pPr>
            <a:r>
              <a:rPr lang="en-GB" b="1" dirty="0"/>
              <a:t>not pressure each other </a:t>
            </a:r>
            <a:r>
              <a:rPr lang="en-GB" dirty="0"/>
              <a:t>to think or do something</a:t>
            </a:r>
          </a:p>
          <a:p>
            <a:pPr marL="457200" lvl="0" indent="-317500">
              <a:lnSpc>
                <a:spcPct val="115000"/>
              </a:lnSpc>
              <a:buClr>
                <a:schemeClr val="accent1"/>
              </a:buClr>
              <a:buSzPts val="1400"/>
              <a:buChar char="●"/>
            </a:pPr>
            <a:r>
              <a:rPr lang="en-GB" dirty="0"/>
              <a:t>acknowledge when someone has done something wrong (including ourselves) and </a:t>
            </a:r>
            <a:r>
              <a:rPr lang="en-GB" b="1" dirty="0"/>
              <a:t>say sorry</a:t>
            </a:r>
          </a:p>
          <a:p>
            <a:pPr lvl="0">
              <a:lnSpc>
                <a:spcPct val="115000"/>
              </a:lnSpc>
              <a:buSzPts val="1400"/>
            </a:pPr>
            <a:endParaRPr lang="en-GB" dirty="0"/>
          </a:p>
          <a:p>
            <a:pPr lvl="0">
              <a:lnSpc>
                <a:spcPct val="115000"/>
              </a:lnSpc>
              <a:buSzPts val="1400"/>
            </a:pPr>
            <a:r>
              <a:rPr lang="en-GB" dirty="0"/>
              <a:t>Teach pupils that </a:t>
            </a:r>
            <a:r>
              <a:rPr lang="en-GB" b="1" dirty="0"/>
              <a:t>mutual respect</a:t>
            </a:r>
            <a:r>
              <a:rPr lang="en-GB" dirty="0"/>
              <a:t> </a:t>
            </a:r>
            <a:r>
              <a:rPr lang="en-GB" b="1" dirty="0"/>
              <a:t>does not mean having to agree</a:t>
            </a:r>
            <a:r>
              <a:rPr lang="en-GB" dirty="0"/>
              <a:t> with someone and that their own needs are just as important.</a:t>
            </a:r>
            <a:endParaRPr lang="en-GB" b="1" dirty="0"/>
          </a:p>
        </p:txBody>
      </p:sp>
      <p:sp>
        <p:nvSpPr>
          <p:cNvPr id="4" name="Speech Bubble: Oval 3">
            <a:extLst>
              <a:ext uri="{FF2B5EF4-FFF2-40B4-BE49-F238E27FC236}">
                <a16:creationId xmlns:a16="http://schemas.microsoft.com/office/drawing/2014/main" id="{BECFE289-B663-4695-8AC1-8BFCDE207B5E}"/>
              </a:ext>
            </a:extLst>
          </p:cNvPr>
          <p:cNvSpPr/>
          <p:nvPr/>
        </p:nvSpPr>
        <p:spPr>
          <a:xfrm>
            <a:off x="3058246" y="1513755"/>
            <a:ext cx="1367758" cy="2858460"/>
          </a:xfrm>
          <a:prstGeom prst="wedgeEllipseCallout">
            <a:avLst>
              <a:gd name="adj1" fmla="val -84705"/>
              <a:gd name="adj2" fmla="val -2629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already celebrate and identify these values in school and within classes?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Courtesy and good manners </a:t>
            </a:r>
            <a:endParaRPr dirty="0"/>
          </a:p>
        </p:txBody>
      </p:sp>
      <p:sp>
        <p:nvSpPr>
          <p:cNvPr id="316" name="Google Shape;316;p53"/>
          <p:cNvSpPr txBox="1">
            <a:spLocks noGrp="1"/>
          </p:cNvSpPr>
          <p:nvPr>
            <p:ph type="body" idx="1"/>
          </p:nvPr>
        </p:nvSpPr>
        <p:spPr>
          <a:xfrm>
            <a:off x="270000" y="788999"/>
            <a:ext cx="7068252" cy="4138075"/>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Teach pupils that there are conventions which are considered to be courteous and respectful, for example:</a:t>
            </a: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saying </a:t>
            </a:r>
            <a:r>
              <a:rPr lang="en-GB" b="1" dirty="0">
                <a:solidFill>
                  <a:srgbClr val="000000"/>
                </a:solidFill>
              </a:rPr>
              <a:t>please </a:t>
            </a:r>
            <a:r>
              <a:rPr lang="en-GB" dirty="0">
                <a:solidFill>
                  <a:srgbClr val="000000"/>
                </a:solidFill>
              </a:rPr>
              <a:t>and </a:t>
            </a:r>
            <a:r>
              <a:rPr lang="en-GB" b="1" dirty="0">
                <a:solidFill>
                  <a:srgbClr val="000000"/>
                </a:solidFill>
              </a:rPr>
              <a:t>thank you</a:t>
            </a:r>
            <a:endParaRPr lang="en-GB"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being on time</a:t>
            </a:r>
            <a:r>
              <a:rPr lang="en-GB" dirty="0">
                <a:solidFill>
                  <a:srgbClr val="000000"/>
                </a:solidFill>
              </a:rPr>
              <a:t>, e.g. when meeting people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taking turns</a:t>
            </a:r>
            <a:r>
              <a:rPr lang="en-GB" dirty="0">
                <a:solidFill>
                  <a:srgbClr val="000000"/>
                </a:solidFill>
              </a:rPr>
              <a:t>, e.g. waiting for their turn to play with a toy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not talking over or interrupting</a:t>
            </a:r>
            <a:r>
              <a:rPr lang="en-GB" dirty="0">
                <a:solidFill>
                  <a:srgbClr val="000000"/>
                </a:solidFill>
              </a:rPr>
              <a:t> other people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listening attentively</a:t>
            </a:r>
            <a:r>
              <a:rPr lang="en-GB" dirty="0">
                <a:solidFill>
                  <a:srgbClr val="000000"/>
                </a:solidFill>
              </a:rPr>
              <a:t> when others are speaking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using respectful language</a:t>
            </a:r>
            <a:r>
              <a:rPr lang="en-GB" dirty="0">
                <a:solidFill>
                  <a:srgbClr val="000000"/>
                </a:solidFill>
              </a:rPr>
              <a:t>, e.g. not calling names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being considerate of </a:t>
            </a:r>
            <a:r>
              <a:rPr lang="en-GB" b="1" dirty="0">
                <a:solidFill>
                  <a:srgbClr val="000000"/>
                </a:solidFill>
              </a:rPr>
              <a:t>personal space and boundaries</a:t>
            </a:r>
          </a:p>
          <a:p>
            <a:pPr lvl="0"/>
            <a:r>
              <a:rPr lang="en-GB" b="1" dirty="0">
                <a:solidFill>
                  <a:srgbClr val="000000"/>
                </a:solidFill>
              </a:rPr>
              <a:t>allowing other people to go first</a:t>
            </a:r>
            <a:r>
              <a:rPr lang="en-GB" dirty="0">
                <a:solidFill>
                  <a:srgbClr val="000000"/>
                </a:solidFill>
              </a:rPr>
              <a:t>, e.g. through doors</a:t>
            </a:r>
          </a:p>
          <a:p>
            <a:pPr lvl="0"/>
            <a:r>
              <a:rPr lang="en-GB" b="1" dirty="0">
                <a:solidFill>
                  <a:srgbClr val="000000"/>
                </a:solidFill>
              </a:rPr>
              <a:t>offering to help </a:t>
            </a:r>
            <a:r>
              <a:rPr lang="en-GB" dirty="0">
                <a:solidFill>
                  <a:srgbClr val="000000"/>
                </a:solidFill>
              </a:rPr>
              <a:t>people where they can</a:t>
            </a:r>
          </a:p>
          <a:p>
            <a:pPr lvl="0"/>
            <a:r>
              <a:rPr lang="en-GB" b="1" dirty="0">
                <a:solidFill>
                  <a:srgbClr val="000000"/>
                </a:solidFill>
              </a:rPr>
              <a:t>greeting people</a:t>
            </a:r>
            <a:r>
              <a:rPr lang="en-GB" dirty="0">
                <a:solidFill>
                  <a:srgbClr val="000000"/>
                </a:solidFill>
              </a:rPr>
              <a:t> when they see them (e.g. good morning) and using their name</a:t>
            </a:r>
          </a:p>
          <a:p>
            <a:pPr lvl="0"/>
            <a:r>
              <a:rPr lang="en-GB" b="1" dirty="0">
                <a:solidFill>
                  <a:srgbClr val="000000"/>
                </a:solidFill>
              </a:rPr>
              <a:t>asking for permission</a:t>
            </a:r>
            <a:r>
              <a:rPr lang="en-GB" dirty="0">
                <a:solidFill>
                  <a:srgbClr val="000000"/>
                </a:solidFill>
              </a:rPr>
              <a:t>, e.g. ‘would you mind </a:t>
            </a:r>
            <a:br>
              <a:rPr lang="en-GB" dirty="0">
                <a:solidFill>
                  <a:srgbClr val="000000"/>
                </a:solidFill>
              </a:rPr>
            </a:br>
            <a:r>
              <a:rPr lang="en-GB" dirty="0">
                <a:solidFill>
                  <a:srgbClr val="000000"/>
                </a:solidFill>
              </a:rPr>
              <a:t>if I …?’</a:t>
            </a:r>
          </a:p>
          <a:p>
            <a:pPr marL="457200" lvl="0" indent="-317500" algn="l" rtl="0">
              <a:lnSpc>
                <a:spcPct val="115000"/>
              </a:lnSpc>
              <a:spcBef>
                <a:spcPts val="0"/>
              </a:spcBef>
              <a:spcAft>
                <a:spcPts val="0"/>
              </a:spcAft>
              <a:buClr>
                <a:schemeClr val="accent1"/>
              </a:buClr>
              <a:buSzPts val="1400"/>
              <a:buChar char="●"/>
            </a:pPr>
            <a:endParaRPr lang="en-GB" b="1" dirty="0">
              <a:solidFill>
                <a:srgbClr val="000000"/>
              </a:solidFill>
            </a:endParaRPr>
          </a:p>
          <a:p>
            <a:pPr marL="457200" lvl="0" indent="-317500" algn="l" rtl="0">
              <a:lnSpc>
                <a:spcPct val="115000"/>
              </a:lnSpc>
              <a:spcBef>
                <a:spcPts val="0"/>
              </a:spcBef>
              <a:spcAft>
                <a:spcPts val="0"/>
              </a:spcAft>
              <a:buClr>
                <a:schemeClr val="accent1"/>
              </a:buClr>
              <a:buSzPts val="1400"/>
              <a:buChar char="●"/>
            </a:pPr>
            <a:endParaRPr dirty="0">
              <a:solidFill>
                <a:srgbClr val="000000"/>
              </a:solidFill>
            </a:endParaRPr>
          </a:p>
          <a:p>
            <a:pPr marL="0" lvl="0" indent="0" algn="l" rtl="0">
              <a:lnSpc>
                <a:spcPct val="115000"/>
              </a:lnSpc>
              <a:spcBef>
                <a:spcPts val="0"/>
              </a:spcBef>
              <a:spcAft>
                <a:spcPts val="0"/>
              </a:spcAft>
              <a:buNone/>
            </a:pPr>
            <a:endParaRPr dirty="0"/>
          </a:p>
        </p:txBody>
      </p:sp>
      <p:sp>
        <p:nvSpPr>
          <p:cNvPr id="318" name="Google Shape;318;p53"/>
          <p:cNvSpPr txBox="1">
            <a:spLocks noGrp="1"/>
          </p:cNvSpPr>
          <p:nvPr>
            <p:ph type="body" idx="2"/>
          </p:nvPr>
        </p:nvSpPr>
        <p:spPr>
          <a:xfrm>
            <a:off x="7399724" y="216425"/>
            <a:ext cx="1474276" cy="1865948"/>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conventions of courtesy and manners.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17" name="Google Shape;317;p53"/>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15</a:t>
            </a:fld>
            <a:endParaRPr dirty="0"/>
          </a:p>
        </p:txBody>
      </p:sp>
      <p:sp>
        <p:nvSpPr>
          <p:cNvPr id="319" name="Google Shape;319;p53"/>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Bullying</a:t>
            </a:r>
            <a:endParaRPr dirty="0"/>
          </a:p>
        </p:txBody>
      </p:sp>
      <p:sp>
        <p:nvSpPr>
          <p:cNvPr id="334" name="Google Shape;334;p55"/>
          <p:cNvSpPr txBox="1">
            <a:spLocks noGrp="1"/>
          </p:cNvSpPr>
          <p:nvPr>
            <p:ph type="body" idx="1"/>
          </p:nvPr>
        </p:nvSpPr>
        <p:spPr>
          <a:xfrm>
            <a:off x="270000" y="789000"/>
            <a:ext cx="5865600" cy="4216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that bullying is behaviour:</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by an </a:t>
            </a:r>
            <a:r>
              <a:rPr lang="en-GB" b="1" dirty="0">
                <a:solidFill>
                  <a:srgbClr val="000000"/>
                </a:solidFill>
              </a:rPr>
              <a:t>individual or group</a:t>
            </a:r>
            <a:endParaRPr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repeated</a:t>
            </a:r>
            <a:r>
              <a:rPr lang="en-GB" dirty="0">
                <a:solidFill>
                  <a:srgbClr val="000000"/>
                </a:solidFill>
              </a:rPr>
              <a:t> over time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which </a:t>
            </a:r>
            <a:r>
              <a:rPr lang="en-GB" b="1" dirty="0">
                <a:solidFill>
                  <a:srgbClr val="000000"/>
                </a:solidFill>
              </a:rPr>
              <a:t>intentionally hurts</a:t>
            </a:r>
            <a:r>
              <a:rPr lang="en-GB" dirty="0">
                <a:solidFill>
                  <a:srgbClr val="000000"/>
                </a:solidFill>
              </a:rPr>
              <a:t> another individual or group</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which can be either</a:t>
            </a:r>
            <a:r>
              <a:rPr lang="en-GB" b="1" dirty="0">
                <a:solidFill>
                  <a:srgbClr val="000000"/>
                </a:solidFill>
              </a:rPr>
              <a:t> physical and/or emotional</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Teach that bullying is not the same as arguing with friends. Explain that bullying might be motivated by</a:t>
            </a:r>
            <a:r>
              <a:rPr lang="en-GB" b="1" dirty="0">
                <a:solidFill>
                  <a:srgbClr val="000000"/>
                </a:solidFill>
              </a:rPr>
              <a:t> actual differences</a:t>
            </a:r>
            <a:r>
              <a:rPr lang="en-GB" dirty="0">
                <a:solidFill>
                  <a:srgbClr val="000000"/>
                </a:solidFill>
              </a:rPr>
              <a:t> between children, or </a:t>
            </a:r>
            <a:r>
              <a:rPr lang="en-GB" b="1" dirty="0">
                <a:solidFill>
                  <a:srgbClr val="000000"/>
                </a:solidFill>
              </a:rPr>
              <a:t>perceived differences</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Teachers should read the guidance on</a:t>
            </a:r>
            <a:r>
              <a:rPr lang="en-GB" dirty="0"/>
              <a:t> </a:t>
            </a:r>
            <a:r>
              <a:rPr lang="en-GB" u="sng" dirty="0">
                <a:solidFill>
                  <a:srgbClr val="0000FF"/>
                </a:solidFill>
                <a:hlinkClick r:id="rId3">
                  <a:extLst>
                    <a:ext uri="{A12FA001-AC4F-418D-AE19-62706E023703}">
                      <ahyp:hlinkClr xmlns:ahyp="http://schemas.microsoft.com/office/drawing/2018/hyperlinkcolor" val="tx"/>
                    </a:ext>
                  </a:extLst>
                </a:hlinkClick>
              </a:rPr>
              <a:t>preventing and tackling bullying</a:t>
            </a:r>
            <a:r>
              <a:rPr lang="en-GB" dirty="0"/>
              <a:t>. </a:t>
            </a:r>
            <a:endParaRPr dirty="0"/>
          </a:p>
          <a:p>
            <a:pPr marL="0" lvl="0" indent="0" algn="l" rtl="0">
              <a:lnSpc>
                <a:spcPct val="115000"/>
              </a:lnSpc>
              <a:spcBef>
                <a:spcPts val="0"/>
              </a:spcBef>
              <a:spcAft>
                <a:spcPts val="0"/>
              </a:spcAft>
              <a:buSzPts val="1400"/>
              <a:buNone/>
            </a:pPr>
            <a:endParaRPr dirty="0"/>
          </a:p>
          <a:p>
            <a:pPr marL="139700" lvl="0" indent="0" algn="l" rtl="0">
              <a:lnSpc>
                <a:spcPct val="115000"/>
              </a:lnSpc>
              <a:spcBef>
                <a:spcPts val="0"/>
              </a:spcBef>
              <a:spcAft>
                <a:spcPts val="0"/>
              </a:spcAft>
              <a:buSzPts val="1400"/>
              <a:buNone/>
            </a:pPr>
            <a:endParaRPr dirty="0"/>
          </a:p>
        </p:txBody>
      </p:sp>
      <p:sp>
        <p:nvSpPr>
          <p:cNvPr id="336" name="Google Shape;336;p55"/>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35" name="Google Shape;335;p5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16</a:t>
            </a:fld>
            <a:endParaRPr dirty="0"/>
          </a:p>
        </p:txBody>
      </p:sp>
      <p:sp>
        <p:nvSpPr>
          <p:cNvPr id="337" name="Google Shape;337;p5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Types of bullying</a:t>
            </a:r>
            <a:endParaRPr dirty="0"/>
          </a:p>
        </p:txBody>
      </p:sp>
      <p:sp>
        <p:nvSpPr>
          <p:cNvPr id="343" name="Google Shape;343;p5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dirty="0">
                <a:solidFill>
                  <a:srgbClr val="000000"/>
                </a:solidFill>
              </a:rPr>
              <a:t>Explain bullying can take many forms, such as:</a:t>
            </a:r>
            <a:endParaRPr dirty="0">
              <a:solidFill>
                <a:srgbClr val="000000"/>
              </a:solidFill>
            </a:endParaRPr>
          </a:p>
          <a:p>
            <a:pPr marL="457200" lvl="0" indent="-317500" algn="l" rtl="0">
              <a:lnSpc>
                <a:spcPct val="115000"/>
              </a:lnSpc>
              <a:spcBef>
                <a:spcPts val="1600"/>
              </a:spcBef>
              <a:spcAft>
                <a:spcPts val="0"/>
              </a:spcAft>
              <a:buClr>
                <a:schemeClr val="accent1"/>
              </a:buClr>
              <a:buSzPts val="1400"/>
              <a:buChar char="●"/>
            </a:pPr>
            <a:r>
              <a:rPr lang="en-GB" b="1" dirty="0">
                <a:solidFill>
                  <a:srgbClr val="000000"/>
                </a:solidFill>
              </a:rPr>
              <a:t>physical</a:t>
            </a:r>
            <a:r>
              <a:rPr lang="en-GB" dirty="0">
                <a:solidFill>
                  <a:srgbClr val="000000"/>
                </a:solidFill>
              </a:rPr>
              <a:t>, e.g. pinching, hitting, pushing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verbal</a:t>
            </a:r>
            <a:r>
              <a:rPr lang="en-GB" dirty="0">
                <a:solidFill>
                  <a:srgbClr val="000000"/>
                </a:solidFill>
              </a:rPr>
              <a:t>, e.g. name calling, spreading rumours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non-verbal</a:t>
            </a:r>
            <a:r>
              <a:rPr lang="en-GB" dirty="0">
                <a:solidFill>
                  <a:srgbClr val="000000"/>
                </a:solidFill>
              </a:rPr>
              <a:t>, e.g. staring at someone, making faces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psychological</a:t>
            </a:r>
            <a:r>
              <a:rPr lang="en-GB" dirty="0">
                <a:solidFill>
                  <a:srgbClr val="000000"/>
                </a:solidFill>
              </a:rPr>
              <a:t>, e.g. making someone feel bad about themselves, trying to control what someone does or says, regularly excluding someone</a:t>
            </a:r>
            <a:endParaRPr dirty="0">
              <a:solidFill>
                <a:srgbClr val="000000"/>
              </a:solidFill>
            </a:endParaRPr>
          </a:p>
          <a:p>
            <a:pPr marL="0" lvl="0" indent="0" algn="l" rtl="0">
              <a:lnSpc>
                <a:spcPct val="100000"/>
              </a:lnSpc>
              <a:spcBef>
                <a:spcPts val="0"/>
              </a:spcBef>
              <a:spcAft>
                <a:spcPts val="0"/>
              </a:spcAft>
              <a:buClr>
                <a:srgbClr val="000000"/>
              </a:buClr>
              <a:buSzPts val="1100"/>
              <a:buNone/>
            </a:pPr>
            <a:endParaRPr dirty="0">
              <a:solidFill>
                <a:srgbClr val="000000"/>
              </a:solidFill>
            </a:endParaRPr>
          </a:p>
          <a:p>
            <a:pPr marL="0" lvl="0" indent="0" algn="l" rtl="0">
              <a:lnSpc>
                <a:spcPct val="100000"/>
              </a:lnSpc>
              <a:spcBef>
                <a:spcPts val="0"/>
              </a:spcBef>
              <a:spcAft>
                <a:spcPts val="0"/>
              </a:spcAft>
              <a:buClr>
                <a:srgbClr val="000000"/>
              </a:buClr>
              <a:buSzPts val="1100"/>
              <a:buNone/>
            </a:pPr>
            <a:r>
              <a:rPr lang="en-GB" dirty="0">
                <a:solidFill>
                  <a:srgbClr val="000000"/>
                </a:solidFill>
              </a:rPr>
              <a:t>Teach that it is not always possible to tell if someone is hurt by bullying, for example, they may laugh or smile. Explain that bullying is always harmful.</a:t>
            </a:r>
            <a:endParaRPr dirty="0">
              <a:solidFill>
                <a:srgbClr val="000000"/>
              </a:solidFill>
            </a:endParaRPr>
          </a:p>
        </p:txBody>
      </p:sp>
      <p:sp>
        <p:nvSpPr>
          <p:cNvPr id="345" name="Google Shape;345;p56"/>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44" name="Google Shape;344;p56"/>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17</a:t>
            </a:fld>
            <a:endParaRPr dirty="0"/>
          </a:p>
        </p:txBody>
      </p:sp>
      <p:sp>
        <p:nvSpPr>
          <p:cNvPr id="346" name="Google Shape;346;p56"/>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Cyberbullying</a:t>
            </a:r>
            <a:endParaRPr dirty="0"/>
          </a:p>
        </p:txBody>
      </p:sp>
      <p:sp>
        <p:nvSpPr>
          <p:cNvPr id="352" name="Google Shape;352;p57"/>
          <p:cNvSpPr txBox="1">
            <a:spLocks noGrp="1"/>
          </p:cNvSpPr>
          <p:nvPr>
            <p:ph type="body" idx="1"/>
          </p:nvPr>
        </p:nvSpPr>
        <p:spPr>
          <a:xfrm>
            <a:off x="270000" y="789000"/>
            <a:ext cx="5865600" cy="4101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rgbClr val="000000"/>
                </a:solidFill>
              </a:rPr>
              <a:t>Explain that cyberbullying is bullying which </a:t>
            </a:r>
            <a:r>
              <a:rPr lang="en-GB" b="1" dirty="0">
                <a:solidFill>
                  <a:srgbClr val="000000"/>
                </a:solidFill>
              </a:rPr>
              <a:t>takes place online</a:t>
            </a:r>
            <a:r>
              <a:rPr lang="en-GB" dirty="0">
                <a:solidFill>
                  <a:srgbClr val="000000"/>
                </a:solidFill>
              </a:rPr>
              <a:t>, e.g. social media, texts, emails or in online games. Bullying online is just </a:t>
            </a:r>
            <a:r>
              <a:rPr lang="en-GB" b="1" dirty="0">
                <a:solidFill>
                  <a:srgbClr val="000000"/>
                </a:solidFill>
              </a:rPr>
              <a:t>as serious as bullying offline</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SzPts val="1100"/>
              <a:buNone/>
            </a:pPr>
            <a:r>
              <a:rPr lang="en-GB" dirty="0">
                <a:solidFill>
                  <a:srgbClr val="000000"/>
                </a:solidFill>
              </a:rPr>
              <a:t>Explain that someone can be cyberbullied by people they know or don’t know, including people who are anonymous. </a:t>
            </a:r>
            <a:endParaRPr dirty="0">
              <a:solidFill>
                <a:srgbClr val="000000"/>
              </a:solidFill>
            </a:endParaRPr>
          </a:p>
          <a:p>
            <a:pPr marL="0" lvl="0" indent="0" algn="l" rtl="0">
              <a:lnSpc>
                <a:spcPct val="100000"/>
              </a:lnSpc>
              <a:spcBef>
                <a:spcPts val="1000"/>
              </a:spcBef>
              <a:spcAft>
                <a:spcPts val="0"/>
              </a:spcAft>
              <a:buSzPts val="1100"/>
              <a:buNone/>
            </a:pPr>
            <a:r>
              <a:rPr lang="en-GB" dirty="0">
                <a:solidFill>
                  <a:srgbClr val="000000"/>
                </a:solidFill>
              </a:rPr>
              <a:t>Cyberbullying includes:</a:t>
            </a:r>
            <a:endParaRPr dirty="0">
              <a:solidFill>
                <a:srgbClr val="000000"/>
              </a:solidFill>
            </a:endParaRPr>
          </a:p>
          <a:p>
            <a:pPr marL="457200" lvl="0" indent="-317500" algn="l" rtl="0">
              <a:lnSpc>
                <a:spcPct val="100000"/>
              </a:lnSpc>
              <a:spcBef>
                <a:spcPts val="1000"/>
              </a:spcBef>
              <a:spcAft>
                <a:spcPts val="0"/>
              </a:spcAft>
              <a:buClr>
                <a:schemeClr val="accent1"/>
              </a:buClr>
              <a:buSzPts val="1400"/>
              <a:buChar char="●"/>
            </a:pPr>
            <a:r>
              <a:rPr lang="en-GB" dirty="0">
                <a:solidFill>
                  <a:srgbClr val="000000"/>
                </a:solidFill>
              </a:rPr>
              <a:t>sharing or making </a:t>
            </a:r>
            <a:r>
              <a:rPr lang="en-GB" b="1" dirty="0">
                <a:solidFill>
                  <a:srgbClr val="000000"/>
                </a:solidFill>
              </a:rPr>
              <a:t>offensive or hurtful comments</a:t>
            </a:r>
            <a:endParaRPr b="1"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pressuring someone</a:t>
            </a:r>
            <a:r>
              <a:rPr lang="en-GB" dirty="0">
                <a:solidFill>
                  <a:srgbClr val="000000"/>
                </a:solidFill>
              </a:rPr>
              <a:t> into doing something</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dirty="0">
                <a:solidFill>
                  <a:srgbClr val="000000"/>
                </a:solidFill>
              </a:rPr>
              <a:t>sharing someone else’s private messages or images </a:t>
            </a:r>
            <a:r>
              <a:rPr lang="en-GB" b="1" dirty="0">
                <a:solidFill>
                  <a:srgbClr val="000000"/>
                </a:solidFill>
              </a:rPr>
              <a:t>without their consent </a:t>
            </a:r>
            <a:endParaRPr b="1" dirty="0">
              <a:solidFill>
                <a:srgbClr val="000000"/>
              </a:solidFill>
            </a:endParaRPr>
          </a:p>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
        <p:nvSpPr>
          <p:cNvPr id="354" name="Google Shape;354;p57"/>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3" name="Google Shape;353;p5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18</a:t>
            </a:fld>
            <a:endParaRPr dirty="0"/>
          </a:p>
        </p:txBody>
      </p:sp>
      <p:sp>
        <p:nvSpPr>
          <p:cNvPr id="355" name="Google Shape;355;p5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8"/>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The impact of bullying</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61" name="Google Shape;361;p58"/>
          <p:cNvSpPr txBox="1">
            <a:spLocks noGrp="1"/>
          </p:cNvSpPr>
          <p:nvPr>
            <p:ph type="body" idx="1"/>
          </p:nvPr>
        </p:nvSpPr>
        <p:spPr>
          <a:xfrm>
            <a:off x="270000" y="914400"/>
            <a:ext cx="57756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Teach that </a:t>
            </a:r>
            <a:r>
              <a:rPr lang="en-GB" sz="1800" b="1" dirty="0">
                <a:solidFill>
                  <a:srgbClr val="000000"/>
                </a:solidFill>
              </a:rPr>
              <a:t>all forms of bullying are harmful</a:t>
            </a:r>
            <a:r>
              <a:rPr lang="en-GB" dirty="0">
                <a:solidFill>
                  <a:srgbClr val="000000"/>
                </a:solidFill>
              </a:rPr>
              <a:t>, and can </a:t>
            </a:r>
            <a:r>
              <a:rPr lang="en-GB" sz="1800" dirty="0">
                <a:solidFill>
                  <a:srgbClr val="000000"/>
                </a:solidFill>
              </a:rPr>
              <a:t>make </a:t>
            </a:r>
            <a:r>
              <a:rPr lang="en-GB" dirty="0">
                <a:solidFill>
                  <a:srgbClr val="000000"/>
                </a:solidFill>
              </a:rPr>
              <a:t>those targeted</a:t>
            </a:r>
            <a:r>
              <a:rPr lang="en-GB" sz="1800" dirty="0">
                <a:solidFill>
                  <a:srgbClr val="000000"/>
                </a:solidFill>
              </a:rPr>
              <a:t>:</a:t>
            </a:r>
            <a:endParaRPr sz="1800"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feel humiliated and ashamed</a:t>
            </a:r>
            <a:endParaRPr sz="16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feel scared, sad and alone</a:t>
            </a:r>
            <a:endParaRPr sz="16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feel like they want to hurt themselves or other people</a:t>
            </a:r>
            <a:endParaRPr sz="16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lose confidence in themselves</a:t>
            </a:r>
            <a:endParaRPr sz="16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miss school and other opportunities</a:t>
            </a:r>
            <a:endParaRPr sz="16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600" dirty="0">
                <a:solidFill>
                  <a:srgbClr val="000000"/>
                </a:solidFill>
              </a:rPr>
              <a:t>feel bad long after the bullying happens</a:t>
            </a:r>
            <a:endParaRPr sz="1600" dirty="0">
              <a:solidFill>
                <a:srgbClr val="000000"/>
              </a:solidFill>
            </a:endParaRPr>
          </a:p>
          <a:p>
            <a:pPr marL="114300" lvl="0" indent="0" algn="l" rtl="0">
              <a:lnSpc>
                <a:spcPct val="100000"/>
              </a:lnSpc>
              <a:spcBef>
                <a:spcPts val="0"/>
              </a:spcBef>
              <a:spcAft>
                <a:spcPts val="0"/>
              </a:spcAft>
              <a:buClr>
                <a:srgbClr val="000000"/>
              </a:buClr>
              <a:buSzPts val="1800"/>
              <a:buFont typeface="Arial"/>
              <a:buNone/>
            </a:pPr>
            <a:endParaRPr sz="1800" dirty="0"/>
          </a:p>
        </p:txBody>
      </p:sp>
      <p:sp>
        <p:nvSpPr>
          <p:cNvPr id="362" name="Google Shape;362;p58"/>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GB" sz="1600" b="1" dirty="0">
                <a:solidFill>
                  <a:srgbClr val="000000"/>
                </a:solidFill>
              </a:rPr>
              <a:t>STATUTORY GUIDANCE </a:t>
            </a: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p:txBody>
      </p:sp>
      <p:sp>
        <p:nvSpPr>
          <p:cNvPr id="363" name="Google Shape;363;p58"/>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19</a:t>
            </a:fld>
            <a:endParaRPr dirty="0"/>
          </a:p>
        </p:txBody>
      </p:sp>
      <p:sp>
        <p:nvSpPr>
          <p:cNvPr id="364" name="Google Shape;364;p5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What you get out of today</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26" name="Google Shape;126;p28"/>
          <p:cNvSpPr txBox="1">
            <a:spLocks noGrp="1"/>
          </p:cNvSpPr>
          <p:nvPr>
            <p:ph type="body" idx="1"/>
          </p:nvPr>
        </p:nvSpPr>
        <p:spPr>
          <a:xfrm>
            <a:off x="270000" y="914400"/>
            <a:ext cx="74091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0" lvl="0" indent="0" algn="l" rtl="0">
              <a:lnSpc>
                <a:spcPct val="115000"/>
              </a:lnSpc>
              <a:spcBef>
                <a:spcPts val="0"/>
              </a:spcBef>
              <a:spcAft>
                <a:spcPts val="0"/>
              </a:spcAft>
              <a:buClr>
                <a:schemeClr val="dk1"/>
              </a:buClr>
              <a:buSzPts val="1800"/>
              <a:buFont typeface="Arial"/>
              <a:buNone/>
            </a:pP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200" dirty="0">
                <a:solidFill>
                  <a:srgbClr val="000000"/>
                </a:solidFill>
              </a:rPr>
              <a:t>know what is included in the statutory guidance </a:t>
            </a:r>
            <a:endParaRPr sz="12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200" dirty="0">
                <a:solidFill>
                  <a:srgbClr val="000000"/>
                </a:solidFill>
              </a:rPr>
              <a:t>know some key knowledge and facts to cover as part of this topic</a:t>
            </a:r>
            <a:endParaRPr sz="12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200" dirty="0">
                <a:solidFill>
                  <a:srgbClr val="000000"/>
                </a:solidFill>
              </a:rPr>
              <a:t>have strategies to deal with questions that come up in class</a:t>
            </a:r>
            <a:endParaRPr sz="12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200" dirty="0">
                <a:solidFill>
                  <a:srgbClr val="000000"/>
                </a:solidFill>
              </a:rPr>
              <a:t>feel more confident teaching about </a:t>
            </a:r>
            <a:r>
              <a:rPr lang="en-GB" sz="1200" b="1" dirty="0">
                <a:solidFill>
                  <a:srgbClr val="000000"/>
                </a:solidFill>
              </a:rPr>
              <a:t>respectful relationships</a:t>
            </a:r>
            <a:endParaRPr sz="1200" b="1" dirty="0">
              <a:solidFill>
                <a:srgbClr val="000000"/>
              </a:solidFill>
            </a:endParaRPr>
          </a:p>
          <a:p>
            <a:pPr marL="0" lvl="0" indent="0" algn="l" rtl="0">
              <a:lnSpc>
                <a:spcPct val="115000"/>
              </a:lnSpc>
              <a:spcBef>
                <a:spcPts val="0"/>
              </a:spcBef>
              <a:spcAft>
                <a:spcPts val="0"/>
              </a:spcAft>
              <a:buSzPts val="1400"/>
              <a:buNone/>
            </a:pPr>
            <a:endParaRPr sz="1800" dirty="0">
              <a:solidFill>
                <a:srgbClr val="434343"/>
              </a:solidFill>
            </a:endParaRPr>
          </a:p>
          <a:p>
            <a:pPr marL="457200" lvl="0" indent="0" algn="l" rtl="0">
              <a:lnSpc>
                <a:spcPct val="115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a:t>
            </a:fld>
            <a:endParaRPr dirty="0"/>
          </a:p>
        </p:txBody>
      </p:sp>
      <p:sp>
        <p:nvSpPr>
          <p:cNvPr id="5" name="Google Shape;246;p45">
            <a:extLst>
              <a:ext uri="{FF2B5EF4-FFF2-40B4-BE49-F238E27FC236}">
                <a16:creationId xmlns:a16="http://schemas.microsoft.com/office/drawing/2014/main" id="{346F413C-6D77-41AF-8456-B3AF65008F5F}"/>
              </a:ext>
            </a:extLst>
          </p:cNvPr>
          <p:cNvSpPr txBox="1">
            <a:spLocks noGrp="1"/>
          </p:cNvSpPr>
          <p:nvPr>
            <p:ph type="body" idx="2"/>
          </p:nvPr>
        </p:nvSpPr>
        <p:spPr>
          <a:xfrm>
            <a:off x="399569" y="2800050"/>
            <a:ext cx="6615953" cy="1826326"/>
          </a:xfrm>
          <a:prstGeom prst="rect">
            <a:avLst/>
          </a:prstGeom>
          <a:solidFill>
            <a:srgbClr val="92D050"/>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Responsibilities of bystanders</a:t>
            </a:r>
            <a:endParaRPr dirty="0"/>
          </a:p>
        </p:txBody>
      </p:sp>
      <p:sp>
        <p:nvSpPr>
          <p:cNvPr id="370" name="Google Shape;370;p5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solidFill>
                  <a:srgbClr val="000000"/>
                </a:solidFill>
              </a:rPr>
              <a:t>Teach that a ‘bystander’ is someone who witnesses bullying, but is not involved. Explain to pupils they can be an </a:t>
            </a:r>
            <a:r>
              <a:rPr lang="en-GB" b="1" dirty="0">
                <a:solidFill>
                  <a:srgbClr val="000000"/>
                </a:solidFill>
              </a:rPr>
              <a:t>active bystander </a:t>
            </a:r>
            <a:r>
              <a:rPr lang="en-GB" dirty="0">
                <a:solidFill>
                  <a:srgbClr val="000000"/>
                </a:solidFill>
              </a:rPr>
              <a:t>or a </a:t>
            </a:r>
            <a:r>
              <a:rPr lang="en-GB" b="1" dirty="0">
                <a:solidFill>
                  <a:srgbClr val="000000"/>
                </a:solidFill>
              </a:rPr>
              <a:t>passive bystander</a:t>
            </a:r>
            <a:r>
              <a:rPr lang="en-GB" dirty="0">
                <a:solidFill>
                  <a:srgbClr val="000000"/>
                </a:solidFill>
              </a:rPr>
              <a:t>. </a:t>
            </a:r>
            <a:endParaRPr dirty="0">
              <a:solidFill>
                <a:srgbClr val="000000"/>
              </a:solidFill>
            </a:endParaRPr>
          </a:p>
          <a:p>
            <a:pPr marL="0" lvl="0" indent="0" algn="l" rtl="0">
              <a:lnSpc>
                <a:spcPct val="115000"/>
              </a:lnSpc>
              <a:spcBef>
                <a:spcPts val="0"/>
              </a:spcBef>
              <a:spcAft>
                <a:spcPts val="0"/>
              </a:spcAft>
              <a:buClr>
                <a:schemeClr val="dk1"/>
              </a:buClr>
              <a:buSzPts val="1100"/>
              <a:buNone/>
            </a:pPr>
            <a:endParaRPr dirty="0">
              <a:solidFill>
                <a:srgbClr val="000000"/>
              </a:solidFill>
            </a:endParaRPr>
          </a:p>
          <a:p>
            <a:pPr marL="0" lvl="0" indent="0" algn="l" rtl="0">
              <a:lnSpc>
                <a:spcPct val="115000"/>
              </a:lnSpc>
              <a:spcBef>
                <a:spcPts val="0"/>
              </a:spcBef>
              <a:spcAft>
                <a:spcPts val="0"/>
              </a:spcAft>
              <a:buClr>
                <a:schemeClr val="dk1"/>
              </a:buClr>
              <a:buSzPts val="1100"/>
              <a:buNone/>
            </a:pPr>
            <a:r>
              <a:rPr lang="en-GB" dirty="0">
                <a:solidFill>
                  <a:srgbClr val="000000"/>
                </a:solidFill>
              </a:rPr>
              <a:t>Work with pupils to understand the ways they can </a:t>
            </a:r>
            <a:r>
              <a:rPr lang="en-GB" b="1" dirty="0">
                <a:solidFill>
                  <a:srgbClr val="000000"/>
                </a:solidFill>
              </a:rPr>
              <a:t>safely</a:t>
            </a:r>
            <a:r>
              <a:rPr lang="en-GB" dirty="0">
                <a:solidFill>
                  <a:srgbClr val="000000"/>
                </a:solidFill>
              </a:rPr>
              <a:t> be an active bystander, for example:</a:t>
            </a:r>
            <a:endParaRPr dirty="0">
              <a:solidFill>
                <a:srgbClr val="000000"/>
              </a:solidFill>
            </a:endParaRPr>
          </a:p>
          <a:p>
            <a:pPr marL="0" lvl="0" indent="0" algn="l" rtl="0">
              <a:lnSpc>
                <a:spcPct val="115000"/>
              </a:lnSpc>
              <a:spcBef>
                <a:spcPts val="0"/>
              </a:spcBef>
              <a:spcAft>
                <a:spcPts val="0"/>
              </a:spcAft>
              <a:buClr>
                <a:schemeClr val="dk1"/>
              </a:buClr>
              <a:buSzPts val="11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privately asking the victim if they're okay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reporting it to a teacher (discuss the school's reporting procedure)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telling a trusted adult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encouraging the victim to contact an organisation like</a:t>
            </a:r>
            <a:r>
              <a:rPr lang="en-GB" dirty="0"/>
              <a:t> </a:t>
            </a:r>
            <a:r>
              <a:rPr lang="en-GB" u="sng" dirty="0">
                <a:solidFill>
                  <a:srgbClr val="0000FF"/>
                </a:solidFill>
                <a:hlinkClick r:id="rId3">
                  <a:extLst>
                    <a:ext uri="{A12FA001-AC4F-418D-AE19-62706E023703}">
                      <ahyp:hlinkClr xmlns:ahyp="http://schemas.microsoft.com/office/drawing/2018/hyperlinkcolor" val="tx"/>
                    </a:ext>
                  </a:extLst>
                </a:hlinkClick>
              </a:rPr>
              <a:t>Childline</a:t>
            </a:r>
            <a:endParaRPr dirty="0">
              <a:solidFill>
                <a:srgbClr val="0000FF"/>
              </a:solidFill>
            </a:endParaRPr>
          </a:p>
          <a:p>
            <a:pPr marL="0" lvl="0" indent="0" algn="l" rtl="0">
              <a:lnSpc>
                <a:spcPct val="115000"/>
              </a:lnSpc>
              <a:spcBef>
                <a:spcPts val="0"/>
              </a:spcBef>
              <a:spcAft>
                <a:spcPts val="0"/>
              </a:spcAft>
              <a:buSzPts val="1400"/>
              <a:buNone/>
            </a:pPr>
            <a:endParaRPr dirty="0">
              <a:solidFill>
                <a:srgbClr val="FF0000"/>
              </a:solidFill>
            </a:endParaRPr>
          </a:p>
        </p:txBody>
      </p:sp>
      <p:sp>
        <p:nvSpPr>
          <p:cNvPr id="372" name="Google Shape;372;p59"/>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1" name="Google Shape;371;p5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20</a:t>
            </a:fld>
            <a:endParaRPr dirty="0"/>
          </a:p>
        </p:txBody>
      </p:sp>
      <p:sp>
        <p:nvSpPr>
          <p:cNvPr id="373" name="Google Shape;373;p59"/>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6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Help for tackling bullying</a:t>
            </a:r>
            <a:endParaRPr dirty="0"/>
          </a:p>
        </p:txBody>
      </p:sp>
      <p:sp>
        <p:nvSpPr>
          <p:cNvPr id="379" name="Google Shape;379;p60"/>
          <p:cNvSpPr txBox="1">
            <a:spLocks noGrp="1"/>
          </p:cNvSpPr>
          <p:nvPr>
            <p:ph type="body" idx="1"/>
          </p:nvPr>
        </p:nvSpPr>
        <p:spPr>
          <a:xfrm>
            <a:off x="270000" y="789125"/>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Clr>
                <a:schemeClr val="dk1"/>
              </a:buClr>
              <a:buSzPts val="1400"/>
              <a:buNone/>
            </a:pPr>
            <a:r>
              <a:rPr lang="en-GB" dirty="0">
                <a:solidFill>
                  <a:srgbClr val="000000"/>
                </a:solidFill>
              </a:rPr>
              <a:t>Explain your school’s safeguarding, anti-bullying and behaviour policies.</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Teach pupils that they can </a:t>
            </a:r>
            <a:r>
              <a:rPr lang="en-GB" b="1" dirty="0">
                <a:solidFill>
                  <a:srgbClr val="000000"/>
                </a:solidFill>
              </a:rPr>
              <a:t>speak to a trusted adult</a:t>
            </a:r>
            <a:r>
              <a:rPr lang="en-GB" dirty="0">
                <a:solidFill>
                  <a:srgbClr val="000000"/>
                </a:solidFill>
              </a:rPr>
              <a:t>, or organisations such as </a:t>
            </a:r>
            <a:r>
              <a:rPr lang="en-GB" u="sng" dirty="0">
                <a:solidFill>
                  <a:srgbClr val="0000FF"/>
                </a:solidFill>
                <a:hlinkClick r:id="rId3">
                  <a:extLst>
                    <a:ext uri="{A12FA001-AC4F-418D-AE19-62706E023703}">
                      <ahyp:hlinkClr xmlns:ahyp="http://schemas.microsoft.com/office/drawing/2018/hyperlinkcolor" val="tx"/>
                    </a:ext>
                  </a:extLst>
                </a:hlinkClick>
              </a:rPr>
              <a:t>Childline</a:t>
            </a:r>
            <a:r>
              <a:rPr lang="en-GB" dirty="0"/>
              <a:t> </a:t>
            </a:r>
            <a:r>
              <a:rPr lang="en-GB" dirty="0">
                <a:solidFill>
                  <a:srgbClr val="000000"/>
                </a:solidFill>
              </a:rPr>
              <a:t>or</a:t>
            </a:r>
            <a:r>
              <a:rPr lang="en-GB" dirty="0"/>
              <a:t> </a:t>
            </a:r>
            <a:r>
              <a:rPr lang="en-GB" u="sng" dirty="0">
                <a:solidFill>
                  <a:srgbClr val="0000FF"/>
                </a:solidFill>
                <a:hlinkClick r:id="rId4">
                  <a:extLst>
                    <a:ext uri="{A12FA001-AC4F-418D-AE19-62706E023703}">
                      <ahyp:hlinkClr xmlns:ahyp="http://schemas.microsoft.com/office/drawing/2018/hyperlinkcolor" val="tx"/>
                    </a:ext>
                  </a:extLst>
                </a:hlinkClick>
              </a:rPr>
              <a:t>CEOP</a:t>
            </a:r>
            <a:r>
              <a:rPr lang="en-GB" dirty="0"/>
              <a:t>.</a:t>
            </a:r>
            <a:endParaRPr dirty="0"/>
          </a:p>
          <a:p>
            <a:pPr marL="0" lvl="0" indent="0" algn="l" rtl="0">
              <a:lnSpc>
                <a:spcPct val="100000"/>
              </a:lnSpc>
              <a:spcBef>
                <a:spcPts val="1000"/>
              </a:spcBef>
              <a:spcAft>
                <a:spcPts val="0"/>
              </a:spcAft>
              <a:buClr>
                <a:schemeClr val="dk1"/>
              </a:buClr>
              <a:buSzPts val="1400"/>
              <a:buNone/>
            </a:pPr>
            <a:r>
              <a:rPr lang="en-GB" dirty="0">
                <a:solidFill>
                  <a:srgbClr val="000000"/>
                </a:solidFill>
              </a:rPr>
              <a:t>Explain that online bullying by a pupil at the same school can be reported to the school.</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Also discuss:</a:t>
            </a:r>
            <a:endParaRPr dirty="0">
              <a:solidFill>
                <a:srgbClr val="000000"/>
              </a:solidFill>
            </a:endParaRPr>
          </a:p>
          <a:p>
            <a:pPr marL="457200" lvl="0" indent="-317500" algn="l" rtl="0">
              <a:lnSpc>
                <a:spcPct val="100000"/>
              </a:lnSpc>
              <a:spcBef>
                <a:spcPts val="1000"/>
              </a:spcBef>
              <a:spcAft>
                <a:spcPts val="0"/>
              </a:spcAft>
              <a:buClr>
                <a:schemeClr val="accent1"/>
              </a:buClr>
              <a:buSzPts val="1400"/>
              <a:buChar char="●"/>
            </a:pPr>
            <a:r>
              <a:rPr lang="en-GB" b="1" dirty="0">
                <a:solidFill>
                  <a:srgbClr val="000000"/>
                </a:solidFill>
              </a:rPr>
              <a:t>digital reporting tools</a:t>
            </a:r>
            <a:r>
              <a:rPr lang="en-GB" dirty="0">
                <a:solidFill>
                  <a:srgbClr val="000000"/>
                </a:solidFill>
              </a:rPr>
              <a:t> to remove content</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blocking</a:t>
            </a:r>
            <a:r>
              <a:rPr lang="en-GB" dirty="0">
                <a:solidFill>
                  <a:srgbClr val="000000"/>
                </a:solidFill>
              </a:rPr>
              <a:t> certain users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a break</a:t>
            </a:r>
            <a:r>
              <a:rPr lang="en-GB" dirty="0">
                <a:solidFill>
                  <a:srgbClr val="000000"/>
                </a:solidFill>
              </a:rPr>
              <a:t> from online platforms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evidence</a:t>
            </a:r>
            <a:r>
              <a:rPr lang="en-GB" dirty="0">
                <a:solidFill>
                  <a:srgbClr val="000000"/>
                </a:solidFill>
              </a:rPr>
              <a:t>, for example, screenshots</a:t>
            </a:r>
            <a:endParaRPr dirty="0">
              <a:solidFill>
                <a:srgbClr val="000000"/>
              </a:solidFill>
            </a:endParaRPr>
          </a:p>
          <a:p>
            <a:pPr marL="139700" lvl="0" indent="0" algn="l" rtl="0">
              <a:lnSpc>
                <a:spcPct val="100000"/>
              </a:lnSpc>
              <a:spcBef>
                <a:spcPts val="0"/>
              </a:spcBef>
              <a:spcAft>
                <a:spcPts val="0"/>
              </a:spcAft>
              <a:buSzPts val="1400"/>
              <a:buNone/>
            </a:pPr>
            <a:endParaRPr dirty="0"/>
          </a:p>
        </p:txBody>
      </p:sp>
      <p:sp>
        <p:nvSpPr>
          <p:cNvPr id="381" name="Google Shape;381;p60"/>
          <p:cNvSpPr txBox="1">
            <a:spLocks noGrp="1"/>
          </p:cNvSpPr>
          <p:nvPr>
            <p:ph type="body" idx="2"/>
          </p:nvPr>
        </p:nvSpPr>
        <p:spPr>
          <a:xfrm>
            <a:off x="6178800" y="216425"/>
            <a:ext cx="2695200" cy="1851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0" name="Google Shape;380;p6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21</a:t>
            </a:fld>
            <a:endParaRPr dirty="0"/>
          </a:p>
        </p:txBody>
      </p:sp>
      <p:sp>
        <p:nvSpPr>
          <p:cNvPr id="382" name="Google Shape;382;p6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61"/>
          <p:cNvSpPr txBox="1">
            <a:spLocks noGrp="1"/>
          </p:cNvSpPr>
          <p:nvPr>
            <p:ph type="title"/>
          </p:nvPr>
        </p:nvSpPr>
        <p:spPr>
          <a:xfrm>
            <a:off x="270000" y="216425"/>
            <a:ext cx="2688353"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1600" dirty="0"/>
              <a:t>Understanding stereotypes</a:t>
            </a:r>
            <a:endParaRPr sz="1600" dirty="0"/>
          </a:p>
        </p:txBody>
      </p:sp>
      <p:sp>
        <p:nvSpPr>
          <p:cNvPr id="388" name="Google Shape;388;p61"/>
          <p:cNvSpPr txBox="1">
            <a:spLocks noGrp="1"/>
          </p:cNvSpPr>
          <p:nvPr>
            <p:ph type="body" idx="1"/>
          </p:nvPr>
        </p:nvSpPr>
        <p:spPr>
          <a:xfrm>
            <a:off x="170108" y="526148"/>
            <a:ext cx="7314140" cy="447615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Teach that a stereotype is an</a:t>
            </a:r>
            <a:r>
              <a:rPr lang="en-GB" b="1" dirty="0">
                <a:solidFill>
                  <a:srgbClr val="000000"/>
                </a:solidFill>
              </a:rPr>
              <a:t> overly simplified, often untrue, fixed idea</a:t>
            </a:r>
            <a:r>
              <a:rPr lang="en-GB" dirty="0">
                <a:solidFill>
                  <a:srgbClr val="000000"/>
                </a:solidFill>
              </a:rPr>
              <a:t> about a group of people.</a:t>
            </a:r>
            <a:endParaRPr dirty="0">
              <a:solidFill>
                <a:srgbClr val="000000"/>
              </a:solidFill>
            </a:endParaRPr>
          </a:p>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Explain that a stereotype is a belief that someone's character, preferences, attributes or abilities can be automatically inferred from a group that they may happen to be a part of. </a:t>
            </a:r>
            <a:endParaRPr dirty="0">
              <a:solidFill>
                <a:srgbClr val="000000"/>
              </a:solidFill>
            </a:endParaRPr>
          </a:p>
          <a:p>
            <a:pPr marL="0" marR="0" lvl="0" indent="0" algn="l" rtl="0">
              <a:lnSpc>
                <a:spcPct val="115000"/>
              </a:lnSpc>
              <a:spcBef>
                <a:spcPts val="1000"/>
              </a:spcBef>
              <a:spcAft>
                <a:spcPts val="0"/>
              </a:spcAft>
              <a:buClr>
                <a:schemeClr val="dk1"/>
              </a:buClr>
              <a:buSzPts val="1400"/>
              <a:buFont typeface="Arial"/>
              <a:buNone/>
            </a:pPr>
            <a:r>
              <a:rPr lang="en-GB" dirty="0">
                <a:solidFill>
                  <a:srgbClr val="000000"/>
                </a:solidFill>
              </a:rPr>
              <a:t>For example, their gender or ethnic background. </a:t>
            </a:r>
          </a:p>
          <a:p>
            <a:pPr marL="0" marR="0" lvl="0" indent="0" algn="l" rtl="0">
              <a:lnSpc>
                <a:spcPct val="115000"/>
              </a:lnSpc>
              <a:spcBef>
                <a:spcPts val="1000"/>
              </a:spcBef>
              <a:spcAft>
                <a:spcPts val="0"/>
              </a:spcAft>
              <a:buClr>
                <a:schemeClr val="dk1"/>
              </a:buClr>
              <a:buSzPts val="1400"/>
              <a:buFont typeface="Arial"/>
              <a:buNone/>
            </a:pPr>
            <a:r>
              <a:rPr lang="en-GB" sz="1600" dirty="0">
                <a:solidFill>
                  <a:schemeClr val="accent1"/>
                </a:solidFill>
              </a:rPr>
              <a:t>How stereotypes can damage</a:t>
            </a:r>
          </a:p>
          <a:p>
            <a:pPr marL="0" lvl="0" indent="0">
              <a:spcBef>
                <a:spcPts val="1000"/>
              </a:spcBef>
              <a:buClr>
                <a:schemeClr val="dk1"/>
              </a:buClr>
              <a:buNone/>
            </a:pPr>
            <a:r>
              <a:rPr lang="en-GB" dirty="0">
                <a:solidFill>
                  <a:srgbClr val="000000"/>
                </a:solidFill>
              </a:rPr>
              <a:t>Teach that stereotypes are damaging for anyone in those groups as they:</a:t>
            </a:r>
          </a:p>
          <a:p>
            <a:pPr lvl="0">
              <a:spcBef>
                <a:spcPts val="1000"/>
              </a:spcBef>
            </a:pPr>
            <a:r>
              <a:rPr lang="en-GB" dirty="0">
                <a:solidFill>
                  <a:srgbClr val="000000"/>
                </a:solidFill>
              </a:rPr>
              <a:t>affect how people think about and behave towards them</a:t>
            </a:r>
          </a:p>
          <a:p>
            <a:pPr lvl="0"/>
            <a:r>
              <a:rPr lang="en-GB" dirty="0">
                <a:solidFill>
                  <a:srgbClr val="000000"/>
                </a:solidFill>
              </a:rPr>
              <a:t>mean they are judged on assumptions about them rather than their own achievements and qualities</a:t>
            </a:r>
          </a:p>
          <a:p>
            <a:pPr lvl="0"/>
            <a:r>
              <a:rPr lang="en-GB" dirty="0">
                <a:solidFill>
                  <a:srgbClr val="000000"/>
                </a:solidFill>
              </a:rPr>
              <a:t>make people look for behaviour in them that reinforces the stereotype of that group</a:t>
            </a:r>
          </a:p>
          <a:p>
            <a:pPr marL="0" lvl="0" indent="0">
              <a:spcBef>
                <a:spcPts val="1000"/>
              </a:spcBef>
              <a:buClr>
                <a:schemeClr val="dk1"/>
              </a:buClr>
              <a:buNone/>
            </a:pPr>
            <a:r>
              <a:rPr lang="en-GB" dirty="0">
                <a:solidFill>
                  <a:srgbClr val="000000"/>
                </a:solidFill>
              </a:rPr>
              <a:t>Teach that stereotypes are damaging and unfair whether they are applied to a group that is in the majority or the minority. </a:t>
            </a:r>
          </a:p>
          <a:p>
            <a:pPr marL="0" marR="0" lvl="0" indent="0" algn="l" rtl="0">
              <a:lnSpc>
                <a:spcPct val="115000"/>
              </a:lnSpc>
              <a:spcBef>
                <a:spcPts val="1000"/>
              </a:spcBef>
              <a:spcAft>
                <a:spcPts val="0"/>
              </a:spcAft>
              <a:buClr>
                <a:schemeClr val="dk1"/>
              </a:buClr>
              <a:buSzPts val="1400"/>
              <a:buFont typeface="Arial"/>
              <a:buNone/>
            </a:pPr>
            <a:endParaRPr dirty="0">
              <a:solidFill>
                <a:srgbClr val="000000"/>
              </a:solidFill>
            </a:endParaRPr>
          </a:p>
        </p:txBody>
      </p:sp>
      <p:sp>
        <p:nvSpPr>
          <p:cNvPr id="390" name="Google Shape;390;p61"/>
          <p:cNvSpPr txBox="1">
            <a:spLocks noGrp="1"/>
          </p:cNvSpPr>
          <p:nvPr>
            <p:ph type="body" idx="2"/>
          </p:nvPr>
        </p:nvSpPr>
        <p:spPr>
          <a:xfrm>
            <a:off x="7584140" y="216425"/>
            <a:ext cx="1289859" cy="2142573"/>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200" b="1" dirty="0">
                <a:solidFill>
                  <a:srgbClr val="000000"/>
                </a:solidFill>
              </a:rPr>
              <a:t>STATUTORY GUIDANCE</a:t>
            </a:r>
            <a:br>
              <a:rPr lang="en-GB" sz="1200" dirty="0">
                <a:solidFill>
                  <a:srgbClr val="000000"/>
                </a:solidFill>
              </a:rPr>
            </a:br>
            <a:r>
              <a:rPr lang="en-GB" sz="1200" dirty="0">
                <a:solidFill>
                  <a:srgbClr val="000000"/>
                </a:solidFill>
              </a:rPr>
              <a:t>Know what a stereotype is, and how stereotypes can be unfair, negative or destructive.</a:t>
            </a:r>
            <a:endParaRPr sz="12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9" name="Google Shape;389;p61"/>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22</a:t>
            </a:fld>
            <a:endParaRPr dirty="0"/>
          </a:p>
        </p:txBody>
      </p:sp>
      <p:sp>
        <p:nvSpPr>
          <p:cNvPr id="391" name="Google Shape;391;p6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48502BB4-D73E-490C-B583-F978A4E54F9E}"/>
              </a:ext>
            </a:extLst>
          </p:cNvPr>
          <p:cNvSpPr/>
          <p:nvPr/>
        </p:nvSpPr>
        <p:spPr>
          <a:xfrm>
            <a:off x="6800370" y="2474259"/>
            <a:ext cx="2343630" cy="1483018"/>
          </a:xfrm>
          <a:prstGeom prst="wedgeEllipseCallout">
            <a:avLst>
              <a:gd name="adj1" fmla="val -59371"/>
              <a:gd name="adj2" fmla="val -369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Is there anything in the schools environment or school routines that reinforces stereotypes?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p93"/>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Examples of good practice</a:t>
            </a:r>
          </a:p>
        </p:txBody>
      </p:sp>
      <p:pic>
        <p:nvPicPr>
          <p:cNvPr id="26" name="Picture 25">
            <a:extLst>
              <a:ext uri="{FF2B5EF4-FFF2-40B4-BE49-F238E27FC236}">
                <a16:creationId xmlns:a16="http://schemas.microsoft.com/office/drawing/2014/main" id="{0A2AD463-077A-46CC-9FFC-4F63F2F7029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657" name="Google Shape;657;p93"/>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23</a:t>
            </a:fld>
            <a:endParaRPr kumimoji="0" lang="en-US" sz="700" b="0" i="0" u="none" strike="noStrike" kern="1200" cap="none" spc="0" normalizeH="0" baseline="0" noProof="0" dirty="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95"/>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approaches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88" name="Google Shape;688;p95"/>
          <p:cNvSpPr txBox="1">
            <a:spLocks noGrp="1"/>
          </p:cNvSpPr>
          <p:nvPr>
            <p:ph type="body" idx="1"/>
          </p:nvPr>
        </p:nvSpPr>
        <p:spPr>
          <a:xfrm>
            <a:off x="270000" y="914400"/>
            <a:ext cx="86040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400" b="1" dirty="0">
                <a:solidFill>
                  <a:srgbClr val="000000"/>
                </a:solidFill>
              </a:rPr>
              <a:t>Ensure information is taught at the right time</a:t>
            </a:r>
            <a:r>
              <a:rPr lang="en-GB" sz="1400" dirty="0">
                <a:solidFill>
                  <a:srgbClr val="000000"/>
                </a:solidFill>
              </a:rPr>
              <a:t> so that pupils are not lacking the knowledge they need to make informed decisions, and are aware of their legal protections, rights and responsibilities.</a:t>
            </a:r>
            <a:endParaRPr sz="1400" dirty="0">
              <a:solidFill>
                <a:srgbClr val="000000"/>
              </a:solidFill>
            </a:endParaRPr>
          </a:p>
          <a:p>
            <a:pPr marL="0" lvl="0" indent="0" algn="l" rtl="0">
              <a:lnSpc>
                <a:spcPct val="115000"/>
              </a:lnSpc>
              <a:spcBef>
                <a:spcPts val="1000"/>
              </a:spcBef>
              <a:spcAft>
                <a:spcPts val="0"/>
              </a:spcAft>
              <a:buSzPts val="1400"/>
              <a:buNone/>
            </a:pPr>
            <a:r>
              <a:rPr lang="en-GB" sz="1400" b="1" dirty="0">
                <a:solidFill>
                  <a:srgbClr val="000000"/>
                </a:solidFill>
              </a:rPr>
              <a:t>When appropriate to do so, ensure LGBT-relevant knowledge is included </a:t>
            </a:r>
            <a:r>
              <a:rPr lang="en-GB" sz="1400" dirty="0">
                <a:solidFill>
                  <a:srgbClr val="000000"/>
                </a:solidFill>
              </a:rPr>
              <a:t>throughout teaching (not a one-off session) and use </a:t>
            </a:r>
            <a:r>
              <a:rPr lang="en-GB" sz="1400" b="1" dirty="0">
                <a:solidFill>
                  <a:srgbClr val="000000"/>
                </a:solidFill>
              </a:rPr>
              <a:t>inclusive language</a:t>
            </a:r>
            <a:r>
              <a:rPr lang="en-GB" sz="1400" dirty="0">
                <a:solidFill>
                  <a:srgbClr val="000000"/>
                </a:solidFill>
              </a:rPr>
              <a:t>, considering how individual pupils may relate to particular topics. It is not compulsory for primary schools to cover LGBT content, though they are enabled and encouraged to do so if they consider it age appropriate. Secondary schools should cover LGBT content. </a:t>
            </a:r>
            <a:endParaRPr sz="1400" dirty="0">
              <a:solidFill>
                <a:srgbClr val="000000"/>
              </a:solidFill>
            </a:endParaRPr>
          </a:p>
          <a:p>
            <a:pPr marL="0" lvl="0" indent="0" algn="l" rtl="0">
              <a:lnSpc>
                <a:spcPct val="115000"/>
              </a:lnSpc>
              <a:spcBef>
                <a:spcPts val="1000"/>
              </a:spcBef>
              <a:spcAft>
                <a:spcPts val="0"/>
              </a:spcAft>
              <a:buClr>
                <a:schemeClr val="dk1"/>
              </a:buClr>
              <a:buSzPts val="1100"/>
              <a:buFont typeface="Arial"/>
              <a:buNone/>
            </a:pPr>
            <a:r>
              <a:rPr lang="en-GB" sz="1400" b="1" dirty="0">
                <a:solidFill>
                  <a:srgbClr val="000000"/>
                </a:solidFill>
              </a:rPr>
              <a:t>Take into account issues specific to the group or setting</a:t>
            </a:r>
            <a:r>
              <a:rPr lang="en-GB" sz="1400" dirty="0">
                <a:solidFill>
                  <a:srgbClr val="000000"/>
                </a:solidFill>
              </a:rPr>
              <a:t>, e.g. conditional friendships which often arise in behaviour settings, or  non-reciprocal friendships which often arise in SEND settings.</a:t>
            </a:r>
          </a:p>
          <a:p>
            <a:pPr marL="0" lvl="0" indent="0">
              <a:buNone/>
            </a:pPr>
            <a:r>
              <a:rPr lang="en-GB" sz="1200" dirty="0">
                <a:solidFill>
                  <a:srgbClr val="000000"/>
                </a:solidFill>
              </a:rPr>
              <a:t>Ensure that information on age-appropriate support services is available for different groups.</a:t>
            </a:r>
          </a:p>
          <a:p>
            <a:pPr marL="0" lvl="0" indent="0">
              <a:buNone/>
            </a:pPr>
            <a:endParaRPr lang="en-GB" sz="1200" dirty="0">
              <a:solidFill>
                <a:srgbClr val="000000"/>
              </a:solidFill>
            </a:endParaRPr>
          </a:p>
          <a:p>
            <a:pPr marL="0" lvl="0" indent="0">
              <a:buNone/>
            </a:pPr>
            <a:r>
              <a:rPr lang="en-GB" sz="1200" dirty="0">
                <a:solidFill>
                  <a:srgbClr val="000000"/>
                </a:solidFill>
              </a:rPr>
              <a:t>For example, signpost to services for:</a:t>
            </a:r>
          </a:p>
          <a:p>
            <a:pPr lvl="0"/>
            <a:r>
              <a:rPr lang="en-GB" sz="1200" dirty="0">
                <a:solidFill>
                  <a:srgbClr val="000000"/>
                </a:solidFill>
              </a:rPr>
              <a:t>women/girls:</a:t>
            </a:r>
            <a:r>
              <a:rPr lang="en-GB" sz="1200" dirty="0"/>
              <a:t> </a:t>
            </a:r>
            <a:r>
              <a:rPr lang="en-GB" sz="1200" u="sng" dirty="0">
                <a:solidFill>
                  <a:srgbClr val="0000FF"/>
                </a:solidFill>
                <a:hlinkClick r:id="rId3">
                  <a:extLst>
                    <a:ext uri="{A12FA001-AC4F-418D-AE19-62706E023703}">
                      <ahyp:hlinkClr xmlns:ahyp="http://schemas.microsoft.com/office/drawing/2018/hyperlinkcolor" val="tx"/>
                    </a:ext>
                  </a:extLst>
                </a:hlinkClick>
              </a:rPr>
              <a:t>Rape Crisis</a:t>
            </a:r>
            <a:r>
              <a:rPr lang="en-GB" sz="1200" u="sng" dirty="0">
                <a:solidFill>
                  <a:srgbClr val="0000FF"/>
                </a:solidFill>
              </a:rPr>
              <a:t>, </a:t>
            </a:r>
            <a:r>
              <a:rPr lang="en-GB" sz="1200" u="sng" dirty="0">
                <a:solidFill>
                  <a:srgbClr val="0000FF"/>
                </a:solidFill>
                <a:hlinkClick r:id="rId4">
                  <a:extLst>
                    <a:ext uri="{A12FA001-AC4F-418D-AE19-62706E023703}">
                      <ahyp:hlinkClr xmlns:ahyp="http://schemas.microsoft.com/office/drawing/2018/hyperlinkcolor" val="tx"/>
                    </a:ext>
                  </a:extLst>
                </a:hlinkClick>
              </a:rPr>
              <a:t>national domestic abuse helpline</a:t>
            </a:r>
            <a:endParaRPr lang="en-GB" sz="1200" dirty="0">
              <a:solidFill>
                <a:srgbClr val="0000FF"/>
              </a:solidFill>
            </a:endParaRPr>
          </a:p>
          <a:p>
            <a:pPr lvl="0"/>
            <a:r>
              <a:rPr lang="en-GB" sz="1200" dirty="0">
                <a:solidFill>
                  <a:srgbClr val="000000"/>
                </a:solidFill>
              </a:rPr>
              <a:t>men/boys: </a:t>
            </a:r>
            <a:r>
              <a:rPr lang="en-GB" sz="1200" u="sng" dirty="0">
                <a:solidFill>
                  <a:srgbClr val="0000FF"/>
                </a:solidFill>
                <a:hlinkClick r:id="rId5">
                  <a:extLst>
                    <a:ext uri="{A12FA001-AC4F-418D-AE19-62706E023703}">
                      <ahyp:hlinkClr xmlns:ahyp="http://schemas.microsoft.com/office/drawing/2018/hyperlinkcolor" val="tx"/>
                    </a:ext>
                  </a:extLst>
                </a:hlinkClick>
              </a:rPr>
              <a:t>Survivors UK</a:t>
            </a:r>
            <a:endParaRPr lang="en-GB" sz="1200" dirty="0">
              <a:solidFill>
                <a:srgbClr val="0000FF"/>
              </a:solidFill>
            </a:endParaRPr>
          </a:p>
          <a:p>
            <a:pPr lvl="0"/>
            <a:r>
              <a:rPr lang="en-GB" sz="1200" dirty="0">
                <a:solidFill>
                  <a:srgbClr val="000000"/>
                </a:solidFill>
              </a:rPr>
              <a:t>LGBT people, e.g.</a:t>
            </a:r>
            <a:r>
              <a:rPr lang="en-GB" sz="1200" dirty="0"/>
              <a:t> </a:t>
            </a:r>
            <a:r>
              <a:rPr lang="en-GB" sz="1200" u="sng" dirty="0">
                <a:solidFill>
                  <a:srgbClr val="0000FF"/>
                </a:solidFill>
                <a:hlinkClick r:id="rId6">
                  <a:extLst>
                    <a:ext uri="{A12FA001-AC4F-418D-AE19-62706E023703}">
                      <ahyp:hlinkClr xmlns:ahyp="http://schemas.microsoft.com/office/drawing/2018/hyperlinkcolor" val="tx"/>
                    </a:ext>
                  </a:extLst>
                </a:hlinkClick>
              </a:rPr>
              <a:t>GALOP</a:t>
            </a:r>
            <a:endParaRPr lang="en-GB" sz="1200" dirty="0">
              <a:solidFill>
                <a:srgbClr val="0000FF"/>
              </a:solidFill>
            </a:endParaRPr>
          </a:p>
          <a:p>
            <a:pPr lvl="0"/>
            <a:r>
              <a:rPr lang="en-GB" sz="1200" dirty="0">
                <a:solidFill>
                  <a:srgbClr val="000000"/>
                </a:solidFill>
              </a:rPr>
              <a:t>perpetrators, e.g.</a:t>
            </a:r>
            <a:r>
              <a:rPr lang="en-GB" sz="1200" dirty="0"/>
              <a:t> </a:t>
            </a:r>
            <a:r>
              <a:rPr lang="en-GB" sz="1200" u="sng" dirty="0">
                <a:solidFill>
                  <a:srgbClr val="0000FF"/>
                </a:solidFill>
                <a:hlinkClick r:id="rId7">
                  <a:extLst>
                    <a:ext uri="{A12FA001-AC4F-418D-AE19-62706E023703}">
                      <ahyp:hlinkClr xmlns:ahyp="http://schemas.microsoft.com/office/drawing/2018/hyperlinkcolor" val="tx"/>
                    </a:ext>
                  </a:extLst>
                </a:hlinkClick>
              </a:rPr>
              <a:t>Respect helpline</a:t>
            </a:r>
            <a:endParaRPr lang="en-GB" sz="1200" dirty="0">
              <a:solidFill>
                <a:srgbClr val="0000FF"/>
              </a:solidFill>
            </a:endParaRPr>
          </a:p>
          <a:p>
            <a:pPr lvl="0"/>
            <a:r>
              <a:rPr lang="en-GB" sz="1200" dirty="0">
                <a:solidFill>
                  <a:srgbClr val="000000"/>
                </a:solidFill>
              </a:rPr>
              <a:t>friendships, bullying, and other concerns, e.g.</a:t>
            </a:r>
            <a:r>
              <a:rPr lang="en-GB" sz="1200" dirty="0"/>
              <a:t> </a:t>
            </a:r>
            <a:r>
              <a:rPr lang="en-GB" sz="1200" u="sng" dirty="0">
                <a:solidFill>
                  <a:srgbClr val="0000FF"/>
                </a:solidFill>
                <a:hlinkClick r:id="rId8">
                  <a:extLst>
                    <a:ext uri="{A12FA001-AC4F-418D-AE19-62706E023703}">
                      <ahyp:hlinkClr xmlns:ahyp="http://schemas.microsoft.com/office/drawing/2018/hyperlinkcolor" val="tx"/>
                    </a:ext>
                  </a:extLst>
                </a:hlinkClick>
              </a:rPr>
              <a:t>Childline</a:t>
            </a:r>
            <a:r>
              <a:rPr lang="en-GB" sz="1200" dirty="0"/>
              <a:t>, </a:t>
            </a:r>
            <a:r>
              <a:rPr lang="en-GB" sz="1200" u="sng" dirty="0">
                <a:solidFill>
                  <a:srgbClr val="0000FF"/>
                </a:solidFill>
                <a:hlinkClick r:id="rId9">
                  <a:extLst>
                    <a:ext uri="{A12FA001-AC4F-418D-AE19-62706E023703}">
                      <ahyp:hlinkClr xmlns:ahyp="http://schemas.microsoft.com/office/drawing/2018/hyperlinkcolor" val="tx"/>
                    </a:ext>
                  </a:extLst>
                </a:hlinkClick>
              </a:rPr>
              <a:t>Childnet</a:t>
            </a:r>
            <a:r>
              <a:rPr lang="en-GB" sz="1200" dirty="0"/>
              <a:t>, </a:t>
            </a:r>
            <a:r>
              <a:rPr lang="en-GB" sz="1200" u="sng" dirty="0">
                <a:solidFill>
                  <a:srgbClr val="0000FF"/>
                </a:solidFill>
                <a:hlinkClick r:id="rId10">
                  <a:extLst>
                    <a:ext uri="{A12FA001-AC4F-418D-AE19-62706E023703}">
                      <ahyp:hlinkClr xmlns:ahyp="http://schemas.microsoft.com/office/drawing/2018/hyperlinkcolor" val="tx"/>
                    </a:ext>
                  </a:extLst>
                </a:hlinkClick>
              </a:rPr>
              <a:t>CEOP</a:t>
            </a:r>
            <a:r>
              <a:rPr lang="en-GB" sz="1200" dirty="0"/>
              <a:t>, </a:t>
            </a:r>
            <a:r>
              <a:rPr lang="en-GB" sz="1200" u="sng" dirty="0">
                <a:solidFill>
                  <a:srgbClr val="0000FF"/>
                </a:solidFill>
                <a:hlinkClick r:id="rId11">
                  <a:extLst>
                    <a:ext uri="{A12FA001-AC4F-418D-AE19-62706E023703}">
                      <ahyp:hlinkClr xmlns:ahyp="http://schemas.microsoft.com/office/drawing/2018/hyperlinkcolor" val="tx"/>
                    </a:ext>
                  </a:extLst>
                </a:hlinkClick>
              </a:rPr>
              <a:t>anti-bullying organisations</a:t>
            </a:r>
            <a:endParaRPr lang="en-GB" sz="1200" dirty="0">
              <a:solidFill>
                <a:srgbClr val="0000FF"/>
              </a:solidFill>
            </a:endParaRPr>
          </a:p>
          <a:p>
            <a:pPr marL="0" lvl="0" indent="0" algn="l" rtl="0">
              <a:lnSpc>
                <a:spcPct val="115000"/>
              </a:lnSpc>
              <a:spcBef>
                <a:spcPts val="1000"/>
              </a:spcBef>
              <a:spcAft>
                <a:spcPts val="0"/>
              </a:spcAft>
              <a:buClr>
                <a:schemeClr val="dk1"/>
              </a:buClr>
              <a:buSzPts val="1100"/>
              <a:buFont typeface="Arial"/>
              <a:buNone/>
            </a:pPr>
            <a:endParaRPr sz="1400" dirty="0">
              <a:solidFill>
                <a:srgbClr val="000000"/>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000"/>
              </a:spcBef>
              <a:spcAft>
                <a:spcPts val="0"/>
              </a:spcAft>
              <a:buSzPts val="1400"/>
              <a:buNone/>
            </a:pPr>
            <a:endParaRPr sz="1800" dirty="0"/>
          </a:p>
          <a:p>
            <a:pPr marL="0" lvl="0" indent="0" algn="l" rtl="0">
              <a:lnSpc>
                <a:spcPct val="115000"/>
              </a:lnSpc>
              <a:spcBef>
                <a:spcPts val="1000"/>
              </a:spcBef>
              <a:spcAft>
                <a:spcPts val="0"/>
              </a:spcAft>
              <a:buSzPts val="1400"/>
              <a:buNone/>
            </a:pPr>
            <a:endParaRPr sz="1800" dirty="0"/>
          </a:p>
          <a:p>
            <a:pPr marL="0" lvl="0" indent="0" algn="l" rtl="0">
              <a:lnSpc>
                <a:spcPct val="115000"/>
              </a:lnSpc>
              <a:spcBef>
                <a:spcPts val="0"/>
              </a:spcBef>
              <a:spcAft>
                <a:spcPts val="0"/>
              </a:spcAft>
              <a:buSzPts val="1400"/>
              <a:buNone/>
            </a:pPr>
            <a:endParaRPr sz="1800" b="1" dirty="0"/>
          </a:p>
          <a:p>
            <a:pPr marL="0" lvl="0" indent="0" algn="l" rtl="0">
              <a:lnSpc>
                <a:spcPct val="100000"/>
              </a:lnSpc>
              <a:spcBef>
                <a:spcPts val="0"/>
              </a:spcBef>
              <a:spcAft>
                <a:spcPts val="0"/>
              </a:spcAft>
              <a:buSzPts val="1400"/>
              <a:buNone/>
            </a:pPr>
            <a:endParaRPr sz="1800" dirty="0"/>
          </a:p>
          <a:p>
            <a:pPr marL="0" lvl="0" indent="0" algn="l" rtl="0">
              <a:lnSpc>
                <a:spcPct val="100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689" name="Google Shape;689;p95"/>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690" name="Google Shape;690;p95"/>
          <p:cNvSpPr txBox="1">
            <a:spLocks noGrp="1"/>
          </p:cNvSpPr>
          <p:nvPr>
            <p:ph type="sldNum" idx="12"/>
          </p:nvPr>
        </p:nvSpPr>
        <p:spPr>
          <a:xfrm>
            <a:off x="85996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02"/>
        <p:cNvGrpSpPr/>
        <p:nvPr/>
      </p:nvGrpSpPr>
      <p:grpSpPr>
        <a:xfrm>
          <a:off x="0" y="0"/>
          <a:ext cx="0" cy="0"/>
          <a:chOff x="0" y="0"/>
          <a:chExt cx="0" cy="0"/>
        </a:xfrm>
      </p:grpSpPr>
      <p:sp>
        <p:nvSpPr>
          <p:cNvPr id="703" name="Google Shape;703;p97"/>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approaches 2</a:t>
            </a:r>
            <a:endParaRPr dirty="0"/>
          </a:p>
        </p:txBody>
      </p:sp>
      <p:sp>
        <p:nvSpPr>
          <p:cNvPr id="704" name="Google Shape;704;p97"/>
          <p:cNvSpPr txBox="1">
            <a:spLocks noGrp="1"/>
          </p:cNvSpPr>
          <p:nvPr>
            <p:ph type="body" idx="1"/>
          </p:nvPr>
        </p:nvSpPr>
        <p:spPr>
          <a:xfrm>
            <a:off x="270000" y="914400"/>
            <a:ext cx="6023224"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SzPts val="1400"/>
              <a:buNone/>
            </a:pPr>
            <a:r>
              <a:rPr lang="en-GB" dirty="0">
                <a:solidFill>
                  <a:srgbClr val="000000"/>
                </a:solidFill>
              </a:rPr>
              <a:t>When teaching about relationships:</a:t>
            </a:r>
            <a:endParaRPr dirty="0">
              <a:solidFill>
                <a:srgbClr val="000000"/>
              </a:solidFill>
            </a:endParaRPr>
          </a:p>
          <a:p>
            <a:pPr marL="457200" lvl="0" indent="-317500" algn="l" rtl="0">
              <a:lnSpc>
                <a:spcPct val="115000"/>
              </a:lnSpc>
              <a:spcBef>
                <a:spcPts val="1600"/>
              </a:spcBef>
              <a:spcAft>
                <a:spcPts val="0"/>
              </a:spcAft>
              <a:buClr>
                <a:schemeClr val="accent1"/>
              </a:buClr>
              <a:buSzPts val="1400"/>
              <a:buChar char="●"/>
            </a:pPr>
            <a:r>
              <a:rPr lang="en-GB" sz="1600" dirty="0">
                <a:solidFill>
                  <a:srgbClr val="000000"/>
                </a:solidFill>
              </a:rPr>
              <a:t>help pupils practice respect in relationships and to demonstrate how they already treat each other with respect (refer to ground rules)</a:t>
            </a:r>
            <a:endParaRPr sz="1600"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sz="1600" dirty="0">
                <a:solidFill>
                  <a:srgbClr val="000000"/>
                </a:solidFill>
              </a:rPr>
              <a:t>do not assume that all pupils have experienced positive relationships, such as friendships with peers, or relationships with any family members</a:t>
            </a:r>
            <a:endParaRPr sz="1600"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sz="1600" dirty="0">
                <a:solidFill>
                  <a:srgbClr val="000000"/>
                </a:solidFill>
              </a:rPr>
              <a:t>refrain from activities where pupils are asked to name the positive or negative qualities of their own relationships, as this can be very exposing, instead use case studies, characters or examples (e.g. from literature or film) to identify relationship qualities</a:t>
            </a:r>
            <a:endParaRPr sz="1600" dirty="0">
              <a:solidFill>
                <a:srgbClr val="000000"/>
              </a:solidFill>
            </a:endParaRPr>
          </a:p>
          <a:p>
            <a:pPr marL="0" marR="0" lvl="0" indent="0" algn="l" rtl="0">
              <a:lnSpc>
                <a:spcPct val="115000"/>
              </a:lnSpc>
              <a:spcBef>
                <a:spcPts val="0"/>
              </a:spcBef>
              <a:spcAft>
                <a:spcPts val="0"/>
              </a:spcAft>
              <a:buSzPts val="1400"/>
              <a:buNone/>
            </a:pPr>
            <a:endParaRPr dirty="0"/>
          </a:p>
        </p:txBody>
      </p:sp>
      <p:sp>
        <p:nvSpPr>
          <p:cNvPr id="705" name="Google Shape;705;p97"/>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06" name="Google Shape;706;p97"/>
          <p:cNvSpPr txBox="1">
            <a:spLocks noGrp="1"/>
          </p:cNvSpPr>
          <p:nvPr>
            <p:ph type="sldNum" idx="12"/>
          </p:nvPr>
        </p:nvSpPr>
        <p:spPr>
          <a:xfrm>
            <a:off x="85996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25</a:t>
            </a:fld>
            <a:endParaRPr dirty="0"/>
          </a:p>
        </p:txBody>
      </p:sp>
      <p:sp>
        <p:nvSpPr>
          <p:cNvPr id="2" name="Speech Bubble: Oval 1">
            <a:extLst>
              <a:ext uri="{FF2B5EF4-FFF2-40B4-BE49-F238E27FC236}">
                <a16:creationId xmlns:a16="http://schemas.microsoft.com/office/drawing/2014/main" id="{1A0ECE68-D8F6-4E55-AD41-C37AF72FF04C}"/>
              </a:ext>
            </a:extLst>
          </p:cNvPr>
          <p:cNvSpPr/>
          <p:nvPr/>
        </p:nvSpPr>
        <p:spPr>
          <a:xfrm>
            <a:off x="6439220" y="789125"/>
            <a:ext cx="2258546" cy="2538062"/>
          </a:xfrm>
          <a:prstGeom prst="wedgeEllipseCallout">
            <a:avLst>
              <a:gd name="adj1" fmla="val -59618"/>
              <a:gd name="adj2" fmla="val 4312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Which texts do we already use in school that could be further used to support discussion around respectful relationships?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10"/>
        <p:cNvGrpSpPr/>
        <p:nvPr/>
      </p:nvGrpSpPr>
      <p:grpSpPr>
        <a:xfrm>
          <a:off x="0" y="0"/>
          <a:ext cx="0" cy="0"/>
          <a:chOff x="0" y="0"/>
          <a:chExt cx="0" cy="0"/>
        </a:xfrm>
      </p:grpSpPr>
      <p:sp>
        <p:nvSpPr>
          <p:cNvPr id="711" name="Google Shape;711;p98"/>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Responding to questions about suicide</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712" name="Google Shape;712;p98"/>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dirty="0">
                <a:solidFill>
                  <a:srgbClr val="000000"/>
                </a:solidFill>
              </a:rPr>
              <a:t>If raised in class, it is important to talk about suicide as pupils will know about news stories, TV storylines, or may have personal experience of suicide.</a:t>
            </a:r>
            <a:endParaRPr dirty="0">
              <a:solidFill>
                <a:srgbClr val="000000"/>
              </a:solidFill>
            </a:endParaRPr>
          </a:p>
          <a:p>
            <a:pPr marL="0" lvl="0" indent="0" algn="l" rtl="0">
              <a:lnSpc>
                <a:spcPct val="100000"/>
              </a:lnSpc>
              <a:spcBef>
                <a:spcPts val="0"/>
              </a:spcBef>
              <a:spcAft>
                <a:spcPts val="0"/>
              </a:spcAft>
              <a:buSzPts val="1400"/>
              <a:buNone/>
            </a:pPr>
            <a:endParaRPr dirty="0">
              <a:solidFill>
                <a:srgbClr val="000000"/>
              </a:solidFill>
            </a:endParaRPr>
          </a:p>
          <a:p>
            <a:pPr marL="0" lvl="0" indent="0" algn="l" rtl="0">
              <a:lnSpc>
                <a:spcPct val="100000"/>
              </a:lnSpc>
              <a:spcBef>
                <a:spcPts val="0"/>
              </a:spcBef>
              <a:spcAft>
                <a:spcPts val="0"/>
              </a:spcAft>
              <a:buSzPts val="1400"/>
              <a:buNone/>
            </a:pPr>
            <a:r>
              <a:rPr lang="en-GB" dirty="0">
                <a:solidFill>
                  <a:srgbClr val="000000"/>
                </a:solidFill>
              </a:rPr>
              <a:t>However, when teaching about suicide or self-harm it is important not to glamorise, or give methods which may encourage suicide ideation.</a:t>
            </a: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r>
              <a:rPr lang="en-GB" dirty="0">
                <a:solidFill>
                  <a:srgbClr val="000000"/>
                </a:solidFill>
              </a:rPr>
              <a:t>Teaching about suicide should be preventative, signposting pupils to support networks and helping them to identify signs of someone at risk.</a:t>
            </a: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r>
              <a:rPr lang="en-GB" dirty="0">
                <a:solidFill>
                  <a:srgbClr val="000000"/>
                </a:solidFill>
              </a:rPr>
              <a:t>Find more information and resources at:</a:t>
            </a:r>
            <a:endParaRPr dirty="0">
              <a:solidFill>
                <a:srgbClr val="000000"/>
              </a:solidFill>
            </a:endParaRPr>
          </a:p>
          <a:p>
            <a:pPr marL="457200" lvl="0" indent="-317500" algn="l" rtl="0">
              <a:lnSpc>
                <a:spcPct val="100000"/>
              </a:lnSpc>
              <a:spcBef>
                <a:spcPts val="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minded.org.uk</a:t>
            </a:r>
            <a:endParaRPr dirty="0">
              <a:solidFill>
                <a:srgbClr val="0000FF"/>
              </a:solidFill>
            </a:endParaRPr>
          </a:p>
          <a:p>
            <a:pPr marL="457200" lvl="0" indent="-317500" algn="l" rtl="0">
              <a:lnSpc>
                <a:spcPct val="100000"/>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val="tx"/>
                    </a:ext>
                  </a:extLst>
                </a:hlinkClick>
              </a:rPr>
              <a:t>papyrus-uk.org</a:t>
            </a:r>
            <a:endParaRPr dirty="0">
              <a:solidFill>
                <a:srgbClr val="0000FF"/>
              </a:solidFill>
            </a:endParaRPr>
          </a:p>
        </p:txBody>
      </p:sp>
      <p:sp>
        <p:nvSpPr>
          <p:cNvPr id="713" name="Google Shape;713;p98"/>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14" name="Google Shape;714;p9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26</a:t>
            </a:fld>
            <a:endParaRPr dirty="0"/>
          </a:p>
        </p:txBody>
      </p:sp>
      <p:sp>
        <p:nvSpPr>
          <p:cNvPr id="2" name="Speech Bubble: Oval 1">
            <a:extLst>
              <a:ext uri="{FF2B5EF4-FFF2-40B4-BE49-F238E27FC236}">
                <a16:creationId xmlns:a16="http://schemas.microsoft.com/office/drawing/2014/main" id="{95DE9FC8-812C-4ED3-8983-A73600D5736D}"/>
              </a:ext>
            </a:extLst>
          </p:cNvPr>
          <p:cNvSpPr/>
          <p:nvPr/>
        </p:nvSpPr>
        <p:spPr>
          <a:xfrm>
            <a:off x="4787153" y="3058245"/>
            <a:ext cx="2580438" cy="1627455"/>
          </a:xfrm>
          <a:prstGeom prst="wedgeEllipseCallout">
            <a:avLst>
              <a:gd name="adj1" fmla="val -50173"/>
              <a:gd name="adj2" fmla="val -4567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strategies and support would we use? Who would we discuss this with in school?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50" name="Google Shape;450;p69"/>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(1) </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1" name="Google Shape;451;p6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27</a:t>
            </a:fld>
            <a:endParaRPr dirty="0"/>
          </a:p>
        </p:txBody>
      </p:sp>
      <p:sp>
        <p:nvSpPr>
          <p:cNvPr id="449" name="Google Shape;449;p69"/>
          <p:cNvSpPr/>
          <p:nvPr/>
        </p:nvSpPr>
        <p:spPr>
          <a:xfrm>
            <a:off x="745351" y="2234449"/>
            <a:ext cx="7514985" cy="1599011"/>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b="0" i="0" u="none" strike="noStrike" cap="none" dirty="0">
                <a:solidFill>
                  <a:schemeClr val="accent4"/>
                </a:solidFill>
                <a:latin typeface="Arial"/>
                <a:ea typeface="Arial"/>
                <a:cs typeface="Arial"/>
                <a:sym typeface="Arial"/>
              </a:rPr>
              <a:t>Wha</a:t>
            </a:r>
            <a:r>
              <a:rPr lang="en-GB" sz="2000" dirty="0">
                <a:solidFill>
                  <a:schemeClr val="accent4"/>
                </a:solidFill>
              </a:rPr>
              <a:t>t other challenging comments/ questions situations could occur linked to talking about respectful relationships?</a:t>
            </a:r>
            <a:endParaRPr lang="en-GB" sz="2000" b="0" i="0" u="none" strike="noStrike" cap="none" dirty="0">
              <a:solidFill>
                <a:schemeClr val="accent4"/>
              </a:solidFill>
              <a:sym typeface="Arial"/>
            </a:endParaRPr>
          </a:p>
          <a:p>
            <a:pPr marL="0" marR="0" lvl="0" indent="0" algn="ctr" rtl="0">
              <a:lnSpc>
                <a:spcPct val="100000"/>
              </a:lnSpc>
              <a:spcBef>
                <a:spcPts val="0"/>
              </a:spcBef>
              <a:spcAft>
                <a:spcPts val="0"/>
              </a:spcAft>
              <a:buClr>
                <a:srgbClr val="000000"/>
              </a:buClr>
              <a:buSzPts val="2400"/>
              <a:buFont typeface="Arial"/>
              <a:buNone/>
            </a:pPr>
            <a:endParaRPr sz="2000" b="0" i="0" u="none" strike="noStrike" cap="none" dirty="0">
              <a:solidFill>
                <a:srgbClr val="8A2529"/>
              </a:solidFill>
              <a:latin typeface="Arial"/>
              <a:ea typeface="Arial"/>
              <a:cs typeface="Arial"/>
              <a:sym typeface="Arial"/>
            </a:endParaRPr>
          </a:p>
        </p:txBody>
      </p:sp>
      <p:sp>
        <p:nvSpPr>
          <p:cNvPr id="446" name="Google Shape;446;p69"/>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447" name="Google Shape;447;p69"/>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wouldn’t you say?</a:t>
            </a:r>
            <a:endParaRPr sz="2000" b="0" i="0" u="none" strike="noStrike" cap="none" dirty="0">
              <a:solidFill>
                <a:srgbClr val="000000"/>
              </a:solidFill>
              <a:latin typeface="Arial"/>
              <a:ea typeface="Arial"/>
              <a:cs typeface="Arial"/>
              <a:sym typeface="Arial"/>
            </a:endParaRPr>
          </a:p>
        </p:txBody>
      </p:sp>
      <p:sp>
        <p:nvSpPr>
          <p:cNvPr id="448" name="Google Shape;448;p69"/>
          <p:cNvSpPr/>
          <p:nvPr/>
        </p:nvSpPr>
        <p:spPr>
          <a:xfrm>
            <a:off x="3563400" y="4089093"/>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19198E2F-6817-4347-AF9E-347F0DDCD7A7}"/>
              </a:ext>
            </a:extLst>
          </p:cNvPr>
          <p:cNvSpPr/>
          <p:nvPr/>
        </p:nvSpPr>
        <p:spPr>
          <a:xfrm>
            <a:off x="0" y="3833461"/>
            <a:ext cx="3218908" cy="1310039"/>
          </a:xfrm>
          <a:prstGeom prst="rect">
            <a:avLst/>
          </a:prstGeom>
        </p:spPr>
        <p:txBody>
          <a:bodyPr wrap="square">
            <a:spAutoFit/>
          </a:bodyPr>
          <a:lstStyle/>
          <a:p>
            <a:pPr marL="457200" lvl="0" indent="-342900">
              <a:lnSpc>
                <a:spcPct val="115000"/>
              </a:lnSpc>
              <a:spcBef>
                <a:spcPts val="1600"/>
              </a:spcBef>
              <a:buSzPts val="1800"/>
              <a:buChar char="●"/>
            </a:pPr>
            <a:r>
              <a:rPr lang="en-GB" b="1" dirty="0"/>
              <a:t>share concerns</a:t>
            </a:r>
            <a:r>
              <a:rPr lang="en-GB" dirty="0"/>
              <a:t> about questions they could be asked by pupils</a:t>
            </a:r>
          </a:p>
          <a:p>
            <a:pPr marL="457200" lvl="0" indent="-342900">
              <a:lnSpc>
                <a:spcPct val="115000"/>
              </a:lnSpc>
              <a:buSzPts val="1800"/>
              <a:buChar char="●"/>
            </a:pPr>
            <a:r>
              <a:rPr lang="en-GB" b="1" dirty="0"/>
              <a:t>strategise</a:t>
            </a:r>
            <a:r>
              <a:rPr lang="en-GB" dirty="0"/>
              <a:t> ways to respond to such 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70"/>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(2)</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7" name="Google Shape;457;p70"/>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Pupils may well ask questions because they: </a:t>
            </a:r>
            <a:endParaRPr sz="1800" dirty="0"/>
          </a:p>
          <a:p>
            <a:pPr marL="457200" lvl="0" indent="-342900" algn="l" rtl="0">
              <a:lnSpc>
                <a:spcPct val="115000"/>
              </a:lnSpc>
              <a:spcBef>
                <a:spcPts val="1600"/>
              </a:spcBef>
              <a:spcAft>
                <a:spcPts val="0"/>
              </a:spcAft>
              <a:buSzPts val="1800"/>
              <a:buChar char="●"/>
            </a:pPr>
            <a:r>
              <a:rPr lang="en-GB" sz="1800" dirty="0"/>
              <a:t>want information</a:t>
            </a:r>
            <a:endParaRPr sz="1800" dirty="0"/>
          </a:p>
          <a:p>
            <a:pPr marL="457200" lvl="0" indent="-342900" algn="l" rtl="0">
              <a:lnSpc>
                <a:spcPct val="115000"/>
              </a:lnSpc>
              <a:spcBef>
                <a:spcPts val="0"/>
              </a:spcBef>
              <a:spcAft>
                <a:spcPts val="0"/>
              </a:spcAft>
              <a:buSzPts val="1800"/>
              <a:buChar char="●"/>
            </a:pPr>
            <a:r>
              <a:rPr lang="en-GB" sz="1800" dirty="0"/>
              <a:t>are seeking permission - “Is it OK if I …?”</a:t>
            </a:r>
            <a:endParaRPr sz="1800" dirty="0"/>
          </a:p>
          <a:p>
            <a:pPr marL="457200" lvl="0" indent="-342900" algn="l" rtl="0">
              <a:lnSpc>
                <a:spcPct val="115000"/>
              </a:lnSpc>
              <a:spcBef>
                <a:spcPts val="0"/>
              </a:spcBef>
              <a:spcAft>
                <a:spcPts val="0"/>
              </a:spcAft>
              <a:buSzPts val="1800"/>
              <a:buChar char="●"/>
            </a:pPr>
            <a:r>
              <a:rPr lang="en-GB" sz="1800" dirty="0"/>
              <a:t>are trying to shock or get attention </a:t>
            </a:r>
            <a:endParaRPr sz="1800" dirty="0"/>
          </a:p>
          <a:p>
            <a:pPr marL="457200" lvl="0" indent="-342900" algn="l" rtl="0">
              <a:lnSpc>
                <a:spcPct val="115000"/>
              </a:lnSpc>
              <a:spcBef>
                <a:spcPts val="0"/>
              </a:spcBef>
              <a:spcAft>
                <a:spcPts val="0"/>
              </a:spcAft>
              <a:buSzPts val="1800"/>
              <a:buChar char="●"/>
            </a:pPr>
            <a:r>
              <a:rPr lang="en-GB" sz="1800" dirty="0"/>
              <a:t>have related personal beliefs</a:t>
            </a:r>
            <a:endParaRPr sz="1800" dirty="0"/>
          </a:p>
          <a:p>
            <a:pPr marL="0" lvl="0" indent="0" algn="l" rtl="0">
              <a:lnSpc>
                <a:spcPct val="115000"/>
              </a:lnSpc>
              <a:spcBef>
                <a:spcPts val="1600"/>
              </a:spcBef>
              <a:spcAft>
                <a:spcPts val="0"/>
              </a:spcAft>
              <a:buSzPts val="1400"/>
              <a:buNone/>
            </a:pPr>
            <a:r>
              <a:rPr lang="en-GB" sz="1800" dirty="0"/>
              <a:t>Remember:</a:t>
            </a:r>
            <a:endParaRPr sz="1800" dirty="0"/>
          </a:p>
          <a:p>
            <a:pPr marL="457200" lvl="0" indent="-342900" algn="l" rtl="0">
              <a:lnSpc>
                <a:spcPct val="115000"/>
              </a:lnSpc>
              <a:spcBef>
                <a:spcPts val="1600"/>
              </a:spcBef>
              <a:spcAft>
                <a:spcPts val="0"/>
              </a:spcAft>
              <a:buSzPts val="1800"/>
              <a:buChar char="●"/>
            </a:pPr>
            <a:r>
              <a:rPr lang="en-GB" sz="1800" dirty="0"/>
              <a:t>don’t feel pressured or that you have to answer straight away</a:t>
            </a:r>
            <a:endParaRPr sz="1800" dirty="0"/>
          </a:p>
          <a:p>
            <a:pPr marL="457200" lvl="0" indent="-342900" algn="l" rtl="0">
              <a:lnSpc>
                <a:spcPct val="115000"/>
              </a:lnSpc>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lnSpc>
                <a:spcPct val="115000"/>
              </a:lnSpc>
              <a:spcBef>
                <a:spcPts val="0"/>
              </a:spcBef>
              <a:spcAft>
                <a:spcPts val="0"/>
              </a:spcAft>
              <a:buSzPts val="1800"/>
              <a:buChar char="●"/>
            </a:pPr>
            <a:r>
              <a:rPr lang="en-GB" sz="1800" dirty="0"/>
              <a:t>seek advice if you need it</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r>
              <a:rPr lang="en-GB" sz="1800" dirty="0"/>
              <a:t>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458" name="Google Shape;458;p7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28</a:t>
            </a:fld>
            <a:endParaRPr dirty="0"/>
          </a:p>
        </p:txBody>
      </p:sp>
      <p:pic>
        <p:nvPicPr>
          <p:cNvPr id="2" name="Picture 1">
            <a:extLst>
              <a:ext uri="{FF2B5EF4-FFF2-40B4-BE49-F238E27FC236}">
                <a16:creationId xmlns:a16="http://schemas.microsoft.com/office/drawing/2014/main" id="{F3883C07-85EA-437A-9FC3-373833AB0F7F}"/>
              </a:ext>
            </a:extLst>
          </p:cNvPr>
          <p:cNvPicPr>
            <a:picLocks noChangeAspect="1"/>
          </p:cNvPicPr>
          <p:nvPr/>
        </p:nvPicPr>
        <p:blipFill>
          <a:blip r:embed="rId3"/>
          <a:stretch>
            <a:fillRect/>
          </a:stretch>
        </p:blipFill>
        <p:spPr>
          <a:xfrm>
            <a:off x="4753876" y="914400"/>
            <a:ext cx="3054361" cy="225571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extLst>
              <p:ext uri="{D42A27DB-BD31-4B8C-83A1-F6EECF244321}">
                <p14:modId xmlns:p14="http://schemas.microsoft.com/office/powerpoint/2010/main" val="191385099"/>
              </p:ext>
            </p:extLst>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822346" y="146746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dirty="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3</a:t>
            </a:fld>
            <a:endParaRPr kumimoji="0" lang="en-US" sz="700" b="0" i="0" u="none" strike="noStrike" kern="1200" cap="none" spc="0" normalizeH="0" baseline="0" noProof="0" dirty="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30</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37"/>
        <p:cNvGrpSpPr/>
        <p:nvPr/>
      </p:nvGrpSpPr>
      <p:grpSpPr>
        <a:xfrm>
          <a:off x="0" y="0"/>
          <a:ext cx="0" cy="0"/>
          <a:chOff x="0" y="0"/>
          <a:chExt cx="0" cy="0"/>
        </a:xfrm>
      </p:grpSpPr>
      <p:grpSp>
        <p:nvGrpSpPr>
          <p:cNvPr id="81" name="Group 80">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82" name="Straight Connector 81">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4"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Isosceles Triangle 85">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Isosceles Triangle 89">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Isosceles Triangle 90">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93" name="Rectangle 9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5" name="Rectangle 9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7" name="Straight Connector 9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 name="Isosceles Triangle 10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9" name="Isosceles Triangle 10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1" name="Freeform: Shape 110">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8" name="Google Shape;138;p30"/>
          <p:cNvSpPr txBox="1">
            <a:spLocks noGrp="1"/>
          </p:cNvSpPr>
          <p:nvPr>
            <p:ph type="title"/>
          </p:nvPr>
        </p:nvSpPr>
        <p:spPr>
          <a:xfrm>
            <a:off x="508000" y="457199"/>
            <a:ext cx="2882531" cy="2552701"/>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buSzPts val="2800"/>
            </a:pPr>
            <a:r>
              <a:rPr lang="en-US" sz="3600" dirty="0">
                <a:solidFill>
                  <a:schemeClr val="tx1">
                    <a:lumMod val="85000"/>
                    <a:lumOff val="15000"/>
                  </a:schemeClr>
                </a:solidFill>
              </a:rPr>
              <a:t>Closely related topics</a:t>
            </a:r>
          </a:p>
        </p:txBody>
      </p:sp>
      <p:sp>
        <p:nvSpPr>
          <p:cNvPr id="140" name="Google Shape;140;p30"/>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SzPts val="1000"/>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SzPts val="1000"/>
                <a:buNone/>
              </a:pPr>
              <a:t>5</a:t>
            </a:fld>
            <a:endParaRPr lang="en-US" sz="700" kern="1200" dirty="0">
              <a:solidFill>
                <a:srgbClr val="FFFFFF"/>
              </a:solidFill>
              <a:latin typeface="+mn-lt"/>
              <a:ea typeface="+mn-ea"/>
              <a:cs typeface="+mn-cs"/>
            </a:endParaRPr>
          </a:p>
        </p:txBody>
      </p:sp>
      <p:sp>
        <p:nvSpPr>
          <p:cNvPr id="139" name="Google Shape;139;p30"/>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marR="0" lvl="0" indent="0" defTabSz="457200">
              <a:spcBef>
                <a:spcPts val="1000"/>
              </a:spcBef>
              <a:buSzPct val="80000"/>
              <a:buFont typeface="Wingdings 3" charset="2"/>
              <a:buChar char=""/>
            </a:pPr>
            <a:r>
              <a:rPr lang="en-US" sz="1200" dirty="0">
                <a:solidFill>
                  <a:srgbClr val="FFFFFF"/>
                </a:solidFill>
              </a:rPr>
              <a:t>Respectful relationships is related to the modules:</a:t>
            </a:r>
          </a:p>
          <a:p>
            <a:pPr marL="457200" marR="0" lvl="0" indent="-317500" defTabSz="457200">
              <a:spcBef>
                <a:spcPts val="1000"/>
              </a:spcBef>
              <a:buSzPct val="80000"/>
              <a:buFont typeface="Wingdings 3" charset="2"/>
              <a:buChar char=""/>
            </a:pPr>
            <a:r>
              <a:rPr lang="en-US" sz="1200" dirty="0">
                <a:solidFill>
                  <a:srgbClr val="FFFFFF"/>
                </a:solidFill>
              </a:rPr>
              <a:t>online relationships</a:t>
            </a:r>
          </a:p>
          <a:p>
            <a:pPr marL="457200" marR="0" lvl="0" indent="-317500" defTabSz="457200">
              <a:spcBef>
                <a:spcPts val="1000"/>
              </a:spcBef>
              <a:buSzPct val="80000"/>
              <a:buFont typeface="Wingdings 3" charset="2"/>
              <a:buChar char=""/>
            </a:pPr>
            <a:r>
              <a:rPr lang="en-US" sz="1200" dirty="0">
                <a:solidFill>
                  <a:srgbClr val="FFFFFF"/>
                </a:solidFill>
              </a:rPr>
              <a:t>mental wellbeing</a:t>
            </a:r>
          </a:p>
          <a:p>
            <a:pPr marL="457200" marR="0" lvl="0" indent="-317500" defTabSz="457200">
              <a:spcBef>
                <a:spcPts val="1000"/>
              </a:spcBef>
              <a:buSzPct val="80000"/>
              <a:buFont typeface="Wingdings 3" charset="2"/>
              <a:buChar char=""/>
            </a:pPr>
            <a:r>
              <a:rPr lang="en-US" sz="1200" dirty="0">
                <a:solidFill>
                  <a:srgbClr val="FFFFFF"/>
                </a:solidFill>
              </a:rPr>
              <a:t>being safe</a:t>
            </a:r>
          </a:p>
          <a:p>
            <a:pPr marL="457200" marR="0" lvl="0" indent="-317500" defTabSz="457200">
              <a:spcBef>
                <a:spcPts val="1000"/>
              </a:spcBef>
              <a:buSzPct val="80000"/>
              <a:buFont typeface="Wingdings 3" charset="2"/>
              <a:buChar char=""/>
            </a:pPr>
            <a:r>
              <a:rPr lang="en-US" sz="1200" dirty="0">
                <a:solidFill>
                  <a:srgbClr val="FFFFFF"/>
                </a:solidFill>
              </a:rPr>
              <a:t>intimate and sexual relationships (secondary only)</a:t>
            </a:r>
          </a:p>
          <a:p>
            <a:pPr marL="457200" marR="0" lvl="0" indent="-317500" defTabSz="457200">
              <a:spcBef>
                <a:spcPts val="1000"/>
              </a:spcBef>
              <a:buSzPct val="80000"/>
              <a:buFont typeface="Wingdings 3" charset="2"/>
              <a:buChar char=""/>
            </a:pPr>
            <a:r>
              <a:rPr lang="en-US" sz="1200" dirty="0">
                <a:solidFill>
                  <a:srgbClr val="FFFFFF"/>
                </a:solidFill>
              </a:rPr>
              <a:t>caring friendships</a:t>
            </a:r>
          </a:p>
          <a:p>
            <a:pPr marL="457200" marR="0" lvl="0" indent="-317500" defTabSz="457200">
              <a:spcBef>
                <a:spcPts val="1000"/>
              </a:spcBef>
              <a:buSzPct val="80000"/>
              <a:buFont typeface="Wingdings 3" charset="2"/>
              <a:buChar char=""/>
            </a:pPr>
            <a:r>
              <a:rPr lang="en-US" sz="1200" dirty="0">
                <a:solidFill>
                  <a:srgbClr val="FFFFFF"/>
                </a:solidFill>
              </a:rPr>
              <a:t>families and people who care for me</a:t>
            </a:r>
          </a:p>
          <a:p>
            <a:pPr marL="0" marR="0" lvl="0" indent="0" defTabSz="457200">
              <a:spcBef>
                <a:spcPts val="1000"/>
              </a:spcBef>
              <a:buSzPct val="80000"/>
              <a:buFont typeface="Wingdings 3" charset="2"/>
              <a:buChar char=""/>
            </a:pPr>
            <a:r>
              <a:rPr lang="en-US" sz="1200" dirty="0">
                <a:solidFill>
                  <a:srgbClr val="FFFFFF"/>
                </a:solidFill>
              </a:rPr>
              <a:t>Therefore you should:</a:t>
            </a:r>
          </a:p>
          <a:p>
            <a:pPr marL="457200" marR="0" lvl="0" indent="-317500" defTabSz="457200">
              <a:spcBef>
                <a:spcPts val="1000"/>
              </a:spcBef>
              <a:buSzPct val="80000"/>
              <a:buFont typeface="Wingdings 3" charset="2"/>
              <a:buChar char=""/>
            </a:pPr>
            <a:r>
              <a:rPr lang="en-US" sz="1200" b="1" dirty="0">
                <a:solidFill>
                  <a:srgbClr val="FFFFFF"/>
                </a:solidFill>
              </a:rPr>
              <a:t>consider thematic links</a:t>
            </a:r>
            <a:r>
              <a:rPr lang="en-US" sz="1200" dirty="0">
                <a:solidFill>
                  <a:srgbClr val="FFFFFF"/>
                </a:solidFill>
              </a:rPr>
              <a:t> across key topics and the whole school when planning and delivering lessons</a:t>
            </a:r>
          </a:p>
          <a:p>
            <a:pPr marL="457200" marR="0" lvl="0" indent="-317500" defTabSz="457200">
              <a:spcBef>
                <a:spcPts val="1000"/>
              </a:spcBef>
              <a:buSzPct val="80000"/>
              <a:buFont typeface="Wingdings 3" charset="2"/>
              <a:buChar char=""/>
            </a:pPr>
            <a:r>
              <a:rPr lang="en-US" sz="1200" dirty="0">
                <a:solidFill>
                  <a:srgbClr val="FFFFFF"/>
                </a:solidFill>
              </a:rPr>
              <a:t>find ways to </a:t>
            </a:r>
            <a:r>
              <a:rPr lang="en-US" sz="1200" b="1" dirty="0">
                <a:solidFill>
                  <a:srgbClr val="FFFFFF"/>
                </a:solidFill>
              </a:rPr>
              <a:t>link knowledge and vocabulary </a:t>
            </a:r>
            <a:r>
              <a:rPr lang="en-US" sz="1200" dirty="0">
                <a:solidFill>
                  <a:srgbClr val="FFFFFF"/>
                </a:solidFill>
              </a:rPr>
              <a:t>across topics</a:t>
            </a:r>
          </a:p>
          <a:p>
            <a:pPr marL="0" lvl="0" indent="0" defTabSz="457200">
              <a:spcBef>
                <a:spcPts val="1000"/>
              </a:spcBef>
              <a:buSzPct val="80000"/>
              <a:buFont typeface="Wingdings 3" charset="2"/>
              <a:buChar char=""/>
            </a:pPr>
            <a:endParaRPr lang="en-US" sz="1200" dirty="0">
              <a:solidFill>
                <a:srgbClr val="FFFFFF"/>
              </a:solidFill>
            </a:endParaRPr>
          </a:p>
        </p:txBody>
      </p:sp>
      <p:sp>
        <p:nvSpPr>
          <p:cNvPr id="2" name="Rectangle 1">
            <a:extLst>
              <a:ext uri="{FF2B5EF4-FFF2-40B4-BE49-F238E27FC236}">
                <a16:creationId xmlns:a16="http://schemas.microsoft.com/office/drawing/2014/main" id="{29E4D0B4-9638-4F9C-9446-60AAD54F0536}"/>
              </a:ext>
            </a:extLst>
          </p:cNvPr>
          <p:cNvSpPr/>
          <p:nvPr/>
        </p:nvSpPr>
        <p:spPr>
          <a:xfrm>
            <a:off x="9223" y="4209191"/>
            <a:ext cx="4572000" cy="814518"/>
          </a:xfrm>
          <a:prstGeom prst="rect">
            <a:avLst/>
          </a:prstGeom>
        </p:spPr>
        <p:txBody>
          <a:bodyPr>
            <a:spAutoFit/>
          </a:bodyPr>
          <a:lstStyle/>
          <a:p>
            <a:pPr marL="457200" lvl="0" indent="-317500">
              <a:lnSpc>
                <a:spcPct val="115000"/>
              </a:lnSpc>
              <a:spcBef>
                <a:spcPts val="1600"/>
              </a:spcBef>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Guidance for schools on preventing and responding to bullying (including cyberbullying)</a:t>
            </a:r>
            <a:endParaRPr lang="en-GB" dirty="0">
              <a:solidFill>
                <a:srgbClr val="0000FF"/>
              </a:solidFill>
            </a:endParaRPr>
          </a:p>
          <a:p>
            <a:pPr marL="457200" lvl="0" indent="-317500">
              <a:lnSpc>
                <a:spcPct val="115000"/>
              </a:lnSpc>
              <a:buSzPts val="1400"/>
              <a:buChar char="●"/>
            </a:pPr>
            <a:r>
              <a:rPr lang="en-GB" u="sng" dirty="0">
                <a:solidFill>
                  <a:srgbClr val="0000FF"/>
                </a:solidFill>
                <a:hlinkClick r:id="rId4">
                  <a:extLst>
                    <a:ext uri="{A12FA001-AC4F-418D-AE19-62706E023703}">
                      <ahyp:hlinkClr xmlns:ahyp="http://schemas.microsoft.com/office/drawing/2018/hyperlinkcolor" val="tx"/>
                    </a:ext>
                  </a:extLst>
                </a:hlinkClick>
              </a:rPr>
              <a:t>Teaching online safety in school</a:t>
            </a:r>
            <a:endParaRPr lang="en-GB" dirty="0">
              <a:solidFill>
                <a:srgbClr val="0000FF"/>
              </a:solidFill>
            </a:endParaRPr>
          </a:p>
        </p:txBody>
      </p:sp>
      <p:sp>
        <p:nvSpPr>
          <p:cNvPr id="3" name="Rectangle 2">
            <a:extLst>
              <a:ext uri="{FF2B5EF4-FFF2-40B4-BE49-F238E27FC236}">
                <a16:creationId xmlns:a16="http://schemas.microsoft.com/office/drawing/2014/main" id="{26987EA1-6566-4F8D-8252-3A448425D172}"/>
              </a:ext>
            </a:extLst>
          </p:cNvPr>
          <p:cNvSpPr/>
          <p:nvPr/>
        </p:nvSpPr>
        <p:spPr>
          <a:xfrm>
            <a:off x="336550" y="3550920"/>
            <a:ext cx="2397094"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Related Guidance</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2"/>
          <p:cNvSpPr txBox="1">
            <a:spLocks noGrp="1"/>
          </p:cNvSpPr>
          <p:nvPr>
            <p:ph type="title"/>
          </p:nvPr>
        </p:nvSpPr>
        <p:spPr>
          <a:xfrm>
            <a:off x="270000" y="216425"/>
            <a:ext cx="9006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Relationships support</a:t>
            </a:r>
            <a:endParaRPr dirty="0">
              <a:solidFill>
                <a:schemeClr val="accent2"/>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52" name="Google Shape;152;p32"/>
          <p:cNvSpPr txBox="1">
            <a:spLocks noGrp="1"/>
          </p:cNvSpPr>
          <p:nvPr>
            <p:ph type="body" idx="1"/>
          </p:nvPr>
        </p:nvSpPr>
        <p:spPr>
          <a:xfrm>
            <a:off x="270000" y="914400"/>
            <a:ext cx="839775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sz="2200" b="1" dirty="0"/>
              <a:t>Who supports respectful relationships in and out of school?</a:t>
            </a:r>
          </a:p>
          <a:p>
            <a:pPr marL="0" lvl="0" indent="0" algn="l" rtl="0">
              <a:lnSpc>
                <a:spcPct val="115000"/>
              </a:lnSpc>
              <a:spcBef>
                <a:spcPts val="1000"/>
              </a:spcBef>
              <a:spcAft>
                <a:spcPts val="0"/>
              </a:spcAft>
              <a:buSzPts val="1400"/>
              <a:buNone/>
            </a:pPr>
            <a:endParaRPr lang="en-GB" sz="2200" b="1" dirty="0"/>
          </a:p>
          <a:p>
            <a:pPr marL="0" lvl="0" indent="0" algn="l" rtl="0">
              <a:lnSpc>
                <a:spcPct val="115000"/>
              </a:lnSpc>
              <a:spcBef>
                <a:spcPts val="1000"/>
              </a:spcBef>
              <a:spcAft>
                <a:spcPts val="0"/>
              </a:spcAft>
              <a:buSzPts val="1400"/>
              <a:buNone/>
            </a:pPr>
            <a:r>
              <a:rPr lang="en-GB" sz="2200" b="1" dirty="0"/>
              <a:t>Which policies are relevant to respectful relationships? What does the bullying policy state the response to incidents will be? What does the bullying policy state about curriculum reference?</a:t>
            </a:r>
          </a:p>
          <a:p>
            <a:pPr marL="0" lvl="0" indent="0" algn="l" rtl="0">
              <a:lnSpc>
                <a:spcPct val="115000"/>
              </a:lnSpc>
              <a:spcBef>
                <a:spcPts val="0"/>
              </a:spcBef>
              <a:spcAft>
                <a:spcPts val="0"/>
              </a:spcAft>
              <a:buSzPts val="1400"/>
              <a:buNone/>
            </a:pPr>
            <a:r>
              <a:rPr lang="en-GB" sz="2200" b="1" dirty="0"/>
              <a:t>Where do we/can we get specialist support?</a:t>
            </a:r>
            <a:br>
              <a:rPr lang="en-GB" sz="2200" b="1" dirty="0">
                <a:solidFill>
                  <a:srgbClr val="434343"/>
                </a:solidFill>
              </a:rPr>
            </a:br>
            <a:endParaRPr lang="en-GB" sz="2200" b="1" dirty="0">
              <a:solidFill>
                <a:srgbClr val="434343"/>
              </a:solidFill>
            </a:endParaRPr>
          </a:p>
          <a:p>
            <a:pPr marL="0" lvl="0" indent="0" algn="l" rtl="0">
              <a:lnSpc>
                <a:spcPct val="115000"/>
              </a:lnSpc>
              <a:spcBef>
                <a:spcPts val="0"/>
              </a:spcBef>
              <a:spcAft>
                <a:spcPts val="0"/>
              </a:spcAft>
              <a:buSzPts val="1400"/>
              <a:buNone/>
            </a:pPr>
            <a:r>
              <a:rPr lang="en-GB" sz="2200" b="1" dirty="0"/>
              <a:t>Other information – see RSE cornerstone</a:t>
            </a:r>
            <a:br>
              <a:rPr lang="en-GB" sz="1800" dirty="0">
                <a:solidFill>
                  <a:srgbClr val="434343"/>
                </a:solidFill>
              </a:rPr>
            </a:br>
            <a:endParaRPr sz="2200" b="1" dirty="0">
              <a:solidFill>
                <a:srgbClr val="FF0000"/>
              </a:solidFill>
            </a:endParaRPr>
          </a:p>
          <a:p>
            <a:pPr marL="0" lvl="0" indent="0" algn="l" rtl="0">
              <a:lnSpc>
                <a:spcPct val="115000"/>
              </a:lnSpc>
              <a:spcBef>
                <a:spcPts val="1600"/>
              </a:spcBef>
              <a:spcAft>
                <a:spcPts val="1600"/>
              </a:spcAft>
              <a:buSzPts val="1400"/>
              <a:buNone/>
            </a:pPr>
            <a:endParaRPr sz="1800" dirty="0">
              <a:solidFill>
                <a:srgbClr val="434343"/>
              </a:solidFill>
            </a:endParaRPr>
          </a:p>
        </p:txBody>
      </p:sp>
      <p:sp>
        <p:nvSpPr>
          <p:cNvPr id="153" name="Google Shape;153;p32"/>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7540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Teaching about respectful relationships</a:t>
            </a:r>
            <a:endParaRPr dirty="0">
              <a:solidFill>
                <a:schemeClr val="accent2"/>
              </a:solidFill>
              <a:highlight>
                <a:srgbClr val="FFFF00"/>
              </a:highlight>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60" name="Google Shape;160;p33"/>
          <p:cNvSpPr txBox="1">
            <a:spLocks noGrp="1"/>
          </p:cNvSpPr>
          <p:nvPr>
            <p:ph type="body" idx="1"/>
          </p:nvPr>
        </p:nvSpPr>
        <p:spPr>
          <a:xfrm>
            <a:off x="270000" y="914400"/>
            <a:ext cx="8325300" cy="41211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0"/>
              </a:spcAft>
              <a:buSzPts val="1400"/>
              <a:buNone/>
            </a:pPr>
            <a:r>
              <a:rPr lang="en-GB" sz="1800" dirty="0">
                <a:solidFill>
                  <a:srgbClr val="000000"/>
                </a:solidFill>
              </a:rPr>
              <a:t>Ways in which we already teach about </a:t>
            </a:r>
            <a:r>
              <a:rPr lang="en-GB" sz="1800" b="1" dirty="0">
                <a:solidFill>
                  <a:srgbClr val="000000"/>
                </a:solidFill>
              </a:rPr>
              <a:t>respectful relationships</a:t>
            </a:r>
            <a:r>
              <a:rPr lang="en-GB" sz="1800" dirty="0">
                <a:solidFill>
                  <a:srgbClr val="000000"/>
                </a:solidFill>
              </a:rPr>
              <a:t> at our school:</a:t>
            </a:r>
            <a:endParaRPr sz="1800" dirty="0">
              <a:solidFill>
                <a:srgbClr val="000000"/>
              </a:solidFill>
            </a:endParaRPr>
          </a:p>
          <a:p>
            <a:pPr marL="0" lvl="0" indent="0" algn="l" rtl="0">
              <a:lnSpc>
                <a:spcPct val="115000"/>
              </a:lnSpc>
              <a:spcBef>
                <a:spcPts val="1600"/>
              </a:spcBef>
              <a:spcAft>
                <a:spcPts val="0"/>
              </a:spcAft>
              <a:buSzPts val="1400"/>
              <a:buNone/>
            </a:pPr>
            <a:endParaRPr sz="2200" b="1" dirty="0">
              <a:solidFill>
                <a:srgbClr val="434343"/>
              </a:solidFill>
            </a:endParaRPr>
          </a:p>
          <a:p>
            <a:pPr marL="0" lvl="0" indent="0" algn="l" rtl="0">
              <a:lnSpc>
                <a:spcPct val="115000"/>
              </a:lnSpc>
              <a:spcBef>
                <a:spcPts val="1600"/>
              </a:spcBef>
              <a:spcAft>
                <a:spcPts val="0"/>
              </a:spcAft>
              <a:buSzPts val="1400"/>
              <a:buNone/>
            </a:pPr>
            <a:endParaRPr sz="1800" dirty="0">
              <a:solidFill>
                <a:srgbClr val="FF0000"/>
              </a:solidFill>
            </a:endParaRPr>
          </a:p>
          <a:p>
            <a:pPr marL="0" lvl="0" indent="0" algn="l" rtl="0">
              <a:lnSpc>
                <a:spcPct val="115000"/>
              </a:lnSpc>
              <a:spcBef>
                <a:spcPts val="1600"/>
              </a:spcBef>
              <a:spcAft>
                <a:spcPts val="0"/>
              </a:spcAft>
              <a:buSzPts val="1400"/>
              <a:buNone/>
            </a:pPr>
            <a:endParaRPr sz="2200" b="1" dirty="0">
              <a:solidFill>
                <a:srgbClr val="FF0000"/>
              </a:solidFill>
            </a:endParaRPr>
          </a:p>
          <a:p>
            <a:pPr marL="0" lvl="0" indent="0" algn="l" rtl="0">
              <a:lnSpc>
                <a:spcPct val="115000"/>
              </a:lnSpc>
              <a:spcBef>
                <a:spcPts val="1600"/>
              </a:spcBef>
              <a:spcAft>
                <a:spcPts val="1600"/>
              </a:spcAft>
              <a:buSzPts val="1400"/>
              <a:buNone/>
            </a:pPr>
            <a:endParaRPr sz="1800" dirty="0">
              <a:solidFill>
                <a:srgbClr val="434343"/>
              </a:solidFill>
            </a:endParaRPr>
          </a:p>
        </p:txBody>
      </p:sp>
      <p:sp>
        <p:nvSpPr>
          <p:cNvPr id="161" name="Google Shape;161;p3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a:t>
            </a:fld>
            <a:endParaRPr dirty="0"/>
          </a:p>
        </p:txBody>
      </p:sp>
      <p:sp>
        <p:nvSpPr>
          <p:cNvPr id="5" name="Speech Bubble: Oval 4">
            <a:extLst>
              <a:ext uri="{FF2B5EF4-FFF2-40B4-BE49-F238E27FC236}">
                <a16:creationId xmlns:a16="http://schemas.microsoft.com/office/drawing/2014/main" id="{B135C4F3-7CFE-479F-AFDB-F06E5B12BC02}"/>
              </a:ext>
            </a:extLst>
          </p:cNvPr>
          <p:cNvSpPr/>
          <p:nvPr/>
        </p:nvSpPr>
        <p:spPr>
          <a:xfrm>
            <a:off x="795019" y="2103119"/>
            <a:ext cx="2298871" cy="2392681"/>
          </a:xfrm>
          <a:prstGeom prst="wedgeEllipseCallout">
            <a:avLst>
              <a:gd name="adj1" fmla="val -47888"/>
              <a:gd name="adj2" fmla="val 5666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 which other areas of the curriculum might we discuss respectful relationships? Where are the ‘bump into’ opportunities?</a:t>
            </a:r>
          </a:p>
        </p:txBody>
      </p:sp>
      <p:sp>
        <p:nvSpPr>
          <p:cNvPr id="2" name="Speech Bubble: Oval 1">
            <a:extLst>
              <a:ext uri="{FF2B5EF4-FFF2-40B4-BE49-F238E27FC236}">
                <a16:creationId xmlns:a16="http://schemas.microsoft.com/office/drawing/2014/main" id="{E6C76D33-1231-4FE0-9901-805B84FEFF17}"/>
              </a:ext>
            </a:extLst>
          </p:cNvPr>
          <p:cNvSpPr/>
          <p:nvPr/>
        </p:nvSpPr>
        <p:spPr>
          <a:xfrm>
            <a:off x="6173500" y="1977844"/>
            <a:ext cx="2222500" cy="2359731"/>
          </a:xfrm>
          <a:prstGeom prst="wedgeEllipseCallout">
            <a:avLst>
              <a:gd name="adj1" fmla="val 30024"/>
              <a:gd name="adj2" fmla="val 662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adults in and around the school model respectful relationships?</a:t>
            </a:r>
          </a:p>
        </p:txBody>
      </p:sp>
      <p:sp>
        <p:nvSpPr>
          <p:cNvPr id="3" name="Speech Bubble: Oval 2">
            <a:extLst>
              <a:ext uri="{FF2B5EF4-FFF2-40B4-BE49-F238E27FC236}">
                <a16:creationId xmlns:a16="http://schemas.microsoft.com/office/drawing/2014/main" id="{F0783B1F-A01A-4988-8D53-9A180C4336BB}"/>
              </a:ext>
            </a:extLst>
          </p:cNvPr>
          <p:cNvSpPr/>
          <p:nvPr/>
        </p:nvSpPr>
        <p:spPr>
          <a:xfrm>
            <a:off x="3618909" y="1976068"/>
            <a:ext cx="2097741" cy="2646781"/>
          </a:xfrm>
          <a:prstGeom prst="wedgeEllipseCallou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knowledge  and perceptions do the pupils already have around respectful relationships?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Taking a whole school approach</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67" name="Google Shape;167;p34"/>
          <p:cNvSpPr txBox="1">
            <a:spLocks noGrp="1"/>
          </p:cNvSpPr>
          <p:nvPr>
            <p:ph type="body" idx="1"/>
          </p:nvPr>
        </p:nvSpPr>
        <p:spPr>
          <a:xfrm>
            <a:off x="270000" y="914399"/>
            <a:ext cx="8325300" cy="4012675"/>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The importance of respectful relationships should be:</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400" b="1" dirty="0">
                <a:solidFill>
                  <a:srgbClr val="000000"/>
                </a:solidFill>
              </a:rPr>
              <a:t>incorporated</a:t>
            </a:r>
            <a:r>
              <a:rPr lang="en-GB" sz="1400" dirty="0">
                <a:solidFill>
                  <a:srgbClr val="000000"/>
                </a:solidFill>
              </a:rPr>
              <a:t> within the school’s behaviour policy</a:t>
            </a:r>
            <a:endParaRPr sz="14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400" b="1" dirty="0">
                <a:solidFill>
                  <a:srgbClr val="000000"/>
                </a:solidFill>
              </a:rPr>
              <a:t>championed</a:t>
            </a:r>
            <a:r>
              <a:rPr lang="en-GB" sz="1400" dirty="0">
                <a:solidFill>
                  <a:srgbClr val="000000"/>
                </a:solidFill>
              </a:rPr>
              <a:t> by teachers and everyone at the school</a:t>
            </a:r>
            <a:endParaRPr sz="1400"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400" b="1" dirty="0">
                <a:solidFill>
                  <a:srgbClr val="000000"/>
                </a:solidFill>
              </a:rPr>
              <a:t>a central part of the school's culture, ethos and expectations</a:t>
            </a:r>
            <a:endParaRPr sz="1400"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400" b="1" dirty="0">
                <a:solidFill>
                  <a:srgbClr val="000000"/>
                </a:solidFill>
              </a:rPr>
              <a:t>modelled</a:t>
            </a:r>
            <a:r>
              <a:rPr lang="en-GB" sz="1400" dirty="0">
                <a:solidFill>
                  <a:srgbClr val="000000"/>
                </a:solidFill>
              </a:rPr>
              <a:t> in all interactions and reflected in relevant policy documents</a:t>
            </a:r>
            <a:endParaRPr sz="1400"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Many of the points within this module can be illustrated and discussed in class using case studies or examples from film or literature. </a:t>
            </a:r>
            <a:endParaRPr dirty="0">
              <a:solidFill>
                <a:srgbClr val="000000"/>
              </a:solidFill>
            </a:endParaRPr>
          </a:p>
        </p:txBody>
      </p:sp>
      <p:sp>
        <p:nvSpPr>
          <p:cNvPr id="168" name="Google Shape;168;p3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a:t>
            </a:fld>
            <a:endParaRPr dirty="0"/>
          </a:p>
        </p:txBody>
      </p:sp>
      <p:sp>
        <p:nvSpPr>
          <p:cNvPr id="3" name="Speech Bubble: Oval 2">
            <a:extLst>
              <a:ext uri="{FF2B5EF4-FFF2-40B4-BE49-F238E27FC236}">
                <a16:creationId xmlns:a16="http://schemas.microsoft.com/office/drawing/2014/main" id="{C5300AEF-BC8D-4560-98FE-3E73BF55982D}"/>
              </a:ext>
            </a:extLst>
          </p:cNvPr>
          <p:cNvSpPr/>
          <p:nvPr/>
        </p:nvSpPr>
        <p:spPr>
          <a:xfrm>
            <a:off x="3096667" y="3104350"/>
            <a:ext cx="2781620" cy="1237130"/>
          </a:xfrm>
          <a:prstGeom prst="wedgeEllipseCallout">
            <a:avLst>
              <a:gd name="adj1" fmla="val -60319"/>
              <a:gd name="adj2" fmla="val -44789"/>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Look at E4S resources- where could they support?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The importance of respect </a:t>
            </a:r>
            <a:endParaRPr dirty="0"/>
          </a:p>
        </p:txBody>
      </p:sp>
      <p:sp>
        <p:nvSpPr>
          <p:cNvPr id="244" name="Google Shape;244;p4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rgbClr val="000000"/>
              </a:buClr>
              <a:buSzPts val="1100"/>
              <a:buNone/>
            </a:pPr>
            <a:r>
              <a:rPr lang="en-GB" dirty="0">
                <a:solidFill>
                  <a:srgbClr val="000000"/>
                </a:solidFill>
              </a:rPr>
              <a:t>Explain that respect means being considerate of the wishes, feelings and needs of another person.</a:t>
            </a:r>
            <a:endParaRPr dirty="0">
              <a:solidFill>
                <a:srgbClr val="000000"/>
              </a:solidFill>
            </a:endParaRPr>
          </a:p>
          <a:p>
            <a:pPr marL="0" lvl="0" indent="0" algn="l" rtl="0">
              <a:lnSpc>
                <a:spcPct val="115000"/>
              </a:lnSpc>
              <a:spcBef>
                <a:spcPts val="1000"/>
              </a:spcBef>
              <a:spcAft>
                <a:spcPts val="0"/>
              </a:spcAft>
              <a:buClr>
                <a:srgbClr val="000000"/>
              </a:buClr>
              <a:buSzPts val="1100"/>
              <a:buNone/>
            </a:pPr>
            <a:r>
              <a:rPr lang="en-GB" dirty="0">
                <a:solidFill>
                  <a:srgbClr val="000000"/>
                </a:solidFill>
              </a:rPr>
              <a:t>Teach that </a:t>
            </a:r>
            <a:r>
              <a:rPr lang="en-GB" b="1" dirty="0">
                <a:solidFill>
                  <a:srgbClr val="000000"/>
                </a:solidFill>
              </a:rPr>
              <a:t>mutual respect is fundamental</a:t>
            </a:r>
            <a:r>
              <a:rPr lang="en-GB" dirty="0">
                <a:solidFill>
                  <a:srgbClr val="000000"/>
                </a:solidFill>
              </a:rPr>
              <a:t> to building all healthy friendships and relationships.</a:t>
            </a:r>
            <a:endParaRPr dirty="0">
              <a:solidFill>
                <a:srgbClr val="000000"/>
              </a:solidFill>
            </a:endParaRPr>
          </a:p>
          <a:p>
            <a:pPr marL="0" lvl="0" indent="0" algn="l" rtl="0">
              <a:lnSpc>
                <a:spcPct val="115000"/>
              </a:lnSpc>
              <a:spcBef>
                <a:spcPts val="1000"/>
              </a:spcBef>
              <a:spcAft>
                <a:spcPts val="0"/>
              </a:spcAft>
              <a:buClr>
                <a:srgbClr val="000000"/>
              </a:buClr>
              <a:buSzPts val="1100"/>
              <a:buNone/>
            </a:pPr>
            <a:r>
              <a:rPr lang="en-GB" dirty="0">
                <a:solidFill>
                  <a:srgbClr val="000000"/>
                </a:solidFill>
              </a:rPr>
              <a:t>Discuss some characteristics of a positive:</a:t>
            </a:r>
            <a:endParaRPr b="1"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friendship</a:t>
            </a:r>
            <a:r>
              <a:rPr lang="en-GB" dirty="0">
                <a:solidFill>
                  <a:srgbClr val="000000"/>
                </a:solidFill>
              </a:rPr>
              <a:t>, e.g. enjoying time together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family relationship</a:t>
            </a:r>
            <a:r>
              <a:rPr lang="en-GB" dirty="0">
                <a:solidFill>
                  <a:srgbClr val="000000"/>
                </a:solidFill>
              </a:rPr>
              <a:t>, e.g. love and trust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relationship with someone else</a:t>
            </a:r>
            <a:r>
              <a:rPr lang="en-GB" dirty="0">
                <a:solidFill>
                  <a:srgbClr val="000000"/>
                </a:solidFill>
              </a:rPr>
              <a:t>, e.g. feeling supported by a teacher</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to pupils that in school and in wider society it is important to show respect and feel respected by others.</a:t>
            </a:r>
            <a:endParaRPr dirty="0">
              <a:solidFill>
                <a:srgbClr val="000000"/>
              </a:solidFill>
            </a:endParaRPr>
          </a:p>
        </p:txBody>
      </p:sp>
      <p:sp>
        <p:nvSpPr>
          <p:cNvPr id="246" name="Google Shape;246;p45"/>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45" name="Google Shape;245;p4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9</a:t>
            </a:fld>
            <a:endParaRPr dirty="0"/>
          </a:p>
        </p:txBody>
      </p:sp>
      <p:sp>
        <p:nvSpPr>
          <p:cNvPr id="247" name="Google Shape;247;p4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Rectangle 1">
            <a:extLst>
              <a:ext uri="{FF2B5EF4-FFF2-40B4-BE49-F238E27FC236}">
                <a16:creationId xmlns:a16="http://schemas.microsoft.com/office/drawing/2014/main" id="{C7E500B1-F0AD-48AA-9AC6-DDD164D3BAE3}"/>
              </a:ext>
            </a:extLst>
          </p:cNvPr>
          <p:cNvSpPr/>
          <p:nvPr/>
        </p:nvSpPr>
        <p:spPr>
          <a:xfrm>
            <a:off x="384202" y="4341479"/>
            <a:ext cx="5179038" cy="465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Reinforce the specifics of a ‘trusted adult’ within the school environment</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2831198C695F40BABB5AE1818C0A05" ma:contentTypeVersion="13" ma:contentTypeDescription="Create a new document." ma:contentTypeScope="" ma:versionID="6e4c997aaf77df91e1abd09ed29f5e92">
  <xsd:schema xmlns:xsd="http://www.w3.org/2001/XMLSchema" xmlns:xs="http://www.w3.org/2001/XMLSchema" xmlns:p="http://schemas.microsoft.com/office/2006/metadata/properties" xmlns:ns3="ce69119c-6af3-432a-b49c-0c7378a45cd8" xmlns:ns4="c9c7025b-a6fb-4f8e-9326-4e4f1bf2c686" targetNamespace="http://schemas.microsoft.com/office/2006/metadata/properties" ma:root="true" ma:fieldsID="bd567aa60c5e4855f5b43dcd50739bdf" ns3:_="" ns4:_="">
    <xsd:import namespace="ce69119c-6af3-432a-b49c-0c7378a45cd8"/>
    <xsd:import namespace="c9c7025b-a6fb-4f8e-9326-4e4f1bf2c6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69119c-6af3-432a-b49c-0c7378a45c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c7025b-a6fb-4f8e-9326-4e4f1bf2c68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1C59AF-5851-41C1-9E0F-02802C1832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69119c-6af3-432a-b49c-0c7378a45cd8"/>
    <ds:schemaRef ds:uri="c9c7025b-a6fb-4f8e-9326-4e4f1bf2c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563F1C-F1F5-4873-99C6-4CA82557505C}">
  <ds:schemaRefs>
    <ds:schemaRef ds:uri="http://schemas.microsoft.com/sharepoint/v3/contenttype/forms"/>
  </ds:schemaRefs>
</ds:datastoreItem>
</file>

<file path=customXml/itemProps3.xml><?xml version="1.0" encoding="utf-8"?>
<ds:datastoreItem xmlns:ds="http://schemas.openxmlformats.org/officeDocument/2006/customXml" ds:itemID="{3EC2EBE0-9B3D-4FA2-AEDA-D635AE9C01C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203</TotalTime>
  <Words>3123</Words>
  <Application>Microsoft Office PowerPoint</Application>
  <PresentationFormat>On-screen Show (16:9)</PresentationFormat>
  <Paragraphs>373</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Trebuchet MS</vt:lpstr>
      <vt:lpstr>Wingdings 3</vt:lpstr>
      <vt:lpstr>Facet</vt:lpstr>
      <vt:lpstr>Teaching about respectful relationships</vt:lpstr>
      <vt:lpstr>What you get out of today </vt:lpstr>
      <vt:lpstr>Teaching the new curriculum</vt:lpstr>
      <vt:lpstr>Rate your confidence (before training) </vt:lpstr>
      <vt:lpstr>Closely related topics</vt:lpstr>
      <vt:lpstr>Relationships support </vt:lpstr>
      <vt:lpstr>Teaching about respectful relationships  </vt:lpstr>
      <vt:lpstr>Taking a whole school approach  </vt:lpstr>
      <vt:lpstr>The importance of respect </vt:lpstr>
      <vt:lpstr>Boundaries and personal space</vt:lpstr>
      <vt:lpstr>Respecting difference</vt:lpstr>
      <vt:lpstr>Self-respect and happiness</vt:lpstr>
      <vt:lpstr>Respecting people in authority</vt:lpstr>
      <vt:lpstr>Improving relationships</vt:lpstr>
      <vt:lpstr>Courtesy and good manners </vt:lpstr>
      <vt:lpstr>Bullying</vt:lpstr>
      <vt:lpstr>Types of bullying</vt:lpstr>
      <vt:lpstr>Cyberbullying</vt:lpstr>
      <vt:lpstr>The impact of bullying     </vt:lpstr>
      <vt:lpstr>Responsibilities of bystanders</vt:lpstr>
      <vt:lpstr>Help for tackling bullying</vt:lpstr>
      <vt:lpstr>Understanding stereotypes</vt:lpstr>
      <vt:lpstr>Examples of good practice</vt:lpstr>
      <vt:lpstr>Good practice approaches 1  </vt:lpstr>
      <vt:lpstr>Good practice approaches 2</vt:lpstr>
      <vt:lpstr>Responding to questions about suicide </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respectful relationships (primary), respectful relationships including friendships (secondary)</dc:title>
  <cp:lastModifiedBy>Sarah Brooking</cp:lastModifiedBy>
  <cp:revision>2</cp:revision>
  <dcterms:modified xsi:type="dcterms:W3CDTF">2020-10-20T10:18:09Z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0x010100292831198C695F40BABB5AE1818C0A05</vt:lpwstr>
  </property>
</Properties>
</file>