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9" r:id="rId5"/>
  </p:sldMasterIdLst>
  <p:notesMasterIdLst>
    <p:notesMasterId r:id="rId54"/>
  </p:notesMasterIdLst>
  <p:sldIdLst>
    <p:sldId id="386" r:id="rId6"/>
    <p:sldId id="259" r:id="rId7"/>
    <p:sldId id="387" r:id="rId8"/>
    <p:sldId id="261" r:id="rId9"/>
    <p:sldId id="388" r:id="rId10"/>
    <p:sldId id="262" r:id="rId11"/>
    <p:sldId id="263" r:id="rId12"/>
    <p:sldId id="269" r:id="rId13"/>
    <p:sldId id="274" r:id="rId14"/>
    <p:sldId id="275" r:id="rId15"/>
    <p:sldId id="277" r:id="rId16"/>
    <p:sldId id="278" r:id="rId17"/>
    <p:sldId id="279" r:id="rId18"/>
    <p:sldId id="281" r:id="rId19"/>
    <p:sldId id="282" r:id="rId20"/>
    <p:sldId id="283" r:id="rId21"/>
    <p:sldId id="284" r:id="rId22"/>
    <p:sldId id="285" r:id="rId23"/>
    <p:sldId id="286" r:id="rId24"/>
    <p:sldId id="288" r:id="rId25"/>
    <p:sldId id="289" r:id="rId26"/>
    <p:sldId id="290" r:id="rId27"/>
    <p:sldId id="291" r:id="rId28"/>
    <p:sldId id="293" r:id="rId29"/>
    <p:sldId id="294" r:id="rId30"/>
    <p:sldId id="295" r:id="rId31"/>
    <p:sldId id="297" r:id="rId32"/>
    <p:sldId id="299" r:id="rId33"/>
    <p:sldId id="301" r:id="rId34"/>
    <p:sldId id="302" r:id="rId35"/>
    <p:sldId id="304" r:id="rId36"/>
    <p:sldId id="305" r:id="rId37"/>
    <p:sldId id="306" r:id="rId38"/>
    <p:sldId id="307" r:id="rId39"/>
    <p:sldId id="308" r:id="rId40"/>
    <p:sldId id="309" r:id="rId41"/>
    <p:sldId id="310" r:id="rId42"/>
    <p:sldId id="311" r:id="rId43"/>
    <p:sldId id="312" r:id="rId44"/>
    <p:sldId id="313" r:id="rId45"/>
    <p:sldId id="314" r:id="rId46"/>
    <p:sldId id="316" r:id="rId47"/>
    <p:sldId id="324" r:id="rId48"/>
    <p:sldId id="352" r:id="rId49"/>
    <p:sldId id="378" r:id="rId50"/>
    <p:sldId id="379" r:id="rId51"/>
    <p:sldId id="367" r:id="rId52"/>
    <p:sldId id="351"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Roboto" panose="020B0604020202020204" charset="0"/>
      <p:regular r:id="rId59"/>
      <p:bold r:id="rId60"/>
      <p:italic r:id="rId61"/>
      <p:boldItalic r:id="rId62"/>
    </p:embeddedFont>
    <p:embeddedFont>
      <p:font typeface="Trebuchet MS" panose="020B0603020202020204" pitchFamily="34" charset="0"/>
      <p:regular r:id="rId63"/>
      <p:bold r:id="rId64"/>
      <p:italic r:id="rId65"/>
      <p:boldItalic r:id="rId66"/>
    </p:embeddedFont>
    <p:embeddedFont>
      <p:font typeface="Wingdings 3" panose="05040102010807070707" pitchFamily="18" charset="2"/>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60D5A-3AD0-46B9-9658-656618979E53}" v="1" dt="2020-10-19T19:35:54.272"/>
  </p1510:revLst>
</p1510:revInfo>
</file>

<file path=ppt/tableStyles.xml><?xml version="1.0" encoding="utf-8"?>
<a:tblStyleLst xmlns:a="http://schemas.openxmlformats.org/drawingml/2006/main" def="{224852B8-7CD6-45F0-BCCD-C83D963C9B6C}">
  <a:tblStyle styleId="{224852B8-7CD6-45F0-BCCD-C83D963C9B6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72DB513-1F89-4976-8EB2-0D721C0EFF2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250640D-59D2-445A-8D3C-8437A4859DB2}"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52" y="4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oking" userId="18cedcd5-ab48-4fbc-a36a-40873077071e" providerId="ADAL" clId="{D16FBE7A-FE81-4909-AF5D-D313A256DA8B}"/>
    <pc:docChg chg="custSel mod delSld modSld sldOrd">
      <pc:chgData name="Sarah Brooking" userId="18cedcd5-ab48-4fbc-a36a-40873077071e" providerId="ADAL" clId="{D16FBE7A-FE81-4909-AF5D-D313A256DA8B}" dt="2020-10-05T09:47:59.606" v="2397" actId="2696"/>
      <pc:docMkLst>
        <pc:docMk/>
      </pc:docMkLst>
      <pc:sldChg chg="del">
        <pc:chgData name="Sarah Brooking" userId="18cedcd5-ab48-4fbc-a36a-40873077071e" providerId="ADAL" clId="{D16FBE7A-FE81-4909-AF5D-D313A256DA8B}" dt="2020-10-05T08:14:43.595" v="86" actId="2696"/>
        <pc:sldMkLst>
          <pc:docMk/>
          <pc:sldMk cId="0" sldId="256"/>
        </pc:sldMkLst>
      </pc:sldChg>
      <pc:sldChg chg="del">
        <pc:chgData name="Sarah Brooking" userId="18cedcd5-ab48-4fbc-a36a-40873077071e" providerId="ADAL" clId="{D16FBE7A-FE81-4909-AF5D-D313A256DA8B}" dt="2020-10-05T08:14:49.505" v="88" actId="2696"/>
        <pc:sldMkLst>
          <pc:docMk/>
          <pc:sldMk cId="0" sldId="257"/>
        </pc:sldMkLst>
      </pc:sldChg>
      <pc:sldChg chg="del">
        <pc:chgData name="Sarah Brooking" userId="18cedcd5-ab48-4fbc-a36a-40873077071e" providerId="ADAL" clId="{D16FBE7A-FE81-4909-AF5D-D313A256DA8B}" dt="2020-10-05T08:14:53.768" v="89" actId="2696"/>
        <pc:sldMkLst>
          <pc:docMk/>
          <pc:sldMk cId="0" sldId="258"/>
        </pc:sldMkLst>
      </pc:sldChg>
      <pc:sldChg chg="del">
        <pc:chgData name="Sarah Brooking" userId="18cedcd5-ab48-4fbc-a36a-40873077071e" providerId="ADAL" clId="{D16FBE7A-FE81-4909-AF5D-D313A256DA8B}" dt="2020-10-05T08:15:20.141" v="90" actId="2696"/>
        <pc:sldMkLst>
          <pc:docMk/>
          <pc:sldMk cId="0" sldId="260"/>
        </pc:sldMkLst>
      </pc:sldChg>
      <pc:sldChg chg="addSp modSp">
        <pc:chgData name="Sarah Brooking" userId="18cedcd5-ab48-4fbc-a36a-40873077071e" providerId="ADAL" clId="{D16FBE7A-FE81-4909-AF5D-D313A256DA8B}" dt="2020-10-05T08:17:18.833" v="147" actId="207"/>
        <pc:sldMkLst>
          <pc:docMk/>
          <pc:sldMk cId="0" sldId="261"/>
        </pc:sldMkLst>
        <pc:spChg chg="add mod">
          <ac:chgData name="Sarah Brooking" userId="18cedcd5-ab48-4fbc-a36a-40873077071e" providerId="ADAL" clId="{D16FBE7A-FE81-4909-AF5D-D313A256DA8B}" dt="2020-10-05T08:17:18.833" v="147" actId="207"/>
          <ac:spMkLst>
            <pc:docMk/>
            <pc:sldMk cId="0" sldId="261"/>
            <ac:spMk id="2" creationId="{FFB836DD-41C0-429E-94B5-007E2786A219}"/>
          </ac:spMkLst>
        </pc:spChg>
      </pc:sldChg>
      <pc:sldChg chg="modSp">
        <pc:chgData name="Sarah Brooking" userId="18cedcd5-ab48-4fbc-a36a-40873077071e" providerId="ADAL" clId="{D16FBE7A-FE81-4909-AF5D-D313A256DA8B}" dt="2020-10-05T08:20:35.773" v="391" actId="114"/>
        <pc:sldMkLst>
          <pc:docMk/>
          <pc:sldMk cId="0" sldId="262"/>
        </pc:sldMkLst>
        <pc:spChg chg="mod">
          <ac:chgData name="Sarah Brooking" userId="18cedcd5-ab48-4fbc-a36a-40873077071e" providerId="ADAL" clId="{D16FBE7A-FE81-4909-AF5D-D313A256DA8B}" dt="2020-10-05T08:17:58.277" v="164" actId="20577"/>
          <ac:spMkLst>
            <pc:docMk/>
            <pc:sldMk cId="0" sldId="262"/>
            <ac:spMk id="101" creationId="{00000000-0000-0000-0000-000000000000}"/>
          </ac:spMkLst>
        </pc:spChg>
        <pc:spChg chg="mod">
          <ac:chgData name="Sarah Brooking" userId="18cedcd5-ab48-4fbc-a36a-40873077071e" providerId="ADAL" clId="{D16FBE7A-FE81-4909-AF5D-D313A256DA8B}" dt="2020-10-05T08:20:35.773" v="391" actId="114"/>
          <ac:spMkLst>
            <pc:docMk/>
            <pc:sldMk cId="0" sldId="262"/>
            <ac:spMk id="102" creationId="{00000000-0000-0000-0000-000000000000}"/>
          </ac:spMkLst>
        </pc:spChg>
      </pc:sldChg>
      <pc:sldChg chg="addSp modSp">
        <pc:chgData name="Sarah Brooking" userId="18cedcd5-ab48-4fbc-a36a-40873077071e" providerId="ADAL" clId="{D16FBE7A-FE81-4909-AF5D-D313A256DA8B}" dt="2020-10-05T08:25:39.157" v="637" actId="14100"/>
        <pc:sldMkLst>
          <pc:docMk/>
          <pc:sldMk cId="0" sldId="263"/>
        </pc:sldMkLst>
        <pc:spChg chg="add mod">
          <ac:chgData name="Sarah Brooking" userId="18cedcd5-ab48-4fbc-a36a-40873077071e" providerId="ADAL" clId="{D16FBE7A-FE81-4909-AF5D-D313A256DA8B}" dt="2020-10-05T08:22:35.731" v="512" actId="207"/>
          <ac:spMkLst>
            <pc:docMk/>
            <pc:sldMk cId="0" sldId="263"/>
            <ac:spMk id="2" creationId="{A9F15FED-0D59-45B8-80A6-5527E9C57C57}"/>
          </ac:spMkLst>
        </pc:spChg>
        <pc:spChg chg="add mod">
          <ac:chgData name="Sarah Brooking" userId="18cedcd5-ab48-4fbc-a36a-40873077071e" providerId="ADAL" clId="{D16FBE7A-FE81-4909-AF5D-D313A256DA8B}" dt="2020-10-05T08:23:50.538" v="577" actId="207"/>
          <ac:spMkLst>
            <pc:docMk/>
            <pc:sldMk cId="0" sldId="263"/>
            <ac:spMk id="3" creationId="{8735BD38-1818-4D5D-A634-74EA2AD377F1}"/>
          </ac:spMkLst>
        </pc:spChg>
        <pc:spChg chg="add mod">
          <ac:chgData name="Sarah Brooking" userId="18cedcd5-ab48-4fbc-a36a-40873077071e" providerId="ADAL" clId="{D16FBE7A-FE81-4909-AF5D-D313A256DA8B}" dt="2020-10-05T08:25:39.157" v="637" actId="14100"/>
          <ac:spMkLst>
            <pc:docMk/>
            <pc:sldMk cId="0" sldId="263"/>
            <ac:spMk id="4" creationId="{41962006-BE94-4FFF-9D67-CC1917F08FEA}"/>
          </ac:spMkLst>
        </pc:spChg>
        <pc:spChg chg="mod">
          <ac:chgData name="Sarah Brooking" userId="18cedcd5-ab48-4fbc-a36a-40873077071e" providerId="ADAL" clId="{D16FBE7A-FE81-4909-AF5D-D313A256DA8B}" dt="2020-10-05T08:20:52.955" v="408" actId="20577"/>
          <ac:spMkLst>
            <pc:docMk/>
            <pc:sldMk cId="0" sldId="263"/>
            <ac:spMk id="108" creationId="{00000000-0000-0000-0000-000000000000}"/>
          </ac:spMkLst>
        </pc:spChg>
        <pc:spChg chg="mod">
          <ac:chgData name="Sarah Brooking" userId="18cedcd5-ab48-4fbc-a36a-40873077071e" providerId="ADAL" clId="{D16FBE7A-FE81-4909-AF5D-D313A256DA8B}" dt="2020-10-05T08:21:21.795" v="433" actId="20577"/>
          <ac:spMkLst>
            <pc:docMk/>
            <pc:sldMk cId="0" sldId="263"/>
            <ac:spMk id="109" creationId="{00000000-0000-0000-0000-000000000000}"/>
          </ac:spMkLst>
        </pc:spChg>
      </pc:sldChg>
      <pc:sldChg chg="del">
        <pc:chgData name="Sarah Brooking" userId="18cedcd5-ab48-4fbc-a36a-40873077071e" providerId="ADAL" clId="{D16FBE7A-FE81-4909-AF5D-D313A256DA8B}" dt="2020-10-05T08:25:54.456" v="638" actId="2696"/>
        <pc:sldMkLst>
          <pc:docMk/>
          <pc:sldMk cId="0" sldId="264"/>
        </pc:sldMkLst>
      </pc:sldChg>
      <pc:sldChg chg="del">
        <pc:chgData name="Sarah Brooking" userId="18cedcd5-ab48-4fbc-a36a-40873077071e" providerId="ADAL" clId="{D16FBE7A-FE81-4909-AF5D-D313A256DA8B}" dt="2020-10-05T08:25:58.698" v="639" actId="2696"/>
        <pc:sldMkLst>
          <pc:docMk/>
          <pc:sldMk cId="0" sldId="265"/>
        </pc:sldMkLst>
      </pc:sldChg>
      <pc:sldChg chg="modSp del">
        <pc:chgData name="Sarah Brooking" userId="18cedcd5-ab48-4fbc-a36a-40873077071e" providerId="ADAL" clId="{D16FBE7A-FE81-4909-AF5D-D313A256DA8B}" dt="2020-10-05T08:28:27.745" v="656" actId="2696"/>
        <pc:sldMkLst>
          <pc:docMk/>
          <pc:sldMk cId="0" sldId="266"/>
        </pc:sldMkLst>
        <pc:spChg chg="mod">
          <ac:chgData name="Sarah Brooking" userId="18cedcd5-ab48-4fbc-a36a-40873077071e" providerId="ADAL" clId="{D16FBE7A-FE81-4909-AF5D-D313A256DA8B}" dt="2020-10-05T08:27:35.332" v="649"/>
          <ac:spMkLst>
            <pc:docMk/>
            <pc:sldMk cId="0" sldId="266"/>
            <ac:spMk id="132" creationId="{00000000-0000-0000-0000-000000000000}"/>
          </ac:spMkLst>
        </pc:spChg>
        <pc:spChg chg="mod">
          <ac:chgData name="Sarah Brooking" userId="18cedcd5-ab48-4fbc-a36a-40873077071e" providerId="ADAL" clId="{D16FBE7A-FE81-4909-AF5D-D313A256DA8B}" dt="2020-10-05T08:27:07.366" v="645"/>
          <ac:spMkLst>
            <pc:docMk/>
            <pc:sldMk cId="0" sldId="266"/>
            <ac:spMk id="133" creationId="{00000000-0000-0000-0000-000000000000}"/>
          </ac:spMkLst>
        </pc:spChg>
      </pc:sldChg>
      <pc:sldChg chg="del">
        <pc:chgData name="Sarah Brooking" userId="18cedcd5-ab48-4fbc-a36a-40873077071e" providerId="ADAL" clId="{D16FBE7A-FE81-4909-AF5D-D313A256DA8B}" dt="2020-10-05T08:26:48.892" v="643" actId="2696"/>
        <pc:sldMkLst>
          <pc:docMk/>
          <pc:sldMk cId="0" sldId="267"/>
        </pc:sldMkLst>
      </pc:sldChg>
      <pc:sldChg chg="del">
        <pc:chgData name="Sarah Brooking" userId="18cedcd5-ab48-4fbc-a36a-40873077071e" providerId="ADAL" clId="{D16FBE7A-FE81-4909-AF5D-D313A256DA8B}" dt="2020-10-05T08:26:52.119" v="644" actId="2696"/>
        <pc:sldMkLst>
          <pc:docMk/>
          <pc:sldMk cId="0" sldId="268"/>
        </pc:sldMkLst>
      </pc:sldChg>
      <pc:sldChg chg="modSp">
        <pc:chgData name="Sarah Brooking" userId="18cedcd5-ab48-4fbc-a36a-40873077071e" providerId="ADAL" clId="{D16FBE7A-FE81-4909-AF5D-D313A256DA8B}" dt="2020-10-05T08:28:14.730" v="655" actId="255"/>
        <pc:sldMkLst>
          <pc:docMk/>
          <pc:sldMk cId="0" sldId="269"/>
        </pc:sldMkLst>
        <pc:spChg chg="mod">
          <ac:chgData name="Sarah Brooking" userId="18cedcd5-ab48-4fbc-a36a-40873077071e" providerId="ADAL" clId="{D16FBE7A-FE81-4909-AF5D-D313A256DA8B}" dt="2020-10-05T08:28:14.730" v="655" actId="255"/>
          <ac:spMkLst>
            <pc:docMk/>
            <pc:sldMk cId="0" sldId="269"/>
            <ac:spMk id="153" creationId="{00000000-0000-0000-0000-000000000000}"/>
          </ac:spMkLst>
        </pc:spChg>
      </pc:sldChg>
      <pc:sldChg chg="del">
        <pc:chgData name="Sarah Brooking" userId="18cedcd5-ab48-4fbc-a36a-40873077071e" providerId="ADAL" clId="{D16FBE7A-FE81-4909-AF5D-D313A256DA8B}" dt="2020-10-05T08:28:32.460" v="657" actId="2696"/>
        <pc:sldMkLst>
          <pc:docMk/>
          <pc:sldMk cId="0" sldId="270"/>
        </pc:sldMkLst>
      </pc:sldChg>
      <pc:sldChg chg="del">
        <pc:chgData name="Sarah Brooking" userId="18cedcd5-ab48-4fbc-a36a-40873077071e" providerId="ADAL" clId="{D16FBE7A-FE81-4909-AF5D-D313A256DA8B}" dt="2020-10-05T08:28:36.444" v="658" actId="2696"/>
        <pc:sldMkLst>
          <pc:docMk/>
          <pc:sldMk cId="0" sldId="271"/>
        </pc:sldMkLst>
      </pc:sldChg>
      <pc:sldChg chg="del">
        <pc:chgData name="Sarah Brooking" userId="18cedcd5-ab48-4fbc-a36a-40873077071e" providerId="ADAL" clId="{D16FBE7A-FE81-4909-AF5D-D313A256DA8B}" dt="2020-10-05T08:28:40.240" v="659" actId="2696"/>
        <pc:sldMkLst>
          <pc:docMk/>
          <pc:sldMk cId="0" sldId="272"/>
        </pc:sldMkLst>
      </pc:sldChg>
      <pc:sldChg chg="del">
        <pc:chgData name="Sarah Brooking" userId="18cedcd5-ab48-4fbc-a36a-40873077071e" providerId="ADAL" clId="{D16FBE7A-FE81-4909-AF5D-D313A256DA8B}" dt="2020-10-05T08:28:44.709" v="660" actId="2696"/>
        <pc:sldMkLst>
          <pc:docMk/>
          <pc:sldMk cId="0" sldId="273"/>
        </pc:sldMkLst>
      </pc:sldChg>
      <pc:sldChg chg="addSp modSp mod setBg">
        <pc:chgData name="Sarah Brooking" userId="18cedcd5-ab48-4fbc-a36a-40873077071e" providerId="ADAL" clId="{D16FBE7A-FE81-4909-AF5D-D313A256DA8B}" dt="2020-10-05T08:29:38.453" v="666" actId="962"/>
        <pc:sldMkLst>
          <pc:docMk/>
          <pc:sldMk cId="0" sldId="274"/>
        </pc:sldMkLst>
        <pc:spChg chg="mod">
          <ac:chgData name="Sarah Brooking" userId="18cedcd5-ab48-4fbc-a36a-40873077071e" providerId="ADAL" clId="{D16FBE7A-FE81-4909-AF5D-D313A256DA8B}" dt="2020-10-05T08:29:31.493" v="665" actId="26606"/>
          <ac:spMkLst>
            <pc:docMk/>
            <pc:sldMk cId="0" sldId="274"/>
            <ac:spMk id="185" creationId="{00000000-0000-0000-0000-000000000000}"/>
          </ac:spMkLst>
        </pc:spChg>
        <pc:spChg chg="mod ord">
          <ac:chgData name="Sarah Brooking" userId="18cedcd5-ab48-4fbc-a36a-40873077071e" providerId="ADAL" clId="{D16FBE7A-FE81-4909-AF5D-D313A256DA8B}" dt="2020-10-05T08:29:31.493" v="665" actId="26606"/>
          <ac:spMkLst>
            <pc:docMk/>
            <pc:sldMk cId="0" sldId="274"/>
            <ac:spMk id="186" creationId="{00000000-0000-0000-0000-000000000000}"/>
          </ac:spMkLst>
        </pc:spChg>
        <pc:grpChg chg="add">
          <ac:chgData name="Sarah Brooking" userId="18cedcd5-ab48-4fbc-a36a-40873077071e" providerId="ADAL" clId="{D16FBE7A-FE81-4909-AF5D-D313A256DA8B}" dt="2020-10-05T08:29:31.493" v="665" actId="26606"/>
          <ac:grpSpMkLst>
            <pc:docMk/>
            <pc:sldMk cId="0" sldId="274"/>
            <ac:grpSpMk id="127" creationId="{4815A7B4-532E-48C9-AC24-D78ACF3339DB}"/>
          </ac:grpSpMkLst>
        </pc:grpChg>
        <pc:picChg chg="add mod">
          <ac:chgData name="Sarah Brooking" userId="18cedcd5-ab48-4fbc-a36a-40873077071e" providerId="ADAL" clId="{D16FBE7A-FE81-4909-AF5D-D313A256DA8B}" dt="2020-10-05T08:29:38.453" v="666" actId="962"/>
          <ac:picMkLst>
            <pc:docMk/>
            <pc:sldMk cId="0" sldId="274"/>
            <ac:picMk id="3" creationId="{61900981-D981-4AF2-874F-EA0D9F4A2FE5}"/>
          </ac:picMkLst>
        </pc:picChg>
      </pc:sldChg>
      <pc:sldChg chg="addSp modSp">
        <pc:chgData name="Sarah Brooking" userId="18cedcd5-ab48-4fbc-a36a-40873077071e" providerId="ADAL" clId="{D16FBE7A-FE81-4909-AF5D-D313A256DA8B}" dt="2020-10-05T08:34:39.987" v="747" actId="207"/>
        <pc:sldMkLst>
          <pc:docMk/>
          <pc:sldMk cId="0" sldId="275"/>
        </pc:sldMkLst>
        <pc:spChg chg="add mod">
          <ac:chgData name="Sarah Brooking" userId="18cedcd5-ab48-4fbc-a36a-40873077071e" providerId="ADAL" clId="{D16FBE7A-FE81-4909-AF5D-D313A256DA8B}" dt="2020-10-05T08:34:39.987" v="747" actId="207"/>
          <ac:spMkLst>
            <pc:docMk/>
            <pc:sldMk cId="0" sldId="275"/>
            <ac:spMk id="2" creationId="{CC08AC33-3AF3-4DDF-BFB9-6F019842FB1D}"/>
          </ac:spMkLst>
        </pc:spChg>
        <pc:spChg chg="mod">
          <ac:chgData name="Sarah Brooking" userId="18cedcd5-ab48-4fbc-a36a-40873077071e" providerId="ADAL" clId="{D16FBE7A-FE81-4909-AF5D-D313A256DA8B}" dt="2020-10-05T08:32:03.637" v="676" actId="20577"/>
          <ac:spMkLst>
            <pc:docMk/>
            <pc:sldMk cId="0" sldId="275"/>
            <ac:spMk id="192" creationId="{00000000-0000-0000-0000-000000000000}"/>
          </ac:spMkLst>
        </pc:spChg>
      </pc:sldChg>
      <pc:sldChg chg="modSp del">
        <pc:chgData name="Sarah Brooking" userId="18cedcd5-ab48-4fbc-a36a-40873077071e" providerId="ADAL" clId="{D16FBE7A-FE81-4909-AF5D-D313A256DA8B}" dt="2020-10-05T08:34:49.691" v="748" actId="2696"/>
        <pc:sldMkLst>
          <pc:docMk/>
          <pc:sldMk cId="0" sldId="276"/>
        </pc:sldMkLst>
        <pc:spChg chg="mod">
          <ac:chgData name="Sarah Brooking" userId="18cedcd5-ab48-4fbc-a36a-40873077071e" providerId="ADAL" clId="{D16FBE7A-FE81-4909-AF5D-D313A256DA8B}" dt="2020-10-05T08:31:33.546" v="667"/>
          <ac:spMkLst>
            <pc:docMk/>
            <pc:sldMk cId="0" sldId="276"/>
            <ac:spMk id="201" creationId="{00000000-0000-0000-0000-000000000000}"/>
          </ac:spMkLst>
        </pc:spChg>
      </pc:sldChg>
      <pc:sldChg chg="addSp modSp">
        <pc:chgData name="Sarah Brooking" userId="18cedcd5-ab48-4fbc-a36a-40873077071e" providerId="ADAL" clId="{D16FBE7A-FE81-4909-AF5D-D313A256DA8B}" dt="2020-10-05T08:36:35.222" v="926" actId="207"/>
        <pc:sldMkLst>
          <pc:docMk/>
          <pc:sldMk cId="0" sldId="277"/>
        </pc:sldMkLst>
        <pc:spChg chg="add mod">
          <ac:chgData name="Sarah Brooking" userId="18cedcd5-ab48-4fbc-a36a-40873077071e" providerId="ADAL" clId="{D16FBE7A-FE81-4909-AF5D-D313A256DA8B}" dt="2020-10-05T08:36:35.222" v="926" actId="207"/>
          <ac:spMkLst>
            <pc:docMk/>
            <pc:sldMk cId="0" sldId="277"/>
            <ac:spMk id="2" creationId="{7EB540F7-97D7-4281-B0BF-69E9128D43B9}"/>
          </ac:spMkLst>
        </pc:spChg>
      </pc:sldChg>
      <pc:sldChg chg="addSp modSp mod setBg">
        <pc:chgData name="Sarah Brooking" userId="18cedcd5-ab48-4fbc-a36a-40873077071e" providerId="ADAL" clId="{D16FBE7A-FE81-4909-AF5D-D313A256DA8B}" dt="2020-10-05T08:37:24.824" v="932" actId="255"/>
        <pc:sldMkLst>
          <pc:docMk/>
          <pc:sldMk cId="0" sldId="278"/>
        </pc:sldMkLst>
        <pc:spChg chg="mod">
          <ac:chgData name="Sarah Brooking" userId="18cedcd5-ab48-4fbc-a36a-40873077071e" providerId="ADAL" clId="{D16FBE7A-FE81-4909-AF5D-D313A256DA8B}" dt="2020-10-05T08:37:24.824" v="932" actId="255"/>
          <ac:spMkLst>
            <pc:docMk/>
            <pc:sldMk cId="0" sldId="278"/>
            <ac:spMk id="218" creationId="{00000000-0000-0000-0000-000000000000}"/>
          </ac:spMkLst>
        </pc:spChg>
        <pc:spChg chg="mod ord">
          <ac:chgData name="Sarah Brooking" userId="18cedcd5-ab48-4fbc-a36a-40873077071e" providerId="ADAL" clId="{D16FBE7A-FE81-4909-AF5D-D313A256DA8B}" dt="2020-10-05T08:37:07.322" v="931" actId="26606"/>
          <ac:spMkLst>
            <pc:docMk/>
            <pc:sldMk cId="0" sldId="278"/>
            <ac:spMk id="219" creationId="{00000000-0000-0000-0000-000000000000}"/>
          </ac:spMkLst>
        </pc:spChg>
        <pc:grpChg chg="add">
          <ac:chgData name="Sarah Brooking" userId="18cedcd5-ab48-4fbc-a36a-40873077071e" providerId="ADAL" clId="{D16FBE7A-FE81-4909-AF5D-D313A256DA8B}" dt="2020-10-05T08:37:07.322" v="931" actId="26606"/>
          <ac:grpSpMkLst>
            <pc:docMk/>
            <pc:sldMk cId="0" sldId="278"/>
            <ac:grpSpMk id="96" creationId="{4815A7B4-532E-48C9-AC24-D78ACF3339DB}"/>
          </ac:grpSpMkLst>
        </pc:grpChg>
        <pc:picChg chg="add mod">
          <ac:chgData name="Sarah Brooking" userId="18cedcd5-ab48-4fbc-a36a-40873077071e" providerId="ADAL" clId="{D16FBE7A-FE81-4909-AF5D-D313A256DA8B}" dt="2020-10-05T08:37:07.322" v="931" actId="26606"/>
          <ac:picMkLst>
            <pc:docMk/>
            <pc:sldMk cId="0" sldId="278"/>
            <ac:picMk id="3" creationId="{AAB26126-FB7C-43A1-82AD-ECFC9D17D154}"/>
          </ac:picMkLst>
        </pc:picChg>
      </pc:sldChg>
      <pc:sldChg chg="modSp">
        <pc:chgData name="Sarah Brooking" userId="18cedcd5-ab48-4fbc-a36a-40873077071e" providerId="ADAL" clId="{D16FBE7A-FE81-4909-AF5D-D313A256DA8B}" dt="2020-10-05T08:39:51.951" v="940" actId="113"/>
        <pc:sldMkLst>
          <pc:docMk/>
          <pc:sldMk cId="0" sldId="279"/>
        </pc:sldMkLst>
        <pc:spChg chg="mod">
          <ac:chgData name="Sarah Brooking" userId="18cedcd5-ab48-4fbc-a36a-40873077071e" providerId="ADAL" clId="{D16FBE7A-FE81-4909-AF5D-D313A256DA8B}" dt="2020-10-05T08:39:51.951" v="940" actId="113"/>
          <ac:spMkLst>
            <pc:docMk/>
            <pc:sldMk cId="0" sldId="279"/>
            <ac:spMk id="225" creationId="{00000000-0000-0000-0000-000000000000}"/>
          </ac:spMkLst>
        </pc:spChg>
        <pc:spChg chg="mod">
          <ac:chgData name="Sarah Brooking" userId="18cedcd5-ab48-4fbc-a36a-40873077071e" providerId="ADAL" clId="{D16FBE7A-FE81-4909-AF5D-D313A256DA8B}" dt="2020-10-05T08:38:56.791" v="935" actId="14100"/>
          <ac:spMkLst>
            <pc:docMk/>
            <pc:sldMk cId="0" sldId="279"/>
            <ac:spMk id="227" creationId="{00000000-0000-0000-0000-000000000000}"/>
          </ac:spMkLst>
        </pc:spChg>
      </pc:sldChg>
      <pc:sldChg chg="modSp del">
        <pc:chgData name="Sarah Brooking" userId="18cedcd5-ab48-4fbc-a36a-40873077071e" providerId="ADAL" clId="{D16FBE7A-FE81-4909-AF5D-D313A256DA8B}" dt="2020-10-05T08:40:00.528" v="941" actId="2696"/>
        <pc:sldMkLst>
          <pc:docMk/>
          <pc:sldMk cId="0" sldId="280"/>
        </pc:sldMkLst>
        <pc:spChg chg="mod">
          <ac:chgData name="Sarah Brooking" userId="18cedcd5-ab48-4fbc-a36a-40873077071e" providerId="ADAL" clId="{D16FBE7A-FE81-4909-AF5D-D313A256DA8B}" dt="2020-10-05T08:39:29.112" v="937"/>
          <ac:spMkLst>
            <pc:docMk/>
            <pc:sldMk cId="0" sldId="280"/>
            <ac:spMk id="234" creationId="{00000000-0000-0000-0000-000000000000}"/>
          </ac:spMkLst>
        </pc:spChg>
      </pc:sldChg>
      <pc:sldChg chg="addSp delSp modSp">
        <pc:chgData name="Sarah Brooking" userId="18cedcd5-ab48-4fbc-a36a-40873077071e" providerId="ADAL" clId="{D16FBE7A-FE81-4909-AF5D-D313A256DA8B}" dt="2020-10-05T08:44:16.686" v="1010" actId="207"/>
        <pc:sldMkLst>
          <pc:docMk/>
          <pc:sldMk cId="0" sldId="282"/>
        </pc:sldMkLst>
        <pc:spChg chg="add mod">
          <ac:chgData name="Sarah Brooking" userId="18cedcd5-ab48-4fbc-a36a-40873077071e" providerId="ADAL" clId="{D16FBE7A-FE81-4909-AF5D-D313A256DA8B}" dt="2020-10-05T08:44:16.686" v="1010" actId="207"/>
          <ac:spMkLst>
            <pc:docMk/>
            <pc:sldMk cId="0" sldId="282"/>
            <ac:spMk id="2" creationId="{CDB858C5-5FCB-4D1A-AF9B-1BA55F29D1C0}"/>
          </ac:spMkLst>
        </pc:spChg>
        <pc:spChg chg="del">
          <ac:chgData name="Sarah Brooking" userId="18cedcd5-ab48-4fbc-a36a-40873077071e" providerId="ADAL" clId="{D16FBE7A-FE81-4909-AF5D-D313A256DA8B}" dt="2020-10-05T08:38:28.773" v="933" actId="26606"/>
          <ac:spMkLst>
            <pc:docMk/>
            <pc:sldMk cId="0" sldId="282"/>
            <ac:spMk id="252" creationId="{00000000-0000-0000-0000-000000000000}"/>
          </ac:spMkLst>
        </pc:spChg>
        <pc:graphicFrameChg chg="add">
          <ac:chgData name="Sarah Brooking" userId="18cedcd5-ab48-4fbc-a36a-40873077071e" providerId="ADAL" clId="{D16FBE7A-FE81-4909-AF5D-D313A256DA8B}" dt="2020-10-05T08:38:28.773" v="933" actId="26606"/>
          <ac:graphicFrameMkLst>
            <pc:docMk/>
            <pc:sldMk cId="0" sldId="282"/>
            <ac:graphicFrameMk id="257" creationId="{227824B3-288F-4F0E-93D0-60F3F7211583}"/>
          </ac:graphicFrameMkLst>
        </pc:graphicFrameChg>
      </pc:sldChg>
      <pc:sldChg chg="addSp modSp mod setBg">
        <pc:chgData name="Sarah Brooking" userId="18cedcd5-ab48-4fbc-a36a-40873077071e" providerId="ADAL" clId="{D16FBE7A-FE81-4909-AF5D-D313A256DA8B}" dt="2020-10-05T08:45:06.712" v="1017" actId="255"/>
        <pc:sldMkLst>
          <pc:docMk/>
          <pc:sldMk cId="0" sldId="284"/>
        </pc:sldMkLst>
        <pc:spChg chg="mod">
          <ac:chgData name="Sarah Brooking" userId="18cedcd5-ab48-4fbc-a36a-40873077071e" providerId="ADAL" clId="{D16FBE7A-FE81-4909-AF5D-D313A256DA8B}" dt="2020-10-05T08:45:06.712" v="1017" actId="255"/>
          <ac:spMkLst>
            <pc:docMk/>
            <pc:sldMk cId="0" sldId="284"/>
            <ac:spMk id="269" creationId="{00000000-0000-0000-0000-000000000000}"/>
          </ac:spMkLst>
        </pc:spChg>
        <pc:spChg chg="mod ord">
          <ac:chgData name="Sarah Brooking" userId="18cedcd5-ab48-4fbc-a36a-40873077071e" providerId="ADAL" clId="{D16FBE7A-FE81-4909-AF5D-D313A256DA8B}" dt="2020-10-05T08:44:46.189" v="1015" actId="26606"/>
          <ac:spMkLst>
            <pc:docMk/>
            <pc:sldMk cId="0" sldId="284"/>
            <ac:spMk id="270" creationId="{00000000-0000-0000-0000-000000000000}"/>
          </ac:spMkLst>
        </pc:spChg>
        <pc:grpChg chg="add">
          <ac:chgData name="Sarah Brooking" userId="18cedcd5-ab48-4fbc-a36a-40873077071e" providerId="ADAL" clId="{D16FBE7A-FE81-4909-AF5D-D313A256DA8B}" dt="2020-10-05T08:44:46.189" v="1015" actId="26606"/>
          <ac:grpSpMkLst>
            <pc:docMk/>
            <pc:sldMk cId="0" sldId="284"/>
            <ac:grpSpMk id="83" creationId="{4815A7B4-532E-48C9-AC24-D78ACF3339DB}"/>
          </ac:grpSpMkLst>
        </pc:grpChg>
        <pc:picChg chg="add mod">
          <ac:chgData name="Sarah Brooking" userId="18cedcd5-ab48-4fbc-a36a-40873077071e" providerId="ADAL" clId="{D16FBE7A-FE81-4909-AF5D-D313A256DA8B}" dt="2020-10-05T08:44:50.592" v="1016" actId="962"/>
          <ac:picMkLst>
            <pc:docMk/>
            <pc:sldMk cId="0" sldId="284"/>
            <ac:picMk id="3" creationId="{0393823B-FB44-4799-8719-B75F3F7A1100}"/>
          </ac:picMkLst>
        </pc:picChg>
      </pc:sldChg>
      <pc:sldChg chg="addSp modSp">
        <pc:chgData name="Sarah Brooking" userId="18cedcd5-ab48-4fbc-a36a-40873077071e" providerId="ADAL" clId="{D16FBE7A-FE81-4909-AF5D-D313A256DA8B}" dt="2020-10-05T08:50:18.338" v="1080" actId="20577"/>
        <pc:sldMkLst>
          <pc:docMk/>
          <pc:sldMk cId="0" sldId="285"/>
        </pc:sldMkLst>
        <pc:spChg chg="add mod">
          <ac:chgData name="Sarah Brooking" userId="18cedcd5-ab48-4fbc-a36a-40873077071e" providerId="ADAL" clId="{D16FBE7A-FE81-4909-AF5D-D313A256DA8B}" dt="2020-10-05T08:50:18.338" v="1080" actId="20577"/>
          <ac:spMkLst>
            <pc:docMk/>
            <pc:sldMk cId="0" sldId="285"/>
            <ac:spMk id="2" creationId="{47ACA321-023D-4C1D-9F9F-F27C2A4968BE}"/>
          </ac:spMkLst>
        </pc:spChg>
        <pc:spChg chg="mod">
          <ac:chgData name="Sarah Brooking" userId="18cedcd5-ab48-4fbc-a36a-40873077071e" providerId="ADAL" clId="{D16FBE7A-FE81-4909-AF5D-D313A256DA8B}" dt="2020-10-05T08:48:02.775" v="1018" actId="14100"/>
          <ac:spMkLst>
            <pc:docMk/>
            <pc:sldMk cId="0" sldId="285"/>
            <ac:spMk id="276" creationId="{00000000-0000-0000-0000-000000000000}"/>
          </ac:spMkLst>
        </pc:spChg>
        <pc:spChg chg="mod">
          <ac:chgData name="Sarah Brooking" userId="18cedcd5-ab48-4fbc-a36a-40873077071e" providerId="ADAL" clId="{D16FBE7A-FE81-4909-AF5D-D313A256DA8B}" dt="2020-10-05T08:49:38.776" v="1070" actId="14100"/>
          <ac:spMkLst>
            <pc:docMk/>
            <pc:sldMk cId="0" sldId="285"/>
            <ac:spMk id="278" creationId="{00000000-0000-0000-0000-000000000000}"/>
          </ac:spMkLst>
        </pc:spChg>
      </pc:sldChg>
      <pc:sldChg chg="addSp modSp">
        <pc:chgData name="Sarah Brooking" userId="18cedcd5-ab48-4fbc-a36a-40873077071e" providerId="ADAL" clId="{D16FBE7A-FE81-4909-AF5D-D313A256DA8B}" dt="2020-10-05T08:51:29.497" v="1086" actId="1076"/>
        <pc:sldMkLst>
          <pc:docMk/>
          <pc:sldMk cId="0" sldId="286"/>
        </pc:sldMkLst>
        <pc:spChg chg="add mod">
          <ac:chgData name="Sarah Brooking" userId="18cedcd5-ab48-4fbc-a36a-40873077071e" providerId="ADAL" clId="{D16FBE7A-FE81-4909-AF5D-D313A256DA8B}" dt="2020-10-05T08:51:29.497" v="1086" actId="1076"/>
          <ac:spMkLst>
            <pc:docMk/>
            <pc:sldMk cId="0" sldId="286"/>
            <ac:spMk id="2" creationId="{1388C247-451E-47E9-93AE-DBC125F9BE41}"/>
          </ac:spMkLst>
        </pc:spChg>
        <pc:spChg chg="mod">
          <ac:chgData name="Sarah Brooking" userId="18cedcd5-ab48-4fbc-a36a-40873077071e" providerId="ADAL" clId="{D16FBE7A-FE81-4909-AF5D-D313A256DA8B}" dt="2020-10-05T08:51:03.614" v="1082" actId="14100"/>
          <ac:spMkLst>
            <pc:docMk/>
            <pc:sldMk cId="0" sldId="286"/>
            <ac:spMk id="285" creationId="{00000000-0000-0000-0000-000000000000}"/>
          </ac:spMkLst>
        </pc:spChg>
        <pc:spChg chg="mod">
          <ac:chgData name="Sarah Brooking" userId="18cedcd5-ab48-4fbc-a36a-40873077071e" providerId="ADAL" clId="{D16FBE7A-FE81-4909-AF5D-D313A256DA8B}" dt="2020-10-05T08:51:21.270" v="1085" actId="14100"/>
          <ac:spMkLst>
            <pc:docMk/>
            <pc:sldMk cId="0" sldId="286"/>
            <ac:spMk id="287" creationId="{00000000-0000-0000-0000-000000000000}"/>
          </ac:spMkLst>
        </pc:spChg>
      </pc:sldChg>
      <pc:sldChg chg="modSp del">
        <pc:chgData name="Sarah Brooking" userId="18cedcd5-ab48-4fbc-a36a-40873077071e" providerId="ADAL" clId="{D16FBE7A-FE81-4909-AF5D-D313A256DA8B}" dt="2020-10-05T08:51:43.997" v="1087" actId="2696"/>
        <pc:sldMkLst>
          <pc:docMk/>
          <pc:sldMk cId="0" sldId="287"/>
        </pc:sldMkLst>
        <pc:spChg chg="mod">
          <ac:chgData name="Sarah Brooking" userId="18cedcd5-ab48-4fbc-a36a-40873077071e" providerId="ADAL" clId="{D16FBE7A-FE81-4909-AF5D-D313A256DA8B}" dt="2020-10-05T08:50:53.785" v="1081"/>
          <ac:spMkLst>
            <pc:docMk/>
            <pc:sldMk cId="0" sldId="287"/>
            <ac:spMk id="294" creationId="{00000000-0000-0000-0000-000000000000}"/>
          </ac:spMkLst>
        </pc:spChg>
      </pc:sldChg>
      <pc:sldChg chg="addSp modSp">
        <pc:chgData name="Sarah Brooking" userId="18cedcd5-ab48-4fbc-a36a-40873077071e" providerId="ADAL" clId="{D16FBE7A-FE81-4909-AF5D-D313A256DA8B}" dt="2020-10-05T08:53:20.528" v="1185" actId="207"/>
        <pc:sldMkLst>
          <pc:docMk/>
          <pc:sldMk cId="0" sldId="288"/>
        </pc:sldMkLst>
        <pc:spChg chg="add mod">
          <ac:chgData name="Sarah Brooking" userId="18cedcd5-ab48-4fbc-a36a-40873077071e" providerId="ADAL" clId="{D16FBE7A-FE81-4909-AF5D-D313A256DA8B}" dt="2020-10-05T08:53:20.528" v="1185" actId="207"/>
          <ac:spMkLst>
            <pc:docMk/>
            <pc:sldMk cId="0" sldId="288"/>
            <ac:spMk id="2" creationId="{10AF468E-008B-4838-9EA7-62CB30B0247E}"/>
          </ac:spMkLst>
        </pc:spChg>
      </pc:sldChg>
      <pc:sldChg chg="addSp modSp mod setBg">
        <pc:chgData name="Sarah Brooking" userId="18cedcd5-ab48-4fbc-a36a-40873077071e" providerId="ADAL" clId="{D16FBE7A-FE81-4909-AF5D-D313A256DA8B}" dt="2020-10-05T08:54:41.649" v="1193" actId="255"/>
        <pc:sldMkLst>
          <pc:docMk/>
          <pc:sldMk cId="0" sldId="289"/>
        </pc:sldMkLst>
        <pc:spChg chg="mod">
          <ac:chgData name="Sarah Brooking" userId="18cedcd5-ab48-4fbc-a36a-40873077071e" providerId="ADAL" clId="{D16FBE7A-FE81-4909-AF5D-D313A256DA8B}" dt="2020-10-05T08:54:41.649" v="1193" actId="255"/>
          <ac:spMkLst>
            <pc:docMk/>
            <pc:sldMk cId="0" sldId="289"/>
            <ac:spMk id="311" creationId="{00000000-0000-0000-0000-000000000000}"/>
          </ac:spMkLst>
        </pc:spChg>
        <pc:spChg chg="mod ord">
          <ac:chgData name="Sarah Brooking" userId="18cedcd5-ab48-4fbc-a36a-40873077071e" providerId="ADAL" clId="{D16FBE7A-FE81-4909-AF5D-D313A256DA8B}" dt="2020-10-05T08:54:22.834" v="1190" actId="26606"/>
          <ac:spMkLst>
            <pc:docMk/>
            <pc:sldMk cId="0" sldId="289"/>
            <ac:spMk id="312" creationId="{00000000-0000-0000-0000-000000000000}"/>
          </ac:spMkLst>
        </pc:spChg>
        <pc:grpChg chg="add">
          <ac:chgData name="Sarah Brooking" userId="18cedcd5-ab48-4fbc-a36a-40873077071e" providerId="ADAL" clId="{D16FBE7A-FE81-4909-AF5D-D313A256DA8B}" dt="2020-10-05T08:54:22.834" v="1190" actId="26606"/>
          <ac:grpSpMkLst>
            <pc:docMk/>
            <pc:sldMk cId="0" sldId="289"/>
            <ac:grpSpMk id="125" creationId="{4815A7B4-532E-48C9-AC24-D78ACF3339DB}"/>
          </ac:grpSpMkLst>
        </pc:grpChg>
        <pc:picChg chg="add mod">
          <ac:chgData name="Sarah Brooking" userId="18cedcd5-ab48-4fbc-a36a-40873077071e" providerId="ADAL" clId="{D16FBE7A-FE81-4909-AF5D-D313A256DA8B}" dt="2020-10-05T08:54:26.479" v="1191" actId="962"/>
          <ac:picMkLst>
            <pc:docMk/>
            <pc:sldMk cId="0" sldId="289"/>
            <ac:picMk id="3" creationId="{20689683-0A48-4F82-B36C-DA126CC65B36}"/>
          </ac:picMkLst>
        </pc:picChg>
      </pc:sldChg>
      <pc:sldChg chg="modSp">
        <pc:chgData name="Sarah Brooking" userId="18cedcd5-ab48-4fbc-a36a-40873077071e" providerId="ADAL" clId="{D16FBE7A-FE81-4909-AF5D-D313A256DA8B}" dt="2020-10-05T08:55:33.481" v="1199" actId="20577"/>
        <pc:sldMkLst>
          <pc:docMk/>
          <pc:sldMk cId="0" sldId="291"/>
        </pc:sldMkLst>
        <pc:spChg chg="mod">
          <ac:chgData name="Sarah Brooking" userId="18cedcd5-ab48-4fbc-a36a-40873077071e" providerId="ADAL" clId="{D16FBE7A-FE81-4909-AF5D-D313A256DA8B}" dt="2020-10-05T08:55:33.481" v="1199" actId="20577"/>
          <ac:spMkLst>
            <pc:docMk/>
            <pc:sldMk cId="0" sldId="291"/>
            <ac:spMk id="326" creationId="{00000000-0000-0000-0000-000000000000}"/>
          </ac:spMkLst>
        </pc:spChg>
        <pc:spChg chg="mod">
          <ac:chgData name="Sarah Brooking" userId="18cedcd5-ab48-4fbc-a36a-40873077071e" providerId="ADAL" clId="{D16FBE7A-FE81-4909-AF5D-D313A256DA8B}" dt="2020-10-05T08:55:27.339" v="1196"/>
          <ac:spMkLst>
            <pc:docMk/>
            <pc:sldMk cId="0" sldId="291"/>
            <ac:spMk id="327" creationId="{00000000-0000-0000-0000-000000000000}"/>
          </ac:spMkLst>
        </pc:spChg>
      </pc:sldChg>
      <pc:sldChg chg="modSp del">
        <pc:chgData name="Sarah Brooking" userId="18cedcd5-ab48-4fbc-a36a-40873077071e" providerId="ADAL" clId="{D16FBE7A-FE81-4909-AF5D-D313A256DA8B}" dt="2020-10-05T08:55:39.679" v="1200" actId="2696"/>
        <pc:sldMkLst>
          <pc:docMk/>
          <pc:sldMk cId="0" sldId="292"/>
        </pc:sldMkLst>
        <pc:spChg chg="mod">
          <ac:chgData name="Sarah Brooking" userId="18cedcd5-ab48-4fbc-a36a-40873077071e" providerId="ADAL" clId="{D16FBE7A-FE81-4909-AF5D-D313A256DA8B}" dt="2020-10-05T08:55:17.782" v="1194"/>
          <ac:spMkLst>
            <pc:docMk/>
            <pc:sldMk cId="0" sldId="292"/>
            <ac:spMk id="336" creationId="{00000000-0000-0000-0000-000000000000}"/>
          </ac:spMkLst>
        </pc:spChg>
      </pc:sldChg>
      <pc:sldChg chg="addSp modSp">
        <pc:chgData name="Sarah Brooking" userId="18cedcd5-ab48-4fbc-a36a-40873077071e" providerId="ADAL" clId="{D16FBE7A-FE81-4909-AF5D-D313A256DA8B}" dt="2020-10-05T08:57:57.265" v="1299" actId="14100"/>
        <pc:sldMkLst>
          <pc:docMk/>
          <pc:sldMk cId="0" sldId="293"/>
        </pc:sldMkLst>
        <pc:spChg chg="add mod">
          <ac:chgData name="Sarah Brooking" userId="18cedcd5-ab48-4fbc-a36a-40873077071e" providerId="ADAL" clId="{D16FBE7A-FE81-4909-AF5D-D313A256DA8B}" dt="2020-10-05T08:57:57.265" v="1299" actId="14100"/>
          <ac:spMkLst>
            <pc:docMk/>
            <pc:sldMk cId="0" sldId="293"/>
            <ac:spMk id="2" creationId="{F32A0CFA-EA86-4783-B462-08B3A654B5C1}"/>
          </ac:spMkLst>
        </pc:spChg>
      </pc:sldChg>
      <pc:sldChg chg="addSp modSp mod setBg">
        <pc:chgData name="Sarah Brooking" userId="18cedcd5-ab48-4fbc-a36a-40873077071e" providerId="ADAL" clId="{D16FBE7A-FE81-4909-AF5D-D313A256DA8B}" dt="2020-10-05T08:58:38.439" v="1303" actId="26606"/>
        <pc:sldMkLst>
          <pc:docMk/>
          <pc:sldMk cId="0" sldId="294"/>
        </pc:sldMkLst>
        <pc:spChg chg="mod">
          <ac:chgData name="Sarah Brooking" userId="18cedcd5-ab48-4fbc-a36a-40873077071e" providerId="ADAL" clId="{D16FBE7A-FE81-4909-AF5D-D313A256DA8B}" dt="2020-10-05T08:58:38.439" v="1303" actId="26606"/>
          <ac:spMkLst>
            <pc:docMk/>
            <pc:sldMk cId="0" sldId="294"/>
            <ac:spMk id="353" creationId="{00000000-0000-0000-0000-000000000000}"/>
          </ac:spMkLst>
        </pc:spChg>
        <pc:spChg chg="mod ord">
          <ac:chgData name="Sarah Brooking" userId="18cedcd5-ab48-4fbc-a36a-40873077071e" providerId="ADAL" clId="{D16FBE7A-FE81-4909-AF5D-D313A256DA8B}" dt="2020-10-05T08:58:38.439" v="1303" actId="26606"/>
          <ac:spMkLst>
            <pc:docMk/>
            <pc:sldMk cId="0" sldId="294"/>
            <ac:spMk id="354" creationId="{00000000-0000-0000-0000-000000000000}"/>
          </ac:spMkLst>
        </pc:spChg>
        <pc:grpChg chg="add">
          <ac:chgData name="Sarah Brooking" userId="18cedcd5-ab48-4fbc-a36a-40873077071e" providerId="ADAL" clId="{D16FBE7A-FE81-4909-AF5D-D313A256DA8B}" dt="2020-10-05T08:58:38.439" v="1303" actId="26606"/>
          <ac:grpSpMkLst>
            <pc:docMk/>
            <pc:sldMk cId="0" sldId="294"/>
            <ac:grpSpMk id="103" creationId="{4815A7B4-532E-48C9-AC24-D78ACF3339DB}"/>
          </ac:grpSpMkLst>
        </pc:grpChg>
        <pc:picChg chg="add mod">
          <ac:chgData name="Sarah Brooking" userId="18cedcd5-ab48-4fbc-a36a-40873077071e" providerId="ADAL" clId="{D16FBE7A-FE81-4909-AF5D-D313A256DA8B}" dt="2020-10-05T08:58:38.439" v="1303" actId="26606"/>
          <ac:picMkLst>
            <pc:docMk/>
            <pc:sldMk cId="0" sldId="294"/>
            <ac:picMk id="3" creationId="{33390A29-2B1B-4524-B791-6FB743D2532D}"/>
          </ac:picMkLst>
        </pc:picChg>
      </pc:sldChg>
      <pc:sldChg chg="modSp">
        <pc:chgData name="Sarah Brooking" userId="18cedcd5-ab48-4fbc-a36a-40873077071e" providerId="ADAL" clId="{D16FBE7A-FE81-4909-AF5D-D313A256DA8B}" dt="2020-10-05T08:59:26.322" v="1308" actId="20577"/>
        <pc:sldMkLst>
          <pc:docMk/>
          <pc:sldMk cId="0" sldId="295"/>
        </pc:sldMkLst>
        <pc:spChg chg="mod">
          <ac:chgData name="Sarah Brooking" userId="18cedcd5-ab48-4fbc-a36a-40873077071e" providerId="ADAL" clId="{D16FBE7A-FE81-4909-AF5D-D313A256DA8B}" dt="2020-10-05T08:59:26.322" v="1308" actId="20577"/>
          <ac:spMkLst>
            <pc:docMk/>
            <pc:sldMk cId="0" sldId="295"/>
            <ac:spMk id="359" creationId="{00000000-0000-0000-0000-000000000000}"/>
          </ac:spMkLst>
        </pc:spChg>
        <pc:spChg chg="mod">
          <ac:chgData name="Sarah Brooking" userId="18cedcd5-ab48-4fbc-a36a-40873077071e" providerId="ADAL" clId="{D16FBE7A-FE81-4909-AF5D-D313A256DA8B}" dt="2020-10-05T08:59:19.961" v="1305"/>
          <ac:spMkLst>
            <pc:docMk/>
            <pc:sldMk cId="0" sldId="295"/>
            <ac:spMk id="360" creationId="{00000000-0000-0000-0000-000000000000}"/>
          </ac:spMkLst>
        </pc:spChg>
      </pc:sldChg>
      <pc:sldChg chg="del">
        <pc:chgData name="Sarah Brooking" userId="18cedcd5-ab48-4fbc-a36a-40873077071e" providerId="ADAL" clId="{D16FBE7A-FE81-4909-AF5D-D313A256DA8B}" dt="2020-10-05T08:59:48.971" v="1309" actId="2696"/>
        <pc:sldMkLst>
          <pc:docMk/>
          <pc:sldMk cId="0" sldId="296"/>
        </pc:sldMkLst>
      </pc:sldChg>
      <pc:sldChg chg="modSp">
        <pc:chgData name="Sarah Brooking" userId="18cedcd5-ab48-4fbc-a36a-40873077071e" providerId="ADAL" clId="{D16FBE7A-FE81-4909-AF5D-D313A256DA8B}" dt="2020-10-05T09:00:55.646" v="1327" actId="20577"/>
        <pc:sldMkLst>
          <pc:docMk/>
          <pc:sldMk cId="0" sldId="297"/>
        </pc:sldMkLst>
        <pc:spChg chg="mod">
          <ac:chgData name="Sarah Brooking" userId="18cedcd5-ab48-4fbc-a36a-40873077071e" providerId="ADAL" clId="{D16FBE7A-FE81-4909-AF5D-D313A256DA8B}" dt="2020-10-05T09:00:55.646" v="1327" actId="20577"/>
          <ac:spMkLst>
            <pc:docMk/>
            <pc:sldMk cId="0" sldId="297"/>
            <ac:spMk id="377" creationId="{00000000-0000-0000-0000-000000000000}"/>
          </ac:spMkLst>
        </pc:spChg>
        <pc:spChg chg="mod">
          <ac:chgData name="Sarah Brooking" userId="18cedcd5-ab48-4fbc-a36a-40873077071e" providerId="ADAL" clId="{D16FBE7A-FE81-4909-AF5D-D313A256DA8B}" dt="2020-10-05T09:00:51.252" v="1323" actId="1076"/>
          <ac:spMkLst>
            <pc:docMk/>
            <pc:sldMk cId="0" sldId="297"/>
            <ac:spMk id="378" creationId="{00000000-0000-0000-0000-000000000000}"/>
          </ac:spMkLst>
        </pc:spChg>
        <pc:spChg chg="mod">
          <ac:chgData name="Sarah Brooking" userId="18cedcd5-ab48-4fbc-a36a-40873077071e" providerId="ADAL" clId="{D16FBE7A-FE81-4909-AF5D-D313A256DA8B}" dt="2020-10-05T09:00:35.866" v="1319" actId="14100"/>
          <ac:spMkLst>
            <pc:docMk/>
            <pc:sldMk cId="0" sldId="297"/>
            <ac:spMk id="380" creationId="{00000000-0000-0000-0000-000000000000}"/>
          </ac:spMkLst>
        </pc:spChg>
      </pc:sldChg>
      <pc:sldChg chg="modSp del">
        <pc:chgData name="Sarah Brooking" userId="18cedcd5-ab48-4fbc-a36a-40873077071e" providerId="ADAL" clId="{D16FBE7A-FE81-4909-AF5D-D313A256DA8B}" dt="2020-10-05T09:01:03.541" v="1328" actId="2696"/>
        <pc:sldMkLst>
          <pc:docMk/>
          <pc:sldMk cId="0" sldId="298"/>
        </pc:sldMkLst>
        <pc:spChg chg="mod">
          <ac:chgData name="Sarah Brooking" userId="18cedcd5-ab48-4fbc-a36a-40873077071e" providerId="ADAL" clId="{D16FBE7A-FE81-4909-AF5D-D313A256DA8B}" dt="2020-10-05T08:59:58.447" v="1310"/>
          <ac:spMkLst>
            <pc:docMk/>
            <pc:sldMk cId="0" sldId="298"/>
            <ac:spMk id="387" creationId="{00000000-0000-0000-0000-000000000000}"/>
          </ac:spMkLst>
        </pc:spChg>
      </pc:sldChg>
      <pc:sldChg chg="modSp">
        <pc:chgData name="Sarah Brooking" userId="18cedcd5-ab48-4fbc-a36a-40873077071e" providerId="ADAL" clId="{D16FBE7A-FE81-4909-AF5D-D313A256DA8B}" dt="2020-10-05T09:13:36.369" v="1340" actId="255"/>
        <pc:sldMkLst>
          <pc:docMk/>
          <pc:sldMk cId="0" sldId="299"/>
        </pc:sldMkLst>
        <pc:spChg chg="mod">
          <ac:chgData name="Sarah Brooking" userId="18cedcd5-ab48-4fbc-a36a-40873077071e" providerId="ADAL" clId="{D16FBE7A-FE81-4909-AF5D-D313A256DA8B}" dt="2020-10-05T09:01:25.242" v="1332" actId="20577"/>
          <ac:spMkLst>
            <pc:docMk/>
            <pc:sldMk cId="0" sldId="299"/>
            <ac:spMk id="395" creationId="{00000000-0000-0000-0000-000000000000}"/>
          </ac:spMkLst>
        </pc:spChg>
        <pc:spChg chg="mod">
          <ac:chgData name="Sarah Brooking" userId="18cedcd5-ab48-4fbc-a36a-40873077071e" providerId="ADAL" clId="{D16FBE7A-FE81-4909-AF5D-D313A256DA8B}" dt="2020-10-05T09:13:36.369" v="1340" actId="255"/>
          <ac:spMkLst>
            <pc:docMk/>
            <pc:sldMk cId="0" sldId="299"/>
            <ac:spMk id="396" creationId="{00000000-0000-0000-0000-000000000000}"/>
          </ac:spMkLst>
        </pc:spChg>
        <pc:spChg chg="mod">
          <ac:chgData name="Sarah Brooking" userId="18cedcd5-ab48-4fbc-a36a-40873077071e" providerId="ADAL" clId="{D16FBE7A-FE81-4909-AF5D-D313A256DA8B}" dt="2020-10-05T09:13:10.498" v="1336" actId="14100"/>
          <ac:spMkLst>
            <pc:docMk/>
            <pc:sldMk cId="0" sldId="299"/>
            <ac:spMk id="398" creationId="{00000000-0000-0000-0000-000000000000}"/>
          </ac:spMkLst>
        </pc:spChg>
      </pc:sldChg>
      <pc:sldChg chg="modSp del">
        <pc:chgData name="Sarah Brooking" userId="18cedcd5-ab48-4fbc-a36a-40873077071e" providerId="ADAL" clId="{D16FBE7A-FE81-4909-AF5D-D313A256DA8B}" dt="2020-10-05T09:13:46.731" v="1341" actId="2696"/>
        <pc:sldMkLst>
          <pc:docMk/>
          <pc:sldMk cId="0" sldId="300"/>
        </pc:sldMkLst>
        <pc:spChg chg="mod">
          <ac:chgData name="Sarah Brooking" userId="18cedcd5-ab48-4fbc-a36a-40873077071e" providerId="ADAL" clId="{D16FBE7A-FE81-4909-AF5D-D313A256DA8B}" dt="2020-10-05T09:13:21.216" v="1337"/>
          <ac:spMkLst>
            <pc:docMk/>
            <pc:sldMk cId="0" sldId="300"/>
            <ac:spMk id="405" creationId="{00000000-0000-0000-0000-000000000000}"/>
          </ac:spMkLst>
        </pc:spChg>
      </pc:sldChg>
      <pc:sldChg chg="addSp modSp">
        <pc:chgData name="Sarah Brooking" userId="18cedcd5-ab48-4fbc-a36a-40873077071e" providerId="ADAL" clId="{D16FBE7A-FE81-4909-AF5D-D313A256DA8B}" dt="2020-10-05T09:15:25.112" v="1535" actId="207"/>
        <pc:sldMkLst>
          <pc:docMk/>
          <pc:sldMk cId="0" sldId="301"/>
        </pc:sldMkLst>
        <pc:spChg chg="add mod">
          <ac:chgData name="Sarah Brooking" userId="18cedcd5-ab48-4fbc-a36a-40873077071e" providerId="ADAL" clId="{D16FBE7A-FE81-4909-AF5D-D313A256DA8B}" dt="2020-10-05T09:15:25.112" v="1535" actId="207"/>
          <ac:spMkLst>
            <pc:docMk/>
            <pc:sldMk cId="0" sldId="301"/>
            <ac:spMk id="2" creationId="{D9263C00-0A06-4146-800B-2B4F74448F51}"/>
          </ac:spMkLst>
        </pc:spChg>
        <pc:spChg chg="mod">
          <ac:chgData name="Sarah Brooking" userId="18cedcd5-ab48-4fbc-a36a-40873077071e" providerId="ADAL" clId="{D16FBE7A-FE81-4909-AF5D-D313A256DA8B}" dt="2020-10-05T09:14:24.017" v="1347" actId="14100"/>
          <ac:spMkLst>
            <pc:docMk/>
            <pc:sldMk cId="0" sldId="301"/>
            <ac:spMk id="416" creationId="{00000000-0000-0000-0000-000000000000}"/>
          </ac:spMkLst>
        </pc:spChg>
      </pc:sldChg>
      <pc:sldChg chg="addSp modSp">
        <pc:chgData name="Sarah Brooking" userId="18cedcd5-ab48-4fbc-a36a-40873077071e" providerId="ADAL" clId="{D16FBE7A-FE81-4909-AF5D-D313A256DA8B}" dt="2020-10-05T09:17:48.327" v="1554"/>
        <pc:sldMkLst>
          <pc:docMk/>
          <pc:sldMk cId="0" sldId="302"/>
        </pc:sldMkLst>
        <pc:spChg chg="add mod">
          <ac:chgData name="Sarah Brooking" userId="18cedcd5-ab48-4fbc-a36a-40873077071e" providerId="ADAL" clId="{D16FBE7A-FE81-4909-AF5D-D313A256DA8B}" dt="2020-10-05T09:17:48.327" v="1554"/>
          <ac:spMkLst>
            <pc:docMk/>
            <pc:sldMk cId="0" sldId="302"/>
            <ac:spMk id="2" creationId="{CF9D151F-9775-4F8C-B1D6-6CE02A48166F}"/>
          </ac:spMkLst>
        </pc:spChg>
        <pc:spChg chg="mod">
          <ac:chgData name="Sarah Brooking" userId="18cedcd5-ab48-4fbc-a36a-40873077071e" providerId="ADAL" clId="{D16FBE7A-FE81-4909-AF5D-D313A256DA8B}" dt="2020-10-05T09:16:12.619" v="1543" actId="1076"/>
          <ac:spMkLst>
            <pc:docMk/>
            <pc:sldMk cId="0" sldId="302"/>
            <ac:spMk id="422" creationId="{00000000-0000-0000-0000-000000000000}"/>
          </ac:spMkLst>
        </pc:spChg>
        <pc:spChg chg="mod">
          <ac:chgData name="Sarah Brooking" userId="18cedcd5-ab48-4fbc-a36a-40873077071e" providerId="ADAL" clId="{D16FBE7A-FE81-4909-AF5D-D313A256DA8B}" dt="2020-10-05T09:16:39.203" v="1549"/>
          <ac:spMkLst>
            <pc:docMk/>
            <pc:sldMk cId="0" sldId="302"/>
            <ac:spMk id="423" creationId="{00000000-0000-0000-0000-000000000000}"/>
          </ac:spMkLst>
        </pc:spChg>
        <pc:spChg chg="mod">
          <ac:chgData name="Sarah Brooking" userId="18cedcd5-ab48-4fbc-a36a-40873077071e" providerId="ADAL" clId="{D16FBE7A-FE81-4909-AF5D-D313A256DA8B}" dt="2020-10-05T09:16:03.370" v="1538" actId="1076"/>
          <ac:spMkLst>
            <pc:docMk/>
            <pc:sldMk cId="0" sldId="302"/>
            <ac:spMk id="425" creationId="{00000000-0000-0000-0000-000000000000}"/>
          </ac:spMkLst>
        </pc:spChg>
      </pc:sldChg>
      <pc:sldChg chg="modSp del">
        <pc:chgData name="Sarah Brooking" userId="18cedcd5-ab48-4fbc-a36a-40873077071e" providerId="ADAL" clId="{D16FBE7A-FE81-4909-AF5D-D313A256DA8B}" dt="2020-10-05T09:17:59.303" v="1555" actId="2696"/>
        <pc:sldMkLst>
          <pc:docMk/>
          <pc:sldMk cId="0" sldId="303"/>
        </pc:sldMkLst>
        <pc:spChg chg="mod">
          <ac:chgData name="Sarah Brooking" userId="18cedcd5-ab48-4fbc-a36a-40873077071e" providerId="ADAL" clId="{D16FBE7A-FE81-4909-AF5D-D313A256DA8B}" dt="2020-10-05T09:16:30.677" v="1547"/>
          <ac:spMkLst>
            <pc:docMk/>
            <pc:sldMk cId="0" sldId="303"/>
            <ac:spMk id="432" creationId="{00000000-0000-0000-0000-000000000000}"/>
          </ac:spMkLst>
        </pc:spChg>
      </pc:sldChg>
      <pc:sldChg chg="addSp modSp">
        <pc:chgData name="Sarah Brooking" userId="18cedcd5-ab48-4fbc-a36a-40873077071e" providerId="ADAL" clId="{D16FBE7A-FE81-4909-AF5D-D313A256DA8B}" dt="2020-10-05T09:19:29.526" v="1709" actId="14100"/>
        <pc:sldMkLst>
          <pc:docMk/>
          <pc:sldMk cId="0" sldId="305"/>
        </pc:sldMkLst>
        <pc:spChg chg="add mod">
          <ac:chgData name="Sarah Brooking" userId="18cedcd5-ab48-4fbc-a36a-40873077071e" providerId="ADAL" clId="{D16FBE7A-FE81-4909-AF5D-D313A256DA8B}" dt="2020-10-05T09:19:29.526" v="1709" actId="14100"/>
          <ac:spMkLst>
            <pc:docMk/>
            <pc:sldMk cId="0" sldId="305"/>
            <ac:spMk id="2" creationId="{B1B4D67C-DD82-4BDD-8896-851544CCA6B7}"/>
          </ac:spMkLst>
        </pc:spChg>
        <pc:spChg chg="mod">
          <ac:chgData name="Sarah Brooking" userId="18cedcd5-ab48-4fbc-a36a-40873077071e" providerId="ADAL" clId="{D16FBE7A-FE81-4909-AF5D-D313A256DA8B}" dt="2020-10-05T09:18:22.419" v="1557" actId="20577"/>
          <ac:spMkLst>
            <pc:docMk/>
            <pc:sldMk cId="0" sldId="305"/>
            <ac:spMk id="450" creationId="{00000000-0000-0000-0000-000000000000}"/>
          </ac:spMkLst>
        </pc:spChg>
        <pc:spChg chg="mod">
          <ac:chgData name="Sarah Brooking" userId="18cedcd5-ab48-4fbc-a36a-40873077071e" providerId="ADAL" clId="{D16FBE7A-FE81-4909-AF5D-D313A256DA8B}" dt="2020-10-05T09:18:13.181" v="1556" actId="14100"/>
          <ac:spMkLst>
            <pc:docMk/>
            <pc:sldMk cId="0" sldId="305"/>
            <ac:spMk id="452" creationId="{00000000-0000-0000-0000-000000000000}"/>
          </ac:spMkLst>
        </pc:spChg>
      </pc:sldChg>
      <pc:sldChg chg="addSp modSp mod setBg">
        <pc:chgData name="Sarah Brooking" userId="18cedcd5-ab48-4fbc-a36a-40873077071e" providerId="ADAL" clId="{D16FBE7A-FE81-4909-AF5D-D313A256DA8B}" dt="2020-10-05T09:20:15.093" v="1716" actId="255"/>
        <pc:sldMkLst>
          <pc:docMk/>
          <pc:sldMk cId="0" sldId="306"/>
        </pc:sldMkLst>
        <pc:spChg chg="mod">
          <ac:chgData name="Sarah Brooking" userId="18cedcd5-ab48-4fbc-a36a-40873077071e" providerId="ADAL" clId="{D16FBE7A-FE81-4909-AF5D-D313A256DA8B}" dt="2020-10-05T09:20:15.093" v="1716" actId="255"/>
          <ac:spMkLst>
            <pc:docMk/>
            <pc:sldMk cId="0" sldId="306"/>
            <ac:spMk id="458" creationId="{00000000-0000-0000-0000-000000000000}"/>
          </ac:spMkLst>
        </pc:spChg>
        <pc:spChg chg="mod ord">
          <ac:chgData name="Sarah Brooking" userId="18cedcd5-ab48-4fbc-a36a-40873077071e" providerId="ADAL" clId="{D16FBE7A-FE81-4909-AF5D-D313A256DA8B}" dt="2020-10-05T09:19:46.628" v="1714" actId="26606"/>
          <ac:spMkLst>
            <pc:docMk/>
            <pc:sldMk cId="0" sldId="306"/>
            <ac:spMk id="459" creationId="{00000000-0000-0000-0000-000000000000}"/>
          </ac:spMkLst>
        </pc:spChg>
        <pc:grpChg chg="add">
          <ac:chgData name="Sarah Brooking" userId="18cedcd5-ab48-4fbc-a36a-40873077071e" providerId="ADAL" clId="{D16FBE7A-FE81-4909-AF5D-D313A256DA8B}" dt="2020-10-05T09:19:46.628" v="1714" actId="26606"/>
          <ac:grpSpMkLst>
            <pc:docMk/>
            <pc:sldMk cId="0" sldId="306"/>
            <ac:grpSpMk id="80" creationId="{4815A7B4-532E-48C9-AC24-D78ACF3339DB}"/>
          </ac:grpSpMkLst>
        </pc:grpChg>
        <pc:picChg chg="add mod">
          <ac:chgData name="Sarah Brooking" userId="18cedcd5-ab48-4fbc-a36a-40873077071e" providerId="ADAL" clId="{D16FBE7A-FE81-4909-AF5D-D313A256DA8B}" dt="2020-10-05T09:20:03.726" v="1715" actId="962"/>
          <ac:picMkLst>
            <pc:docMk/>
            <pc:sldMk cId="0" sldId="306"/>
            <ac:picMk id="3" creationId="{6B1A7857-00E6-4C6E-AD97-E8F727A73874}"/>
          </ac:picMkLst>
        </pc:picChg>
      </pc:sldChg>
      <pc:sldChg chg="addSp modSp">
        <pc:chgData name="Sarah Brooking" userId="18cedcd5-ab48-4fbc-a36a-40873077071e" providerId="ADAL" clId="{D16FBE7A-FE81-4909-AF5D-D313A256DA8B}" dt="2020-10-05T09:29:43.942" v="1919" actId="14100"/>
        <pc:sldMkLst>
          <pc:docMk/>
          <pc:sldMk cId="0" sldId="312"/>
        </pc:sldMkLst>
        <pc:spChg chg="add mod">
          <ac:chgData name="Sarah Brooking" userId="18cedcd5-ab48-4fbc-a36a-40873077071e" providerId="ADAL" clId="{D16FBE7A-FE81-4909-AF5D-D313A256DA8B}" dt="2020-10-05T09:23:08.014" v="1916" actId="207"/>
          <ac:spMkLst>
            <pc:docMk/>
            <pc:sldMk cId="0" sldId="312"/>
            <ac:spMk id="2" creationId="{2FDAEFAD-80AA-4577-8520-A3DA827A3B80}"/>
          </ac:spMkLst>
        </pc:spChg>
        <pc:spChg chg="mod">
          <ac:chgData name="Sarah Brooking" userId="18cedcd5-ab48-4fbc-a36a-40873077071e" providerId="ADAL" clId="{D16FBE7A-FE81-4909-AF5D-D313A256DA8B}" dt="2020-10-05T09:29:43.942" v="1919" actId="14100"/>
          <ac:spMkLst>
            <pc:docMk/>
            <pc:sldMk cId="0" sldId="312"/>
            <ac:spMk id="513" creationId="{00000000-0000-0000-0000-000000000000}"/>
          </ac:spMkLst>
        </pc:spChg>
      </pc:sldChg>
      <pc:sldChg chg="addSp modSp mod setBg">
        <pc:chgData name="Sarah Brooking" userId="18cedcd5-ab48-4fbc-a36a-40873077071e" providerId="ADAL" clId="{D16FBE7A-FE81-4909-AF5D-D313A256DA8B}" dt="2020-10-05T09:30:55.460" v="1924" actId="255"/>
        <pc:sldMkLst>
          <pc:docMk/>
          <pc:sldMk cId="0" sldId="313"/>
        </pc:sldMkLst>
        <pc:spChg chg="mod">
          <ac:chgData name="Sarah Brooking" userId="18cedcd5-ab48-4fbc-a36a-40873077071e" providerId="ADAL" clId="{D16FBE7A-FE81-4909-AF5D-D313A256DA8B}" dt="2020-10-05T09:30:55.460" v="1924" actId="255"/>
          <ac:spMkLst>
            <pc:docMk/>
            <pc:sldMk cId="0" sldId="313"/>
            <ac:spMk id="518" creationId="{00000000-0000-0000-0000-000000000000}"/>
          </ac:spMkLst>
        </pc:spChg>
        <pc:spChg chg="mod ord">
          <ac:chgData name="Sarah Brooking" userId="18cedcd5-ab48-4fbc-a36a-40873077071e" providerId="ADAL" clId="{D16FBE7A-FE81-4909-AF5D-D313A256DA8B}" dt="2020-10-05T09:30:44.540" v="1923" actId="26606"/>
          <ac:spMkLst>
            <pc:docMk/>
            <pc:sldMk cId="0" sldId="313"/>
            <ac:spMk id="519" creationId="{00000000-0000-0000-0000-000000000000}"/>
          </ac:spMkLst>
        </pc:spChg>
        <pc:grpChg chg="add">
          <ac:chgData name="Sarah Brooking" userId="18cedcd5-ab48-4fbc-a36a-40873077071e" providerId="ADAL" clId="{D16FBE7A-FE81-4909-AF5D-D313A256DA8B}" dt="2020-10-05T09:30:44.540" v="1923" actId="26606"/>
          <ac:grpSpMkLst>
            <pc:docMk/>
            <pc:sldMk cId="0" sldId="313"/>
            <ac:grpSpMk id="76" creationId="{4815A7B4-532E-48C9-AC24-D78ACF3339DB}"/>
          </ac:grpSpMkLst>
        </pc:grpChg>
        <pc:picChg chg="add mod">
          <ac:chgData name="Sarah Brooking" userId="18cedcd5-ab48-4fbc-a36a-40873077071e" providerId="ADAL" clId="{D16FBE7A-FE81-4909-AF5D-D313A256DA8B}" dt="2020-10-05T09:30:44.540" v="1923" actId="26606"/>
          <ac:picMkLst>
            <pc:docMk/>
            <pc:sldMk cId="0" sldId="313"/>
            <ac:picMk id="3" creationId="{AA2C1AC7-619E-4187-B83A-4FF40A343B08}"/>
          </ac:picMkLst>
        </pc:picChg>
      </pc:sldChg>
      <pc:sldChg chg="modSp">
        <pc:chgData name="Sarah Brooking" userId="18cedcd5-ab48-4fbc-a36a-40873077071e" providerId="ADAL" clId="{D16FBE7A-FE81-4909-AF5D-D313A256DA8B}" dt="2020-10-05T09:33:46.704" v="1932" actId="1076"/>
        <pc:sldMkLst>
          <pc:docMk/>
          <pc:sldMk cId="0" sldId="314"/>
        </pc:sldMkLst>
        <pc:spChg chg="mod">
          <ac:chgData name="Sarah Brooking" userId="18cedcd5-ab48-4fbc-a36a-40873077071e" providerId="ADAL" clId="{D16FBE7A-FE81-4909-AF5D-D313A256DA8B}" dt="2020-10-05T09:33:42.314" v="1931" actId="1076"/>
          <ac:spMkLst>
            <pc:docMk/>
            <pc:sldMk cId="0" sldId="314"/>
            <ac:spMk id="524" creationId="{00000000-0000-0000-0000-000000000000}"/>
          </ac:spMkLst>
        </pc:spChg>
        <pc:spChg chg="mod">
          <ac:chgData name="Sarah Brooking" userId="18cedcd5-ab48-4fbc-a36a-40873077071e" providerId="ADAL" clId="{D16FBE7A-FE81-4909-AF5D-D313A256DA8B}" dt="2020-10-05T09:33:46.704" v="1932" actId="1076"/>
          <ac:spMkLst>
            <pc:docMk/>
            <pc:sldMk cId="0" sldId="314"/>
            <ac:spMk id="525" creationId="{00000000-0000-0000-0000-000000000000}"/>
          </ac:spMkLst>
        </pc:spChg>
        <pc:spChg chg="mod">
          <ac:chgData name="Sarah Brooking" userId="18cedcd5-ab48-4fbc-a36a-40873077071e" providerId="ADAL" clId="{D16FBE7A-FE81-4909-AF5D-D313A256DA8B}" dt="2020-10-05T09:33:09.091" v="1926" actId="14100"/>
          <ac:spMkLst>
            <pc:docMk/>
            <pc:sldMk cId="0" sldId="314"/>
            <ac:spMk id="527" creationId="{00000000-0000-0000-0000-000000000000}"/>
          </ac:spMkLst>
        </pc:spChg>
      </pc:sldChg>
      <pc:sldChg chg="del">
        <pc:chgData name="Sarah Brooking" userId="18cedcd5-ab48-4fbc-a36a-40873077071e" providerId="ADAL" clId="{D16FBE7A-FE81-4909-AF5D-D313A256DA8B}" dt="2020-10-05T09:37:17.360" v="1962" actId="2696"/>
        <pc:sldMkLst>
          <pc:docMk/>
          <pc:sldMk cId="0" sldId="315"/>
        </pc:sldMkLst>
      </pc:sldChg>
      <pc:sldChg chg="modSp">
        <pc:chgData name="Sarah Brooking" userId="18cedcd5-ab48-4fbc-a36a-40873077071e" providerId="ADAL" clId="{D16FBE7A-FE81-4909-AF5D-D313A256DA8B}" dt="2020-10-05T09:36:47.044" v="1961" actId="20577"/>
        <pc:sldMkLst>
          <pc:docMk/>
          <pc:sldMk cId="0" sldId="316"/>
        </pc:sldMkLst>
        <pc:spChg chg="mod">
          <ac:chgData name="Sarah Brooking" userId="18cedcd5-ab48-4fbc-a36a-40873077071e" providerId="ADAL" clId="{D16FBE7A-FE81-4909-AF5D-D313A256DA8B}" dt="2020-10-05T09:36:47.044" v="1961" actId="20577"/>
          <ac:spMkLst>
            <pc:docMk/>
            <pc:sldMk cId="0" sldId="316"/>
            <ac:spMk id="542" creationId="{00000000-0000-0000-0000-000000000000}"/>
          </ac:spMkLst>
        </pc:spChg>
        <pc:spChg chg="mod">
          <ac:chgData name="Sarah Brooking" userId="18cedcd5-ab48-4fbc-a36a-40873077071e" providerId="ADAL" clId="{D16FBE7A-FE81-4909-AF5D-D313A256DA8B}" dt="2020-10-05T09:36:16.732" v="1941"/>
          <ac:spMkLst>
            <pc:docMk/>
            <pc:sldMk cId="0" sldId="316"/>
            <ac:spMk id="543" creationId="{00000000-0000-0000-0000-000000000000}"/>
          </ac:spMkLst>
        </pc:spChg>
        <pc:spChg chg="mod">
          <ac:chgData name="Sarah Brooking" userId="18cedcd5-ab48-4fbc-a36a-40873077071e" providerId="ADAL" clId="{D16FBE7A-FE81-4909-AF5D-D313A256DA8B}" dt="2020-10-05T09:34:30.396" v="1935" actId="14100"/>
          <ac:spMkLst>
            <pc:docMk/>
            <pc:sldMk cId="0" sldId="316"/>
            <ac:spMk id="545" creationId="{00000000-0000-0000-0000-000000000000}"/>
          </ac:spMkLst>
        </pc:spChg>
      </pc:sldChg>
      <pc:sldChg chg="del">
        <pc:chgData name="Sarah Brooking" userId="18cedcd5-ab48-4fbc-a36a-40873077071e" providerId="ADAL" clId="{D16FBE7A-FE81-4909-AF5D-D313A256DA8B}" dt="2020-10-05T09:37:25.801" v="1963" actId="2696"/>
        <pc:sldMkLst>
          <pc:docMk/>
          <pc:sldMk cId="0" sldId="317"/>
        </pc:sldMkLst>
      </pc:sldChg>
      <pc:sldChg chg="del">
        <pc:chgData name="Sarah Brooking" userId="18cedcd5-ab48-4fbc-a36a-40873077071e" providerId="ADAL" clId="{D16FBE7A-FE81-4909-AF5D-D313A256DA8B}" dt="2020-10-05T09:37:29.679" v="1964" actId="2696"/>
        <pc:sldMkLst>
          <pc:docMk/>
          <pc:sldMk cId="0" sldId="318"/>
        </pc:sldMkLst>
      </pc:sldChg>
      <pc:sldChg chg="del">
        <pc:chgData name="Sarah Brooking" userId="18cedcd5-ab48-4fbc-a36a-40873077071e" providerId="ADAL" clId="{D16FBE7A-FE81-4909-AF5D-D313A256DA8B}" dt="2020-10-05T09:37:36.586" v="1965" actId="2696"/>
        <pc:sldMkLst>
          <pc:docMk/>
          <pc:sldMk cId="0" sldId="319"/>
        </pc:sldMkLst>
      </pc:sldChg>
      <pc:sldChg chg="del">
        <pc:chgData name="Sarah Brooking" userId="18cedcd5-ab48-4fbc-a36a-40873077071e" providerId="ADAL" clId="{D16FBE7A-FE81-4909-AF5D-D313A256DA8B}" dt="2020-10-05T09:37:40.484" v="1966" actId="2696"/>
        <pc:sldMkLst>
          <pc:docMk/>
          <pc:sldMk cId="0" sldId="320"/>
        </pc:sldMkLst>
      </pc:sldChg>
      <pc:sldChg chg="del">
        <pc:chgData name="Sarah Brooking" userId="18cedcd5-ab48-4fbc-a36a-40873077071e" providerId="ADAL" clId="{D16FBE7A-FE81-4909-AF5D-D313A256DA8B}" dt="2020-10-05T09:37:44.156" v="1967" actId="2696"/>
        <pc:sldMkLst>
          <pc:docMk/>
          <pc:sldMk cId="0" sldId="321"/>
        </pc:sldMkLst>
      </pc:sldChg>
      <pc:sldChg chg="del">
        <pc:chgData name="Sarah Brooking" userId="18cedcd5-ab48-4fbc-a36a-40873077071e" providerId="ADAL" clId="{D16FBE7A-FE81-4909-AF5D-D313A256DA8B}" dt="2020-10-05T09:37:47.550" v="1968" actId="2696"/>
        <pc:sldMkLst>
          <pc:docMk/>
          <pc:sldMk cId="0" sldId="322"/>
        </pc:sldMkLst>
      </pc:sldChg>
      <pc:sldChg chg="del">
        <pc:chgData name="Sarah Brooking" userId="18cedcd5-ab48-4fbc-a36a-40873077071e" providerId="ADAL" clId="{D16FBE7A-FE81-4909-AF5D-D313A256DA8B}" dt="2020-10-05T09:37:50.797" v="1969" actId="2696"/>
        <pc:sldMkLst>
          <pc:docMk/>
          <pc:sldMk cId="0" sldId="323"/>
        </pc:sldMkLst>
      </pc:sldChg>
      <pc:sldChg chg="del">
        <pc:chgData name="Sarah Brooking" userId="18cedcd5-ab48-4fbc-a36a-40873077071e" providerId="ADAL" clId="{D16FBE7A-FE81-4909-AF5D-D313A256DA8B}" dt="2020-10-05T09:37:53.771" v="1970" actId="2696"/>
        <pc:sldMkLst>
          <pc:docMk/>
          <pc:sldMk cId="0" sldId="324"/>
        </pc:sldMkLst>
      </pc:sldChg>
      <pc:sldChg chg="del">
        <pc:chgData name="Sarah Brooking" userId="18cedcd5-ab48-4fbc-a36a-40873077071e" providerId="ADAL" clId="{D16FBE7A-FE81-4909-AF5D-D313A256DA8B}" dt="2020-10-05T09:37:56.285" v="1971" actId="2696"/>
        <pc:sldMkLst>
          <pc:docMk/>
          <pc:sldMk cId="0" sldId="325"/>
        </pc:sldMkLst>
      </pc:sldChg>
      <pc:sldChg chg="del">
        <pc:chgData name="Sarah Brooking" userId="18cedcd5-ab48-4fbc-a36a-40873077071e" providerId="ADAL" clId="{D16FBE7A-FE81-4909-AF5D-D313A256DA8B}" dt="2020-10-05T09:37:59.585" v="1972" actId="2696"/>
        <pc:sldMkLst>
          <pc:docMk/>
          <pc:sldMk cId="0" sldId="326"/>
        </pc:sldMkLst>
      </pc:sldChg>
      <pc:sldChg chg="del">
        <pc:chgData name="Sarah Brooking" userId="18cedcd5-ab48-4fbc-a36a-40873077071e" providerId="ADAL" clId="{D16FBE7A-FE81-4909-AF5D-D313A256DA8B}" dt="2020-10-05T09:38:03.408" v="1973" actId="2696"/>
        <pc:sldMkLst>
          <pc:docMk/>
          <pc:sldMk cId="0" sldId="327"/>
        </pc:sldMkLst>
      </pc:sldChg>
      <pc:sldChg chg="del">
        <pc:chgData name="Sarah Brooking" userId="18cedcd5-ab48-4fbc-a36a-40873077071e" providerId="ADAL" clId="{D16FBE7A-FE81-4909-AF5D-D313A256DA8B}" dt="2020-10-05T09:38:07.702" v="1974" actId="2696"/>
        <pc:sldMkLst>
          <pc:docMk/>
          <pc:sldMk cId="0" sldId="328"/>
        </pc:sldMkLst>
      </pc:sldChg>
      <pc:sldChg chg="del">
        <pc:chgData name="Sarah Brooking" userId="18cedcd5-ab48-4fbc-a36a-40873077071e" providerId="ADAL" clId="{D16FBE7A-FE81-4909-AF5D-D313A256DA8B}" dt="2020-10-05T09:38:10.862" v="1975" actId="2696"/>
        <pc:sldMkLst>
          <pc:docMk/>
          <pc:sldMk cId="0" sldId="329"/>
        </pc:sldMkLst>
      </pc:sldChg>
      <pc:sldChg chg="del">
        <pc:chgData name="Sarah Brooking" userId="18cedcd5-ab48-4fbc-a36a-40873077071e" providerId="ADAL" clId="{D16FBE7A-FE81-4909-AF5D-D313A256DA8B}" dt="2020-10-05T09:38:13.792" v="1976" actId="2696"/>
        <pc:sldMkLst>
          <pc:docMk/>
          <pc:sldMk cId="0" sldId="330"/>
        </pc:sldMkLst>
      </pc:sldChg>
      <pc:sldChg chg="del">
        <pc:chgData name="Sarah Brooking" userId="18cedcd5-ab48-4fbc-a36a-40873077071e" providerId="ADAL" clId="{D16FBE7A-FE81-4909-AF5D-D313A256DA8B}" dt="2020-10-05T09:38:16.400" v="1977" actId="2696"/>
        <pc:sldMkLst>
          <pc:docMk/>
          <pc:sldMk cId="0" sldId="331"/>
        </pc:sldMkLst>
      </pc:sldChg>
      <pc:sldChg chg="del">
        <pc:chgData name="Sarah Brooking" userId="18cedcd5-ab48-4fbc-a36a-40873077071e" providerId="ADAL" clId="{D16FBE7A-FE81-4909-AF5D-D313A256DA8B}" dt="2020-10-05T09:38:19.764" v="1978" actId="2696"/>
        <pc:sldMkLst>
          <pc:docMk/>
          <pc:sldMk cId="0" sldId="332"/>
        </pc:sldMkLst>
      </pc:sldChg>
      <pc:sldChg chg="del">
        <pc:chgData name="Sarah Brooking" userId="18cedcd5-ab48-4fbc-a36a-40873077071e" providerId="ADAL" clId="{D16FBE7A-FE81-4909-AF5D-D313A256DA8B}" dt="2020-10-05T09:38:22.603" v="1979" actId="2696"/>
        <pc:sldMkLst>
          <pc:docMk/>
          <pc:sldMk cId="0" sldId="333"/>
        </pc:sldMkLst>
      </pc:sldChg>
      <pc:sldChg chg="del">
        <pc:chgData name="Sarah Brooking" userId="18cedcd5-ab48-4fbc-a36a-40873077071e" providerId="ADAL" clId="{D16FBE7A-FE81-4909-AF5D-D313A256DA8B}" dt="2020-10-05T09:38:25.620" v="1980" actId="2696"/>
        <pc:sldMkLst>
          <pc:docMk/>
          <pc:sldMk cId="0" sldId="334"/>
        </pc:sldMkLst>
      </pc:sldChg>
      <pc:sldChg chg="del">
        <pc:chgData name="Sarah Brooking" userId="18cedcd5-ab48-4fbc-a36a-40873077071e" providerId="ADAL" clId="{D16FBE7A-FE81-4909-AF5D-D313A256DA8B}" dt="2020-10-05T09:38:29.886" v="1981" actId="2696"/>
        <pc:sldMkLst>
          <pc:docMk/>
          <pc:sldMk cId="0" sldId="335"/>
        </pc:sldMkLst>
      </pc:sldChg>
      <pc:sldChg chg="del">
        <pc:chgData name="Sarah Brooking" userId="18cedcd5-ab48-4fbc-a36a-40873077071e" providerId="ADAL" clId="{D16FBE7A-FE81-4909-AF5D-D313A256DA8B}" dt="2020-10-05T09:38:33.065" v="1982" actId="2696"/>
        <pc:sldMkLst>
          <pc:docMk/>
          <pc:sldMk cId="0" sldId="336"/>
        </pc:sldMkLst>
      </pc:sldChg>
      <pc:sldChg chg="del">
        <pc:chgData name="Sarah Brooking" userId="18cedcd5-ab48-4fbc-a36a-40873077071e" providerId="ADAL" clId="{D16FBE7A-FE81-4909-AF5D-D313A256DA8B}" dt="2020-10-05T09:38:35.590" v="1983" actId="2696"/>
        <pc:sldMkLst>
          <pc:docMk/>
          <pc:sldMk cId="0" sldId="337"/>
        </pc:sldMkLst>
      </pc:sldChg>
      <pc:sldChg chg="del">
        <pc:chgData name="Sarah Brooking" userId="18cedcd5-ab48-4fbc-a36a-40873077071e" providerId="ADAL" clId="{D16FBE7A-FE81-4909-AF5D-D313A256DA8B}" dt="2020-10-05T09:38:39.478" v="1984" actId="2696"/>
        <pc:sldMkLst>
          <pc:docMk/>
          <pc:sldMk cId="0" sldId="338"/>
        </pc:sldMkLst>
      </pc:sldChg>
      <pc:sldChg chg="del">
        <pc:chgData name="Sarah Brooking" userId="18cedcd5-ab48-4fbc-a36a-40873077071e" providerId="ADAL" clId="{D16FBE7A-FE81-4909-AF5D-D313A256DA8B}" dt="2020-10-05T09:38:43.310" v="1985" actId="2696"/>
        <pc:sldMkLst>
          <pc:docMk/>
          <pc:sldMk cId="0" sldId="339"/>
        </pc:sldMkLst>
      </pc:sldChg>
      <pc:sldChg chg="del">
        <pc:chgData name="Sarah Brooking" userId="18cedcd5-ab48-4fbc-a36a-40873077071e" providerId="ADAL" clId="{D16FBE7A-FE81-4909-AF5D-D313A256DA8B}" dt="2020-10-05T09:38:46.772" v="1986" actId="2696"/>
        <pc:sldMkLst>
          <pc:docMk/>
          <pc:sldMk cId="0" sldId="340"/>
        </pc:sldMkLst>
      </pc:sldChg>
      <pc:sldChg chg="del">
        <pc:chgData name="Sarah Brooking" userId="18cedcd5-ab48-4fbc-a36a-40873077071e" providerId="ADAL" clId="{D16FBE7A-FE81-4909-AF5D-D313A256DA8B}" dt="2020-10-05T09:38:49.517" v="1987" actId="2696"/>
        <pc:sldMkLst>
          <pc:docMk/>
          <pc:sldMk cId="0" sldId="341"/>
        </pc:sldMkLst>
      </pc:sldChg>
      <pc:sldChg chg="del">
        <pc:chgData name="Sarah Brooking" userId="18cedcd5-ab48-4fbc-a36a-40873077071e" providerId="ADAL" clId="{D16FBE7A-FE81-4909-AF5D-D313A256DA8B}" dt="2020-10-05T09:38:52.613" v="1988" actId="2696"/>
        <pc:sldMkLst>
          <pc:docMk/>
          <pc:sldMk cId="0" sldId="342"/>
        </pc:sldMkLst>
      </pc:sldChg>
      <pc:sldChg chg="del">
        <pc:chgData name="Sarah Brooking" userId="18cedcd5-ab48-4fbc-a36a-40873077071e" providerId="ADAL" clId="{D16FBE7A-FE81-4909-AF5D-D313A256DA8B}" dt="2020-10-05T09:38:56.023" v="1989" actId="2696"/>
        <pc:sldMkLst>
          <pc:docMk/>
          <pc:sldMk cId="0" sldId="343"/>
        </pc:sldMkLst>
      </pc:sldChg>
      <pc:sldChg chg="del">
        <pc:chgData name="Sarah Brooking" userId="18cedcd5-ab48-4fbc-a36a-40873077071e" providerId="ADAL" clId="{D16FBE7A-FE81-4909-AF5D-D313A256DA8B}" dt="2020-10-05T09:38:58.895" v="1990" actId="2696"/>
        <pc:sldMkLst>
          <pc:docMk/>
          <pc:sldMk cId="0" sldId="344"/>
        </pc:sldMkLst>
      </pc:sldChg>
      <pc:sldChg chg="del">
        <pc:chgData name="Sarah Brooking" userId="18cedcd5-ab48-4fbc-a36a-40873077071e" providerId="ADAL" clId="{D16FBE7A-FE81-4909-AF5D-D313A256DA8B}" dt="2020-10-05T09:39:01.793" v="1991" actId="2696"/>
        <pc:sldMkLst>
          <pc:docMk/>
          <pc:sldMk cId="0" sldId="345"/>
        </pc:sldMkLst>
      </pc:sldChg>
      <pc:sldChg chg="del">
        <pc:chgData name="Sarah Brooking" userId="18cedcd5-ab48-4fbc-a36a-40873077071e" providerId="ADAL" clId="{D16FBE7A-FE81-4909-AF5D-D313A256DA8B}" dt="2020-10-05T09:39:05.124" v="1992" actId="2696"/>
        <pc:sldMkLst>
          <pc:docMk/>
          <pc:sldMk cId="0" sldId="346"/>
        </pc:sldMkLst>
      </pc:sldChg>
      <pc:sldChg chg="del">
        <pc:chgData name="Sarah Brooking" userId="18cedcd5-ab48-4fbc-a36a-40873077071e" providerId="ADAL" clId="{D16FBE7A-FE81-4909-AF5D-D313A256DA8B}" dt="2020-10-05T09:39:08.566" v="1993" actId="2696"/>
        <pc:sldMkLst>
          <pc:docMk/>
          <pc:sldMk cId="0" sldId="347"/>
        </pc:sldMkLst>
      </pc:sldChg>
      <pc:sldChg chg="del">
        <pc:chgData name="Sarah Brooking" userId="18cedcd5-ab48-4fbc-a36a-40873077071e" providerId="ADAL" clId="{D16FBE7A-FE81-4909-AF5D-D313A256DA8B}" dt="2020-10-05T09:39:11.633" v="1994" actId="2696"/>
        <pc:sldMkLst>
          <pc:docMk/>
          <pc:sldMk cId="0" sldId="348"/>
        </pc:sldMkLst>
      </pc:sldChg>
      <pc:sldChg chg="del">
        <pc:chgData name="Sarah Brooking" userId="18cedcd5-ab48-4fbc-a36a-40873077071e" providerId="ADAL" clId="{D16FBE7A-FE81-4909-AF5D-D313A256DA8B}" dt="2020-10-05T09:39:14.743" v="1995" actId="2696"/>
        <pc:sldMkLst>
          <pc:docMk/>
          <pc:sldMk cId="0" sldId="349"/>
        </pc:sldMkLst>
      </pc:sldChg>
      <pc:sldChg chg="del">
        <pc:chgData name="Sarah Brooking" userId="18cedcd5-ab48-4fbc-a36a-40873077071e" providerId="ADAL" clId="{D16FBE7A-FE81-4909-AF5D-D313A256DA8B}" dt="2020-10-05T09:39:40.716" v="1996" actId="2696"/>
        <pc:sldMkLst>
          <pc:docMk/>
          <pc:sldMk cId="0" sldId="350"/>
        </pc:sldMkLst>
      </pc:sldChg>
      <pc:sldChg chg="del">
        <pc:chgData name="Sarah Brooking" userId="18cedcd5-ab48-4fbc-a36a-40873077071e" providerId="ADAL" clId="{D16FBE7A-FE81-4909-AF5D-D313A256DA8B}" dt="2020-10-05T09:39:43.587" v="1997" actId="2696"/>
        <pc:sldMkLst>
          <pc:docMk/>
          <pc:sldMk cId="0" sldId="351"/>
        </pc:sldMkLst>
      </pc:sldChg>
      <pc:sldChg chg="addSp modSp">
        <pc:chgData name="Sarah Brooking" userId="18cedcd5-ab48-4fbc-a36a-40873077071e" providerId="ADAL" clId="{D16FBE7A-FE81-4909-AF5D-D313A256DA8B}" dt="2020-10-05T09:43:26.929" v="2100" actId="255"/>
        <pc:sldMkLst>
          <pc:docMk/>
          <pc:sldMk cId="0" sldId="352"/>
        </pc:sldMkLst>
        <pc:spChg chg="add mod">
          <ac:chgData name="Sarah Brooking" userId="18cedcd5-ab48-4fbc-a36a-40873077071e" providerId="ADAL" clId="{D16FBE7A-FE81-4909-AF5D-D313A256DA8B}" dt="2020-10-05T09:43:26.929" v="2100" actId="255"/>
          <ac:spMkLst>
            <pc:docMk/>
            <pc:sldMk cId="0" sldId="352"/>
            <ac:spMk id="2" creationId="{FB9E8C46-31A3-4AFD-A055-B15C4423EC59}"/>
          </ac:spMkLst>
        </pc:spChg>
        <pc:spChg chg="mod">
          <ac:chgData name="Sarah Brooking" userId="18cedcd5-ab48-4fbc-a36a-40873077071e" providerId="ADAL" clId="{D16FBE7A-FE81-4909-AF5D-D313A256DA8B}" dt="2020-10-05T09:41:22.222" v="2002" actId="20577"/>
          <ac:spMkLst>
            <pc:docMk/>
            <pc:sldMk cId="0" sldId="352"/>
            <ac:spMk id="843" creationId="{00000000-0000-0000-0000-000000000000}"/>
          </ac:spMkLst>
        </pc:spChg>
      </pc:sldChg>
      <pc:sldChg chg="del">
        <pc:chgData name="Sarah Brooking" userId="18cedcd5-ab48-4fbc-a36a-40873077071e" providerId="ADAL" clId="{D16FBE7A-FE81-4909-AF5D-D313A256DA8B}" dt="2020-10-05T09:41:11.460" v="1998" actId="2696"/>
        <pc:sldMkLst>
          <pc:docMk/>
          <pc:sldMk cId="0" sldId="353"/>
        </pc:sldMkLst>
      </pc:sldChg>
      <pc:sldChg chg="modSp">
        <pc:chgData name="Sarah Brooking" userId="18cedcd5-ab48-4fbc-a36a-40873077071e" providerId="ADAL" clId="{D16FBE7A-FE81-4909-AF5D-D313A256DA8B}" dt="2020-10-05T09:47:52.414" v="2396" actId="20577"/>
        <pc:sldMkLst>
          <pc:docMk/>
          <pc:sldMk cId="0" sldId="358"/>
        </pc:sldMkLst>
        <pc:graphicFrameChg chg="modGraphic">
          <ac:chgData name="Sarah Brooking" userId="18cedcd5-ab48-4fbc-a36a-40873077071e" providerId="ADAL" clId="{D16FBE7A-FE81-4909-AF5D-D313A256DA8B}" dt="2020-10-05T09:47:52.414" v="2396" actId="20577"/>
          <ac:graphicFrameMkLst>
            <pc:docMk/>
            <pc:sldMk cId="0" sldId="358"/>
            <ac:graphicFrameMk id="786" creationId="{00000000-0000-0000-0000-000000000000}"/>
          </ac:graphicFrameMkLst>
        </pc:graphicFrameChg>
      </pc:sldChg>
      <pc:sldChg chg="del">
        <pc:chgData name="Sarah Brooking" userId="18cedcd5-ab48-4fbc-a36a-40873077071e" providerId="ADAL" clId="{D16FBE7A-FE81-4909-AF5D-D313A256DA8B}" dt="2020-10-05T09:43:33.098" v="2101" actId="2696"/>
        <pc:sldMkLst>
          <pc:docMk/>
          <pc:sldMk cId="0" sldId="370"/>
        </pc:sldMkLst>
      </pc:sldChg>
      <pc:sldChg chg="del">
        <pc:chgData name="Sarah Brooking" userId="18cedcd5-ab48-4fbc-a36a-40873077071e" providerId="ADAL" clId="{D16FBE7A-FE81-4909-AF5D-D313A256DA8B}" dt="2020-10-05T09:43:36.303" v="2102" actId="2696"/>
        <pc:sldMkLst>
          <pc:docMk/>
          <pc:sldMk cId="0" sldId="371"/>
        </pc:sldMkLst>
      </pc:sldChg>
      <pc:sldChg chg="del">
        <pc:chgData name="Sarah Brooking" userId="18cedcd5-ab48-4fbc-a36a-40873077071e" providerId="ADAL" clId="{D16FBE7A-FE81-4909-AF5D-D313A256DA8B}" dt="2020-10-05T09:43:40.454" v="2103" actId="2696"/>
        <pc:sldMkLst>
          <pc:docMk/>
          <pc:sldMk cId="0" sldId="372"/>
        </pc:sldMkLst>
      </pc:sldChg>
      <pc:sldChg chg="del">
        <pc:chgData name="Sarah Brooking" userId="18cedcd5-ab48-4fbc-a36a-40873077071e" providerId="ADAL" clId="{D16FBE7A-FE81-4909-AF5D-D313A256DA8B}" dt="2020-10-05T09:43:46.136" v="2104" actId="2696"/>
        <pc:sldMkLst>
          <pc:docMk/>
          <pc:sldMk cId="0" sldId="373"/>
        </pc:sldMkLst>
      </pc:sldChg>
      <pc:sldChg chg="del">
        <pc:chgData name="Sarah Brooking" userId="18cedcd5-ab48-4fbc-a36a-40873077071e" providerId="ADAL" clId="{D16FBE7A-FE81-4909-AF5D-D313A256DA8B}" dt="2020-10-05T09:43:51.061" v="2105" actId="2696"/>
        <pc:sldMkLst>
          <pc:docMk/>
          <pc:sldMk cId="0" sldId="374"/>
        </pc:sldMkLst>
      </pc:sldChg>
      <pc:sldChg chg="del ord">
        <pc:chgData name="Sarah Brooking" userId="18cedcd5-ab48-4fbc-a36a-40873077071e" providerId="ADAL" clId="{D16FBE7A-FE81-4909-AF5D-D313A256DA8B}" dt="2020-10-05T09:47:59.606" v="2397" actId="2696"/>
        <pc:sldMkLst>
          <pc:docMk/>
          <pc:sldMk cId="0" sldId="375"/>
        </pc:sldMkLst>
      </pc:sldChg>
      <pc:sldChg chg="del">
        <pc:chgData name="Sarah Brooking" userId="18cedcd5-ab48-4fbc-a36a-40873077071e" providerId="ADAL" clId="{D16FBE7A-FE81-4909-AF5D-D313A256DA8B}" dt="2020-10-05T09:43:57.106" v="2106" actId="2696"/>
        <pc:sldMkLst>
          <pc:docMk/>
          <pc:sldMk cId="0" sldId="376"/>
        </pc:sldMkLst>
      </pc:sldChg>
      <pc:sldChg chg="modSp del">
        <pc:chgData name="Sarah Brooking" userId="18cedcd5-ab48-4fbc-a36a-40873077071e" providerId="ADAL" clId="{D16FBE7A-FE81-4909-AF5D-D313A256DA8B}" dt="2020-10-05T09:45:00.725" v="2170" actId="2696"/>
        <pc:sldMkLst>
          <pc:docMk/>
          <pc:sldMk cId="0" sldId="377"/>
        </pc:sldMkLst>
        <pc:spChg chg="mod">
          <ac:chgData name="Sarah Brooking" userId="18cedcd5-ab48-4fbc-a36a-40873077071e" providerId="ADAL" clId="{D16FBE7A-FE81-4909-AF5D-D313A256DA8B}" dt="2020-10-05T09:44:04.601" v="2107"/>
          <ac:spMkLst>
            <pc:docMk/>
            <pc:sldMk cId="0" sldId="377"/>
            <ac:spMk id="748" creationId="{00000000-0000-0000-0000-000000000000}"/>
          </ac:spMkLst>
        </pc:spChg>
      </pc:sldChg>
      <pc:sldChg chg="addSp modSp">
        <pc:chgData name="Sarah Brooking" userId="18cedcd5-ab48-4fbc-a36a-40873077071e" providerId="ADAL" clId="{D16FBE7A-FE81-4909-AF5D-D313A256DA8B}" dt="2020-10-05T09:44:54.048" v="2169" actId="20577"/>
        <pc:sldMkLst>
          <pc:docMk/>
          <pc:sldMk cId="0" sldId="378"/>
        </pc:sldMkLst>
        <pc:spChg chg="add mod">
          <ac:chgData name="Sarah Brooking" userId="18cedcd5-ab48-4fbc-a36a-40873077071e" providerId="ADAL" clId="{D16FBE7A-FE81-4909-AF5D-D313A256DA8B}" dt="2020-10-05T09:44:23.087" v="2111" actId="1076"/>
          <ac:spMkLst>
            <pc:docMk/>
            <pc:sldMk cId="0" sldId="378"/>
            <ac:spMk id="2" creationId="{A6DEFC8A-DDB5-4D64-9621-09FB7AB01686}"/>
          </ac:spMkLst>
        </pc:spChg>
        <pc:spChg chg="mod">
          <ac:chgData name="Sarah Brooking" userId="18cedcd5-ab48-4fbc-a36a-40873077071e" providerId="ADAL" clId="{D16FBE7A-FE81-4909-AF5D-D313A256DA8B}" dt="2020-10-05T09:44:54.048" v="2169" actId="20577"/>
          <ac:spMkLst>
            <pc:docMk/>
            <pc:sldMk cId="0" sldId="378"/>
            <ac:spMk id="757" creationId="{00000000-0000-0000-0000-000000000000}"/>
          </ac:spMkLst>
        </pc:spChg>
        <pc:spChg chg="mod">
          <ac:chgData name="Sarah Brooking" userId="18cedcd5-ab48-4fbc-a36a-40873077071e" providerId="ADAL" clId="{D16FBE7A-FE81-4909-AF5D-D313A256DA8B}" dt="2020-10-05T09:44:27.140" v="2114" actId="20577"/>
          <ac:spMkLst>
            <pc:docMk/>
            <pc:sldMk cId="0" sldId="378"/>
            <ac:spMk id="758" creationId="{00000000-0000-0000-0000-000000000000}"/>
          </ac:spMkLst>
        </pc:spChg>
      </pc:sldChg>
      <pc:sldChg chg="addSp modSp">
        <pc:chgData name="Sarah Brooking" userId="18cedcd5-ab48-4fbc-a36a-40873077071e" providerId="ADAL" clId="{D16FBE7A-FE81-4909-AF5D-D313A256DA8B}" dt="2020-10-05T09:46:30.155" v="2376" actId="207"/>
        <pc:sldMkLst>
          <pc:docMk/>
          <pc:sldMk cId="0" sldId="379"/>
        </pc:sldMkLst>
        <pc:spChg chg="add mod">
          <ac:chgData name="Sarah Brooking" userId="18cedcd5-ab48-4fbc-a36a-40873077071e" providerId="ADAL" clId="{D16FBE7A-FE81-4909-AF5D-D313A256DA8B}" dt="2020-10-05T09:46:30.155" v="2376" actId="207"/>
          <ac:spMkLst>
            <pc:docMk/>
            <pc:sldMk cId="0" sldId="379"/>
            <ac:spMk id="2" creationId="{BD9D90A1-4341-4E3A-8A02-CC8270381486}"/>
          </ac:spMkLst>
        </pc:spChg>
        <pc:spChg chg="mod">
          <ac:chgData name="Sarah Brooking" userId="18cedcd5-ab48-4fbc-a36a-40873077071e" providerId="ADAL" clId="{D16FBE7A-FE81-4909-AF5D-D313A256DA8B}" dt="2020-10-05T09:45:09.676" v="2173" actId="20577"/>
          <ac:spMkLst>
            <pc:docMk/>
            <pc:sldMk cId="0" sldId="379"/>
            <ac:spMk id="764" creationId="{00000000-0000-0000-0000-000000000000}"/>
          </ac:spMkLst>
        </pc:spChg>
      </pc:sldChg>
      <pc:sldChg chg="del">
        <pc:chgData name="Sarah Brooking" userId="18cedcd5-ab48-4fbc-a36a-40873077071e" providerId="ADAL" clId="{D16FBE7A-FE81-4909-AF5D-D313A256DA8B}" dt="2020-10-05T09:47:00.404" v="2377" actId="2696"/>
        <pc:sldMkLst>
          <pc:docMk/>
          <pc:sldMk cId="0" sldId="380"/>
        </pc:sldMkLst>
      </pc:sldChg>
      <pc:sldChg chg="del">
        <pc:chgData name="Sarah Brooking" userId="18cedcd5-ab48-4fbc-a36a-40873077071e" providerId="ADAL" clId="{D16FBE7A-FE81-4909-AF5D-D313A256DA8B}" dt="2020-10-05T09:47:04.815" v="2378" actId="2696"/>
        <pc:sldMkLst>
          <pc:docMk/>
          <pc:sldMk cId="0" sldId="381"/>
        </pc:sldMkLst>
      </pc:sldChg>
      <pc:sldChg chg="del">
        <pc:chgData name="Sarah Brooking" userId="18cedcd5-ab48-4fbc-a36a-40873077071e" providerId="ADAL" clId="{D16FBE7A-FE81-4909-AF5D-D313A256DA8B}" dt="2020-10-05T09:47:08.120" v="2379" actId="2696"/>
        <pc:sldMkLst>
          <pc:docMk/>
          <pc:sldMk cId="0" sldId="382"/>
        </pc:sldMkLst>
      </pc:sldChg>
      <pc:sldChg chg="del">
        <pc:chgData name="Sarah Brooking" userId="18cedcd5-ab48-4fbc-a36a-40873077071e" providerId="ADAL" clId="{D16FBE7A-FE81-4909-AF5D-D313A256DA8B}" dt="2020-10-05T09:47:14.029" v="2380" actId="2696"/>
        <pc:sldMkLst>
          <pc:docMk/>
          <pc:sldMk cId="0" sldId="383"/>
        </pc:sldMkLst>
      </pc:sldChg>
      <pc:sldChg chg="del">
        <pc:chgData name="Sarah Brooking" userId="18cedcd5-ab48-4fbc-a36a-40873077071e" providerId="ADAL" clId="{D16FBE7A-FE81-4909-AF5D-D313A256DA8B}" dt="2020-10-05T09:47:17.806" v="2381" actId="2696"/>
        <pc:sldMkLst>
          <pc:docMk/>
          <pc:sldMk cId="0" sldId="384"/>
        </pc:sldMkLst>
      </pc:sldChg>
      <pc:sldChg chg="del">
        <pc:chgData name="Sarah Brooking" userId="18cedcd5-ab48-4fbc-a36a-40873077071e" providerId="ADAL" clId="{D16FBE7A-FE81-4909-AF5D-D313A256DA8B}" dt="2020-10-05T09:47:21.217" v="2382" actId="2696"/>
        <pc:sldMkLst>
          <pc:docMk/>
          <pc:sldMk cId="0" sldId="385"/>
        </pc:sldMkLst>
      </pc:sldChg>
      <pc:sldChg chg="modSp">
        <pc:chgData name="Sarah Brooking" userId="18cedcd5-ab48-4fbc-a36a-40873077071e" providerId="ADAL" clId="{D16FBE7A-FE81-4909-AF5D-D313A256DA8B}" dt="2020-10-05T08:14:39.246" v="85" actId="20577"/>
        <pc:sldMkLst>
          <pc:docMk/>
          <pc:sldMk cId="0" sldId="386"/>
        </pc:sldMkLst>
        <pc:spChg chg="mod">
          <ac:chgData name="Sarah Brooking" userId="18cedcd5-ab48-4fbc-a36a-40873077071e" providerId="ADAL" clId="{D16FBE7A-FE81-4909-AF5D-D313A256DA8B}" dt="2020-10-05T08:14:39.246" v="85" actId="20577"/>
          <ac:spMkLst>
            <pc:docMk/>
            <pc:sldMk cId="0" sldId="386"/>
            <ac:spMk id="4" creationId="{538F052C-4B74-4F2B-9583-B2F0C1FDD6E0}"/>
          </ac:spMkLst>
        </pc:spChg>
        <pc:spChg chg="mod">
          <ac:chgData name="Sarah Brooking" userId="18cedcd5-ab48-4fbc-a36a-40873077071e" providerId="ADAL" clId="{D16FBE7A-FE81-4909-AF5D-D313A256DA8B}" dt="2020-10-05T08:13:54.249" v="41" actId="207"/>
          <ac:spMkLst>
            <pc:docMk/>
            <pc:sldMk cId="0" sldId="386"/>
            <ac:spMk id="99" creationId="{00000000-0000-0000-0000-000000000000}"/>
          </ac:spMkLst>
        </pc:spChg>
        <pc:spChg chg="mod">
          <ac:chgData name="Sarah Brooking" userId="18cedcd5-ab48-4fbc-a36a-40873077071e" providerId="ADAL" clId="{D16FBE7A-FE81-4909-AF5D-D313A256DA8B}" dt="2020-10-05T08:14:13.122" v="83" actId="14100"/>
          <ac:spMkLst>
            <pc:docMk/>
            <pc:sldMk cId="0" sldId="386"/>
            <ac:spMk id="100" creationId="{00000000-0000-0000-0000-000000000000}"/>
          </ac:spMkLst>
        </pc:spChg>
      </pc:sldChg>
      <pc:sldMasterChg chg="delSldLayout">
        <pc:chgData name="Sarah Brooking" userId="18cedcd5-ab48-4fbc-a36a-40873077071e" providerId="ADAL" clId="{D16FBE7A-FE81-4909-AF5D-D313A256DA8B}" dt="2020-10-05T08:14:43.595" v="87" actId="2696"/>
        <pc:sldMasterMkLst>
          <pc:docMk/>
          <pc:sldMasterMk cId="0" sldId="2147483659"/>
        </pc:sldMasterMkLst>
        <pc:sldLayoutChg chg="del">
          <pc:chgData name="Sarah Brooking" userId="18cedcd5-ab48-4fbc-a36a-40873077071e" providerId="ADAL" clId="{D16FBE7A-FE81-4909-AF5D-D313A256DA8B}" dt="2020-10-05T08:14:43.595" v="87" actId="2696"/>
          <pc:sldLayoutMkLst>
            <pc:docMk/>
            <pc:sldMasterMk cId="0" sldId="2147483659"/>
            <pc:sldLayoutMk cId="0" sldId="2147483648"/>
          </pc:sldLayoutMkLst>
        </pc:sldLayoutChg>
      </pc:sldMasterChg>
      <pc:sldMasterChg chg="delSldLayout">
        <pc:chgData name="Sarah Brooking" userId="18cedcd5-ab48-4fbc-a36a-40873077071e" providerId="ADAL" clId="{D16FBE7A-FE81-4909-AF5D-D313A256DA8B}" dt="2020-10-05T09:47:21.217" v="2383" actId="2696"/>
        <pc:sldMasterMkLst>
          <pc:docMk/>
          <pc:sldMasterMk cId="3437960029" sldId="2147483679"/>
        </pc:sldMasterMkLst>
        <pc:sldLayoutChg chg="del">
          <pc:chgData name="Sarah Brooking" userId="18cedcd5-ab48-4fbc-a36a-40873077071e" providerId="ADAL" clId="{D16FBE7A-FE81-4909-AF5D-D313A256DA8B}" dt="2020-10-05T09:47:21.217" v="2383" actId="2696"/>
          <pc:sldLayoutMkLst>
            <pc:docMk/>
            <pc:sldMasterMk cId="3437960029" sldId="2147483679"/>
            <pc:sldLayoutMk cId="811073156" sldId="2147483699"/>
          </pc:sldLayoutMkLst>
        </pc:sldLayoutChg>
      </pc:sldMasterChg>
    </pc:docChg>
  </pc:docChgLst>
  <pc:docChgLst>
    <pc:chgData name="Sarah Brooking" userId="18cedcd5-ab48-4fbc-a36a-40873077071e" providerId="ADAL" clId="{76D60D5A-3AD0-46B9-9658-656618979E53}"/>
    <pc:docChg chg="custSel delSld modSld">
      <pc:chgData name="Sarah Brooking" userId="18cedcd5-ab48-4fbc-a36a-40873077071e" providerId="ADAL" clId="{76D60D5A-3AD0-46B9-9658-656618979E53}" dt="2020-10-20T10:10:48.811" v="52" actId="1076"/>
      <pc:docMkLst>
        <pc:docMk/>
      </pc:docMkLst>
      <pc:sldChg chg="modSp">
        <pc:chgData name="Sarah Brooking" userId="18cedcd5-ab48-4fbc-a36a-40873077071e" providerId="ADAL" clId="{76D60D5A-3AD0-46B9-9658-656618979E53}" dt="2020-10-20T10:06:25.933" v="51" actId="20577"/>
        <pc:sldMkLst>
          <pc:docMk/>
          <pc:sldMk cId="0" sldId="262"/>
        </pc:sldMkLst>
        <pc:spChg chg="mod">
          <ac:chgData name="Sarah Brooking" userId="18cedcd5-ab48-4fbc-a36a-40873077071e" providerId="ADAL" clId="{76D60D5A-3AD0-46B9-9658-656618979E53}" dt="2020-10-20T10:06:25.933" v="51" actId="20577"/>
          <ac:spMkLst>
            <pc:docMk/>
            <pc:sldMk cId="0" sldId="262"/>
            <ac:spMk id="102" creationId="{00000000-0000-0000-0000-000000000000}"/>
          </ac:spMkLst>
        </pc:spChg>
      </pc:sldChg>
      <pc:sldChg chg="del">
        <pc:chgData name="Sarah Brooking" userId="18cedcd5-ab48-4fbc-a36a-40873077071e" providerId="ADAL" clId="{76D60D5A-3AD0-46B9-9658-656618979E53}" dt="2020-10-19T19:35:58.613" v="0" actId="2696"/>
        <pc:sldMkLst>
          <pc:docMk/>
          <pc:sldMk cId="0" sldId="358"/>
        </pc:sldMkLst>
      </pc:sldChg>
      <pc:sldChg chg="modSp">
        <pc:chgData name="Sarah Brooking" userId="18cedcd5-ab48-4fbc-a36a-40873077071e" providerId="ADAL" clId="{76D60D5A-3AD0-46B9-9658-656618979E53}" dt="2020-10-20T10:10:48.811" v="52" actId="1076"/>
        <pc:sldMkLst>
          <pc:docMk/>
          <pc:sldMk cId="0" sldId="367"/>
        </pc:sldMkLst>
        <pc:picChg chg="mod">
          <ac:chgData name="Sarah Brooking" userId="18cedcd5-ab48-4fbc-a36a-40873077071e" providerId="ADAL" clId="{76D60D5A-3AD0-46B9-9658-656618979E53}" dt="2020-10-20T10:10:48.811" v="52" actId="1076"/>
          <ac:picMkLst>
            <pc:docMk/>
            <pc:sldMk cId="0" sldId="367"/>
            <ac:picMk id="3" creationId="{74F8C00F-E379-41CE-87E7-D9F9DB9426A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057DA-CAE5-41EF-8F9E-BC9AF2981A22}"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9E751925-267A-4001-B527-595B31F45548}">
      <dgm:prSet/>
      <dgm:spPr/>
      <dgm:t>
        <a:bodyPr/>
        <a:lstStyle/>
        <a:p>
          <a:r>
            <a:rPr lang="en-US" dirty="0"/>
            <a:t>Explain</a:t>
          </a:r>
        </a:p>
      </dgm:t>
    </dgm:pt>
    <dgm:pt modelId="{E134BB10-F5D8-46EC-B8A3-92FA87C2F880}" type="parTrans" cxnId="{49BE6446-5DA3-410D-8DAB-B3FC158B42FA}">
      <dgm:prSet/>
      <dgm:spPr/>
      <dgm:t>
        <a:bodyPr/>
        <a:lstStyle/>
        <a:p>
          <a:endParaRPr lang="en-US"/>
        </a:p>
      </dgm:t>
    </dgm:pt>
    <dgm:pt modelId="{7B55C2AC-94CF-4B0D-80B3-61F0FD5B8E3D}" type="sibTrans" cxnId="{49BE6446-5DA3-410D-8DAB-B3FC158B42FA}">
      <dgm:prSet/>
      <dgm:spPr/>
      <dgm:t>
        <a:bodyPr/>
        <a:lstStyle/>
        <a:p>
          <a:endParaRPr lang="en-US"/>
        </a:p>
      </dgm:t>
    </dgm:pt>
    <dgm:pt modelId="{C0BE7E57-2B9F-4E70-AB2E-000E5A6DABA5}">
      <dgm:prSet/>
      <dgm:spPr/>
      <dgm:t>
        <a:bodyPr/>
        <a:lstStyle/>
        <a:p>
          <a:r>
            <a:rPr lang="en-US" dirty="0"/>
            <a:t>Explain that we can reduce risk on sunny days if we:</a:t>
          </a:r>
        </a:p>
      </dgm:t>
    </dgm:pt>
    <dgm:pt modelId="{FBD3A065-F1A5-4D96-89E4-73572CE7E460}" type="parTrans" cxnId="{F7C06446-5295-44BF-BA0E-3D536AF86E7C}">
      <dgm:prSet/>
      <dgm:spPr/>
      <dgm:t>
        <a:bodyPr/>
        <a:lstStyle/>
        <a:p>
          <a:endParaRPr lang="en-US"/>
        </a:p>
      </dgm:t>
    </dgm:pt>
    <dgm:pt modelId="{058597C7-4F71-4F9B-94B3-16EF94AF8245}" type="sibTrans" cxnId="{F7C06446-5295-44BF-BA0E-3D536AF86E7C}">
      <dgm:prSet/>
      <dgm:spPr/>
      <dgm:t>
        <a:bodyPr/>
        <a:lstStyle/>
        <a:p>
          <a:endParaRPr lang="en-US"/>
        </a:p>
      </dgm:t>
    </dgm:pt>
    <dgm:pt modelId="{5E701697-F78B-4848-AF4D-3AEF99A29668}">
      <dgm:prSet/>
      <dgm:spPr/>
      <dgm:t>
        <a:bodyPr/>
        <a:lstStyle/>
        <a:p>
          <a:r>
            <a:rPr lang="en-US" dirty="0"/>
            <a:t>Wear</a:t>
          </a:r>
        </a:p>
      </dgm:t>
    </dgm:pt>
    <dgm:pt modelId="{CC85CA3C-55BC-411C-94AB-284D22EC6A30}" type="parTrans" cxnId="{B5D4B3CB-71C3-473E-850B-4C55531C8C36}">
      <dgm:prSet/>
      <dgm:spPr/>
      <dgm:t>
        <a:bodyPr/>
        <a:lstStyle/>
        <a:p>
          <a:endParaRPr lang="en-US"/>
        </a:p>
      </dgm:t>
    </dgm:pt>
    <dgm:pt modelId="{F2AD1838-635E-497D-9B2A-06454AB49930}" type="sibTrans" cxnId="{B5D4B3CB-71C3-473E-850B-4C55531C8C36}">
      <dgm:prSet/>
      <dgm:spPr/>
      <dgm:t>
        <a:bodyPr/>
        <a:lstStyle/>
        <a:p>
          <a:endParaRPr lang="en-US"/>
        </a:p>
      </dgm:t>
    </dgm:pt>
    <dgm:pt modelId="{355DF69D-F799-408D-9A1B-8F4433703354}">
      <dgm:prSet/>
      <dgm:spPr/>
      <dgm:t>
        <a:bodyPr/>
        <a:lstStyle/>
        <a:p>
          <a:r>
            <a:rPr lang="en-US" dirty="0"/>
            <a:t>wear and regularly reapply sunscreen with an SPF* of 30 or higher on all exposed areas of the body</a:t>
          </a:r>
        </a:p>
      </dgm:t>
    </dgm:pt>
    <dgm:pt modelId="{94F76380-FD8E-4C74-BC8A-4A632F0D6053}" type="parTrans" cxnId="{3B7A6E63-301E-4D6C-BA6D-0FFCE4DE31C7}">
      <dgm:prSet/>
      <dgm:spPr/>
      <dgm:t>
        <a:bodyPr/>
        <a:lstStyle/>
        <a:p>
          <a:endParaRPr lang="en-US"/>
        </a:p>
      </dgm:t>
    </dgm:pt>
    <dgm:pt modelId="{4321BC07-0AC4-4EFC-B4DF-DD61F07AE2F7}" type="sibTrans" cxnId="{3B7A6E63-301E-4D6C-BA6D-0FFCE4DE31C7}">
      <dgm:prSet/>
      <dgm:spPr/>
      <dgm:t>
        <a:bodyPr/>
        <a:lstStyle/>
        <a:p>
          <a:endParaRPr lang="en-US"/>
        </a:p>
      </dgm:t>
    </dgm:pt>
    <dgm:pt modelId="{4A21AA53-CA2F-46E7-B3F4-4853002559EE}">
      <dgm:prSet/>
      <dgm:spPr/>
      <dgm:t>
        <a:bodyPr/>
        <a:lstStyle/>
        <a:p>
          <a:r>
            <a:rPr lang="en-US" dirty="0"/>
            <a:t>Wear</a:t>
          </a:r>
        </a:p>
      </dgm:t>
    </dgm:pt>
    <dgm:pt modelId="{BCAF82D5-E30E-405D-B5CC-83DF8418C3EF}" type="parTrans" cxnId="{7054A44B-D93A-4262-9DE0-40B2B7BEC6DE}">
      <dgm:prSet/>
      <dgm:spPr/>
      <dgm:t>
        <a:bodyPr/>
        <a:lstStyle/>
        <a:p>
          <a:endParaRPr lang="en-US"/>
        </a:p>
      </dgm:t>
    </dgm:pt>
    <dgm:pt modelId="{3178555B-A84F-40D6-BD10-68C69F899560}" type="sibTrans" cxnId="{7054A44B-D93A-4262-9DE0-40B2B7BEC6DE}">
      <dgm:prSet/>
      <dgm:spPr/>
      <dgm:t>
        <a:bodyPr/>
        <a:lstStyle/>
        <a:p>
          <a:endParaRPr lang="en-US"/>
        </a:p>
      </dgm:t>
    </dgm:pt>
    <dgm:pt modelId="{FD4D4A45-299A-4674-BA22-6FCD1B8533A4}">
      <dgm:prSet/>
      <dgm:spPr/>
      <dgm:t>
        <a:bodyPr/>
        <a:lstStyle/>
        <a:p>
          <a:r>
            <a:rPr lang="en-US" dirty="0"/>
            <a:t>wear a hat (ideally which covers the back of the neck and shades the face), cover shoulders </a:t>
          </a:r>
        </a:p>
      </dgm:t>
    </dgm:pt>
    <dgm:pt modelId="{D2AAF2E8-E004-4E95-8683-010BFDB71ACB}" type="parTrans" cxnId="{F1741CFB-1ADF-45E1-ACED-40A947E8429F}">
      <dgm:prSet/>
      <dgm:spPr/>
      <dgm:t>
        <a:bodyPr/>
        <a:lstStyle/>
        <a:p>
          <a:endParaRPr lang="en-US"/>
        </a:p>
      </dgm:t>
    </dgm:pt>
    <dgm:pt modelId="{36E9FDDB-E790-46B3-AD43-8458DFF3CB4E}" type="sibTrans" cxnId="{F1741CFB-1ADF-45E1-ACED-40A947E8429F}">
      <dgm:prSet/>
      <dgm:spPr/>
      <dgm:t>
        <a:bodyPr/>
        <a:lstStyle/>
        <a:p>
          <a:endParaRPr lang="en-US"/>
        </a:p>
      </dgm:t>
    </dgm:pt>
    <dgm:pt modelId="{5C7102BE-EB1B-4DB8-AB55-029089589D88}">
      <dgm:prSet/>
      <dgm:spPr/>
      <dgm:t>
        <a:bodyPr/>
        <a:lstStyle/>
        <a:p>
          <a:r>
            <a:rPr lang="en-US" dirty="0"/>
            <a:t>Spend</a:t>
          </a:r>
        </a:p>
      </dgm:t>
    </dgm:pt>
    <dgm:pt modelId="{9033DBEB-974D-4DCD-A462-D538BD3505BC}" type="parTrans" cxnId="{0447C179-EA60-4F65-92D0-913825F6624A}">
      <dgm:prSet/>
      <dgm:spPr/>
      <dgm:t>
        <a:bodyPr/>
        <a:lstStyle/>
        <a:p>
          <a:endParaRPr lang="en-US"/>
        </a:p>
      </dgm:t>
    </dgm:pt>
    <dgm:pt modelId="{2FEBE8E0-A893-4B56-9936-77F4EA8F9DE7}" type="sibTrans" cxnId="{0447C179-EA60-4F65-92D0-913825F6624A}">
      <dgm:prSet/>
      <dgm:spPr/>
      <dgm:t>
        <a:bodyPr/>
        <a:lstStyle/>
        <a:p>
          <a:endParaRPr lang="en-US"/>
        </a:p>
      </dgm:t>
    </dgm:pt>
    <dgm:pt modelId="{8FB5717D-7711-44E8-A8CC-A8B07AE2CDFD}">
      <dgm:prSet/>
      <dgm:spPr/>
      <dgm:t>
        <a:bodyPr/>
        <a:lstStyle/>
        <a:p>
          <a:r>
            <a:rPr lang="en-US" dirty="0"/>
            <a:t>spend time in the shade when the sun is strongest (11am to 3pm, March to October in the UK)</a:t>
          </a:r>
        </a:p>
      </dgm:t>
    </dgm:pt>
    <dgm:pt modelId="{A6FC05E6-2183-432E-A74C-D40EA769A463}" type="parTrans" cxnId="{DC8F9CEF-B877-4B68-A818-C4925A19DC46}">
      <dgm:prSet/>
      <dgm:spPr/>
      <dgm:t>
        <a:bodyPr/>
        <a:lstStyle/>
        <a:p>
          <a:endParaRPr lang="en-US"/>
        </a:p>
      </dgm:t>
    </dgm:pt>
    <dgm:pt modelId="{4629CCA4-7A79-4826-B423-2502D529A203}" type="sibTrans" cxnId="{DC8F9CEF-B877-4B68-A818-C4925A19DC46}">
      <dgm:prSet/>
      <dgm:spPr/>
      <dgm:t>
        <a:bodyPr/>
        <a:lstStyle/>
        <a:p>
          <a:endParaRPr lang="en-US"/>
        </a:p>
      </dgm:t>
    </dgm:pt>
    <dgm:pt modelId="{00997578-EB2C-4B8A-9092-6EC81857F8EA}">
      <dgm:prSet/>
      <dgm:spPr/>
      <dgm:t>
        <a:bodyPr/>
        <a:lstStyle/>
        <a:p>
          <a:r>
            <a:rPr lang="en-US" dirty="0"/>
            <a:t>Wear</a:t>
          </a:r>
        </a:p>
      </dgm:t>
    </dgm:pt>
    <dgm:pt modelId="{D29DB8E7-5C12-4B47-8C61-346801A77D22}" type="parTrans" cxnId="{0EC7B6AC-05D8-4949-897E-FFF75D7BA02F}">
      <dgm:prSet/>
      <dgm:spPr/>
      <dgm:t>
        <a:bodyPr/>
        <a:lstStyle/>
        <a:p>
          <a:endParaRPr lang="en-US"/>
        </a:p>
      </dgm:t>
    </dgm:pt>
    <dgm:pt modelId="{CB2174F8-B5AD-4E84-8ED1-981FC76AFBFA}" type="sibTrans" cxnId="{0EC7B6AC-05D8-4949-897E-FFF75D7BA02F}">
      <dgm:prSet/>
      <dgm:spPr/>
      <dgm:t>
        <a:bodyPr/>
        <a:lstStyle/>
        <a:p>
          <a:endParaRPr lang="en-US"/>
        </a:p>
      </dgm:t>
    </dgm:pt>
    <dgm:pt modelId="{3349DCC6-87DA-4ABA-A8D8-1133F61CD06F}">
      <dgm:prSet/>
      <dgm:spPr/>
      <dgm:t>
        <a:bodyPr/>
        <a:lstStyle/>
        <a:p>
          <a:r>
            <a:rPr lang="en-US" dirty="0"/>
            <a:t>wear sunglasses and do not look directly at sun </a:t>
          </a:r>
        </a:p>
      </dgm:t>
    </dgm:pt>
    <dgm:pt modelId="{D3F00ACB-B076-4C33-A842-16823A7CDD69}" type="parTrans" cxnId="{14D35282-B0CB-4B9C-8485-248CC764F93D}">
      <dgm:prSet/>
      <dgm:spPr/>
      <dgm:t>
        <a:bodyPr/>
        <a:lstStyle/>
        <a:p>
          <a:endParaRPr lang="en-US"/>
        </a:p>
      </dgm:t>
    </dgm:pt>
    <dgm:pt modelId="{88D01551-5BFF-413D-A2E9-9BCC155BE010}" type="sibTrans" cxnId="{14D35282-B0CB-4B9C-8485-248CC764F93D}">
      <dgm:prSet/>
      <dgm:spPr/>
      <dgm:t>
        <a:bodyPr/>
        <a:lstStyle/>
        <a:p>
          <a:endParaRPr lang="en-US"/>
        </a:p>
      </dgm:t>
    </dgm:pt>
    <dgm:pt modelId="{0BF0A20F-19B6-496E-8E57-41E8241E3C4A}">
      <dgm:prSet/>
      <dgm:spPr/>
      <dgm:t>
        <a:bodyPr/>
        <a:lstStyle/>
        <a:p>
          <a:r>
            <a:rPr lang="en-US" dirty="0"/>
            <a:t>Stay</a:t>
          </a:r>
        </a:p>
      </dgm:t>
    </dgm:pt>
    <dgm:pt modelId="{C30FE275-3E26-40BC-960F-342969B2F77C}" type="parTrans" cxnId="{76759653-BFAC-44B1-BECE-E512D7441A81}">
      <dgm:prSet/>
      <dgm:spPr/>
      <dgm:t>
        <a:bodyPr/>
        <a:lstStyle/>
        <a:p>
          <a:endParaRPr lang="en-US"/>
        </a:p>
      </dgm:t>
    </dgm:pt>
    <dgm:pt modelId="{D900D160-FF59-4A31-9ED4-E042AD23F41C}" type="sibTrans" cxnId="{76759653-BFAC-44B1-BECE-E512D7441A81}">
      <dgm:prSet/>
      <dgm:spPr/>
      <dgm:t>
        <a:bodyPr/>
        <a:lstStyle/>
        <a:p>
          <a:endParaRPr lang="en-US"/>
        </a:p>
      </dgm:t>
    </dgm:pt>
    <dgm:pt modelId="{EB81A00F-37B0-4404-B021-024572F1BF2A}">
      <dgm:prSet/>
      <dgm:spPr/>
      <dgm:t>
        <a:bodyPr/>
        <a:lstStyle/>
        <a:p>
          <a:r>
            <a:rPr lang="en-US" dirty="0"/>
            <a:t>stay hydrated by drinking plenty of water</a:t>
          </a:r>
        </a:p>
      </dgm:t>
    </dgm:pt>
    <dgm:pt modelId="{3A5A330C-ECA7-407D-9D90-1E6FED9C8494}" type="parTrans" cxnId="{DDE17074-6FD7-48AD-AEDD-6B8F667600BA}">
      <dgm:prSet/>
      <dgm:spPr/>
      <dgm:t>
        <a:bodyPr/>
        <a:lstStyle/>
        <a:p>
          <a:endParaRPr lang="en-US"/>
        </a:p>
      </dgm:t>
    </dgm:pt>
    <dgm:pt modelId="{8FF8CB4C-BEE9-436F-BCDA-004C2750A44B}" type="sibTrans" cxnId="{DDE17074-6FD7-48AD-AEDD-6B8F667600BA}">
      <dgm:prSet/>
      <dgm:spPr/>
      <dgm:t>
        <a:bodyPr/>
        <a:lstStyle/>
        <a:p>
          <a:endParaRPr lang="en-US"/>
        </a:p>
      </dgm:t>
    </dgm:pt>
    <dgm:pt modelId="{B6223171-AE54-4F65-955F-B0D3DDA75DBA}">
      <dgm:prSet/>
      <dgm:spPr/>
      <dgm:t>
        <a:bodyPr/>
        <a:lstStyle/>
        <a:p>
          <a:r>
            <a:rPr lang="en-US" dirty="0"/>
            <a:t>Explain</a:t>
          </a:r>
        </a:p>
      </dgm:t>
    </dgm:pt>
    <dgm:pt modelId="{4C1697C3-AC53-4FB0-87C5-0A85B7541A1B}" type="parTrans" cxnId="{04D21056-5278-40D2-89AE-45F95FA74889}">
      <dgm:prSet/>
      <dgm:spPr/>
      <dgm:t>
        <a:bodyPr/>
        <a:lstStyle/>
        <a:p>
          <a:endParaRPr lang="en-US"/>
        </a:p>
      </dgm:t>
    </dgm:pt>
    <dgm:pt modelId="{30C22C11-56AF-49FA-AF81-FAE5814DAD84}" type="sibTrans" cxnId="{04D21056-5278-40D2-89AE-45F95FA74889}">
      <dgm:prSet/>
      <dgm:spPr/>
      <dgm:t>
        <a:bodyPr/>
        <a:lstStyle/>
        <a:p>
          <a:endParaRPr lang="en-US"/>
        </a:p>
      </dgm:t>
    </dgm:pt>
    <dgm:pt modelId="{C392D38B-CEFC-4CDB-9A03-85D497EE973F}">
      <dgm:prSet/>
      <dgm:spPr/>
      <dgm:t>
        <a:bodyPr/>
        <a:lstStyle/>
        <a:p>
          <a:r>
            <a:rPr lang="en-US" dirty="0"/>
            <a:t>* Explain that the sun protection factor (SPF) indicates how long sunscreen should protect against some of the sun’s UV radiation.</a:t>
          </a:r>
        </a:p>
      </dgm:t>
    </dgm:pt>
    <dgm:pt modelId="{65CA2EDA-4739-4F3A-84D0-46DE5C61EA03}" type="parTrans" cxnId="{EA120A1A-7CBD-42E6-B823-CA0548A80F72}">
      <dgm:prSet/>
      <dgm:spPr/>
      <dgm:t>
        <a:bodyPr/>
        <a:lstStyle/>
        <a:p>
          <a:endParaRPr lang="en-US"/>
        </a:p>
      </dgm:t>
    </dgm:pt>
    <dgm:pt modelId="{3F01ECE6-DA43-4C19-8208-AA68DAC456B1}" type="sibTrans" cxnId="{EA120A1A-7CBD-42E6-B823-CA0548A80F72}">
      <dgm:prSet/>
      <dgm:spPr/>
      <dgm:t>
        <a:bodyPr/>
        <a:lstStyle/>
        <a:p>
          <a:endParaRPr lang="en-US"/>
        </a:p>
      </dgm:t>
    </dgm:pt>
    <dgm:pt modelId="{C9330A2D-D0F4-41CE-82A7-FD1723BC14BD}" type="pres">
      <dgm:prSet presAssocID="{2DE057DA-CAE5-41EF-8F9E-BC9AF2981A22}" presName="Name0" presStyleCnt="0">
        <dgm:presLayoutVars>
          <dgm:dir/>
          <dgm:animLvl val="lvl"/>
          <dgm:resizeHandles val="exact"/>
        </dgm:presLayoutVars>
      </dgm:prSet>
      <dgm:spPr/>
    </dgm:pt>
    <dgm:pt modelId="{0C53063F-1639-448F-8C84-4FEF3F488B18}" type="pres">
      <dgm:prSet presAssocID="{9E751925-267A-4001-B527-595B31F45548}" presName="linNode" presStyleCnt="0"/>
      <dgm:spPr/>
    </dgm:pt>
    <dgm:pt modelId="{9D43F3C6-3896-42C6-99B2-569945A39B24}" type="pres">
      <dgm:prSet presAssocID="{9E751925-267A-4001-B527-595B31F45548}" presName="parentText" presStyleLbl="solidFgAcc1" presStyleIdx="0" presStyleCnt="7">
        <dgm:presLayoutVars>
          <dgm:chMax val="1"/>
          <dgm:bulletEnabled/>
        </dgm:presLayoutVars>
      </dgm:prSet>
      <dgm:spPr/>
    </dgm:pt>
    <dgm:pt modelId="{207551D5-4146-4407-8985-DE60B25E3615}" type="pres">
      <dgm:prSet presAssocID="{9E751925-267A-4001-B527-595B31F45548}" presName="descendantText" presStyleLbl="alignNode1" presStyleIdx="0" presStyleCnt="7">
        <dgm:presLayoutVars>
          <dgm:bulletEnabled/>
        </dgm:presLayoutVars>
      </dgm:prSet>
      <dgm:spPr/>
    </dgm:pt>
    <dgm:pt modelId="{67AB04DA-7985-4360-A964-683305DFF97B}" type="pres">
      <dgm:prSet presAssocID="{7B55C2AC-94CF-4B0D-80B3-61F0FD5B8E3D}" presName="sp" presStyleCnt="0"/>
      <dgm:spPr/>
    </dgm:pt>
    <dgm:pt modelId="{2588A3D2-12F2-4AF0-B531-906C815E2E9B}" type="pres">
      <dgm:prSet presAssocID="{5E701697-F78B-4848-AF4D-3AEF99A29668}" presName="linNode" presStyleCnt="0"/>
      <dgm:spPr/>
    </dgm:pt>
    <dgm:pt modelId="{DCBFC5F0-D936-4B7E-A410-803B70E7D8E2}" type="pres">
      <dgm:prSet presAssocID="{5E701697-F78B-4848-AF4D-3AEF99A29668}" presName="parentText" presStyleLbl="solidFgAcc1" presStyleIdx="1" presStyleCnt="7">
        <dgm:presLayoutVars>
          <dgm:chMax val="1"/>
          <dgm:bulletEnabled/>
        </dgm:presLayoutVars>
      </dgm:prSet>
      <dgm:spPr/>
    </dgm:pt>
    <dgm:pt modelId="{544CDC3E-DB19-4D42-9D3E-1FFE16847EAF}" type="pres">
      <dgm:prSet presAssocID="{5E701697-F78B-4848-AF4D-3AEF99A29668}" presName="descendantText" presStyleLbl="alignNode1" presStyleIdx="1" presStyleCnt="7">
        <dgm:presLayoutVars>
          <dgm:bulletEnabled/>
        </dgm:presLayoutVars>
      </dgm:prSet>
      <dgm:spPr/>
    </dgm:pt>
    <dgm:pt modelId="{591A1C7F-7F5D-49E2-B7AA-35CAA55C1EA8}" type="pres">
      <dgm:prSet presAssocID="{F2AD1838-635E-497D-9B2A-06454AB49930}" presName="sp" presStyleCnt="0"/>
      <dgm:spPr/>
    </dgm:pt>
    <dgm:pt modelId="{BB767103-5D26-4526-A207-EA879F899497}" type="pres">
      <dgm:prSet presAssocID="{4A21AA53-CA2F-46E7-B3F4-4853002559EE}" presName="linNode" presStyleCnt="0"/>
      <dgm:spPr/>
    </dgm:pt>
    <dgm:pt modelId="{010FA5AB-81A7-4C76-A61D-EC5CEE093539}" type="pres">
      <dgm:prSet presAssocID="{4A21AA53-CA2F-46E7-B3F4-4853002559EE}" presName="parentText" presStyleLbl="solidFgAcc1" presStyleIdx="2" presStyleCnt="7">
        <dgm:presLayoutVars>
          <dgm:chMax val="1"/>
          <dgm:bulletEnabled/>
        </dgm:presLayoutVars>
      </dgm:prSet>
      <dgm:spPr/>
    </dgm:pt>
    <dgm:pt modelId="{FED59C12-BD51-4799-8869-2EC6D0C5AF13}" type="pres">
      <dgm:prSet presAssocID="{4A21AA53-CA2F-46E7-B3F4-4853002559EE}" presName="descendantText" presStyleLbl="alignNode1" presStyleIdx="2" presStyleCnt="7">
        <dgm:presLayoutVars>
          <dgm:bulletEnabled/>
        </dgm:presLayoutVars>
      </dgm:prSet>
      <dgm:spPr/>
    </dgm:pt>
    <dgm:pt modelId="{FC45BE6A-2E3C-4972-8C70-87EA23BDA75B}" type="pres">
      <dgm:prSet presAssocID="{3178555B-A84F-40D6-BD10-68C69F899560}" presName="sp" presStyleCnt="0"/>
      <dgm:spPr/>
    </dgm:pt>
    <dgm:pt modelId="{761180D9-F5E0-4F0B-92A2-A274BAE05B96}" type="pres">
      <dgm:prSet presAssocID="{5C7102BE-EB1B-4DB8-AB55-029089589D88}" presName="linNode" presStyleCnt="0"/>
      <dgm:spPr/>
    </dgm:pt>
    <dgm:pt modelId="{ACB9F691-5A8A-4184-9AEC-EF462F4E908A}" type="pres">
      <dgm:prSet presAssocID="{5C7102BE-EB1B-4DB8-AB55-029089589D88}" presName="parentText" presStyleLbl="solidFgAcc1" presStyleIdx="3" presStyleCnt="7">
        <dgm:presLayoutVars>
          <dgm:chMax val="1"/>
          <dgm:bulletEnabled/>
        </dgm:presLayoutVars>
      </dgm:prSet>
      <dgm:spPr/>
    </dgm:pt>
    <dgm:pt modelId="{EB000DC5-CAAB-4115-893A-0B843DF8A3AC}" type="pres">
      <dgm:prSet presAssocID="{5C7102BE-EB1B-4DB8-AB55-029089589D88}" presName="descendantText" presStyleLbl="alignNode1" presStyleIdx="3" presStyleCnt="7">
        <dgm:presLayoutVars>
          <dgm:bulletEnabled/>
        </dgm:presLayoutVars>
      </dgm:prSet>
      <dgm:spPr/>
    </dgm:pt>
    <dgm:pt modelId="{9C17A592-824A-4967-9049-4F4FF0064EFC}" type="pres">
      <dgm:prSet presAssocID="{2FEBE8E0-A893-4B56-9936-77F4EA8F9DE7}" presName="sp" presStyleCnt="0"/>
      <dgm:spPr/>
    </dgm:pt>
    <dgm:pt modelId="{38805A25-4000-4CDB-A8E6-4A37FA1E36E4}" type="pres">
      <dgm:prSet presAssocID="{00997578-EB2C-4B8A-9092-6EC81857F8EA}" presName="linNode" presStyleCnt="0"/>
      <dgm:spPr/>
    </dgm:pt>
    <dgm:pt modelId="{7F9D18F3-E13B-4091-BED6-05C671957B07}" type="pres">
      <dgm:prSet presAssocID="{00997578-EB2C-4B8A-9092-6EC81857F8EA}" presName="parentText" presStyleLbl="solidFgAcc1" presStyleIdx="4" presStyleCnt="7">
        <dgm:presLayoutVars>
          <dgm:chMax val="1"/>
          <dgm:bulletEnabled/>
        </dgm:presLayoutVars>
      </dgm:prSet>
      <dgm:spPr/>
    </dgm:pt>
    <dgm:pt modelId="{87FEF789-715B-4022-BA86-C1CB3FEAD791}" type="pres">
      <dgm:prSet presAssocID="{00997578-EB2C-4B8A-9092-6EC81857F8EA}" presName="descendantText" presStyleLbl="alignNode1" presStyleIdx="4" presStyleCnt="7">
        <dgm:presLayoutVars>
          <dgm:bulletEnabled/>
        </dgm:presLayoutVars>
      </dgm:prSet>
      <dgm:spPr/>
    </dgm:pt>
    <dgm:pt modelId="{FF6CE61F-9490-401B-A912-DF8FFC1901DF}" type="pres">
      <dgm:prSet presAssocID="{CB2174F8-B5AD-4E84-8ED1-981FC76AFBFA}" presName="sp" presStyleCnt="0"/>
      <dgm:spPr/>
    </dgm:pt>
    <dgm:pt modelId="{3734B881-1099-498C-913E-F9AC58552B5F}" type="pres">
      <dgm:prSet presAssocID="{0BF0A20F-19B6-496E-8E57-41E8241E3C4A}" presName="linNode" presStyleCnt="0"/>
      <dgm:spPr/>
    </dgm:pt>
    <dgm:pt modelId="{94203B46-5219-4180-979C-9B27A8E656A2}" type="pres">
      <dgm:prSet presAssocID="{0BF0A20F-19B6-496E-8E57-41E8241E3C4A}" presName="parentText" presStyleLbl="solidFgAcc1" presStyleIdx="5" presStyleCnt="7">
        <dgm:presLayoutVars>
          <dgm:chMax val="1"/>
          <dgm:bulletEnabled/>
        </dgm:presLayoutVars>
      </dgm:prSet>
      <dgm:spPr/>
    </dgm:pt>
    <dgm:pt modelId="{695B3B00-3A1B-4184-9290-6B4ED7AA1B84}" type="pres">
      <dgm:prSet presAssocID="{0BF0A20F-19B6-496E-8E57-41E8241E3C4A}" presName="descendantText" presStyleLbl="alignNode1" presStyleIdx="5" presStyleCnt="7">
        <dgm:presLayoutVars>
          <dgm:bulletEnabled/>
        </dgm:presLayoutVars>
      </dgm:prSet>
      <dgm:spPr/>
    </dgm:pt>
    <dgm:pt modelId="{0251F6C2-BD21-4C50-91E2-FED3E65F070B}" type="pres">
      <dgm:prSet presAssocID="{D900D160-FF59-4A31-9ED4-E042AD23F41C}" presName="sp" presStyleCnt="0"/>
      <dgm:spPr/>
    </dgm:pt>
    <dgm:pt modelId="{A4177604-0576-4AA3-A97E-84EA1140B633}" type="pres">
      <dgm:prSet presAssocID="{B6223171-AE54-4F65-955F-B0D3DDA75DBA}" presName="linNode" presStyleCnt="0"/>
      <dgm:spPr/>
    </dgm:pt>
    <dgm:pt modelId="{CAAF52A7-7EB5-488B-9266-5CE8B4218B36}" type="pres">
      <dgm:prSet presAssocID="{B6223171-AE54-4F65-955F-B0D3DDA75DBA}" presName="parentText" presStyleLbl="solidFgAcc1" presStyleIdx="6" presStyleCnt="7">
        <dgm:presLayoutVars>
          <dgm:chMax val="1"/>
          <dgm:bulletEnabled/>
        </dgm:presLayoutVars>
      </dgm:prSet>
      <dgm:spPr/>
    </dgm:pt>
    <dgm:pt modelId="{7C64C998-E88D-4023-AE9E-9F55507970C0}" type="pres">
      <dgm:prSet presAssocID="{B6223171-AE54-4F65-955F-B0D3DDA75DBA}" presName="descendantText" presStyleLbl="alignNode1" presStyleIdx="6" presStyleCnt="7">
        <dgm:presLayoutVars>
          <dgm:bulletEnabled/>
        </dgm:presLayoutVars>
      </dgm:prSet>
      <dgm:spPr/>
    </dgm:pt>
  </dgm:ptLst>
  <dgm:cxnLst>
    <dgm:cxn modelId="{EA120A1A-7CBD-42E6-B823-CA0548A80F72}" srcId="{B6223171-AE54-4F65-955F-B0D3DDA75DBA}" destId="{C392D38B-CEFC-4CDB-9A03-85D497EE973F}" srcOrd="0" destOrd="0" parTransId="{65CA2EDA-4739-4F3A-84D0-46DE5C61EA03}" sibTransId="{3F01ECE6-DA43-4C19-8208-AA68DAC456B1}"/>
    <dgm:cxn modelId="{2C5E7E1D-8647-460F-8233-D7E30E53CDD8}" type="presOf" srcId="{B6223171-AE54-4F65-955F-B0D3DDA75DBA}" destId="{CAAF52A7-7EB5-488B-9266-5CE8B4218B36}" srcOrd="0" destOrd="0" presId="urn:microsoft.com/office/officeart/2016/7/layout/VerticalHollowActionList"/>
    <dgm:cxn modelId="{2A1A7720-1064-4847-80CB-EA97E61B2502}" type="presOf" srcId="{3349DCC6-87DA-4ABA-A8D8-1133F61CD06F}" destId="{87FEF789-715B-4022-BA86-C1CB3FEAD791}" srcOrd="0" destOrd="0" presId="urn:microsoft.com/office/officeart/2016/7/layout/VerticalHollowActionList"/>
    <dgm:cxn modelId="{59750A3C-8042-40FA-8A14-482054141600}" type="presOf" srcId="{00997578-EB2C-4B8A-9092-6EC81857F8EA}" destId="{7F9D18F3-E13B-4091-BED6-05C671957B07}" srcOrd="0" destOrd="0" presId="urn:microsoft.com/office/officeart/2016/7/layout/VerticalHollowActionList"/>
    <dgm:cxn modelId="{95495961-A48A-4F28-8DB3-5BF78A598C40}" type="presOf" srcId="{8FB5717D-7711-44E8-A8CC-A8B07AE2CDFD}" destId="{EB000DC5-CAAB-4115-893A-0B843DF8A3AC}" srcOrd="0" destOrd="0" presId="urn:microsoft.com/office/officeart/2016/7/layout/VerticalHollowActionList"/>
    <dgm:cxn modelId="{3B7A6E63-301E-4D6C-BA6D-0FFCE4DE31C7}" srcId="{5E701697-F78B-4848-AF4D-3AEF99A29668}" destId="{355DF69D-F799-408D-9A1B-8F4433703354}" srcOrd="0" destOrd="0" parTransId="{94F76380-FD8E-4C74-BC8A-4A632F0D6053}" sibTransId="{4321BC07-0AC4-4EFC-B4DF-DD61F07AE2F7}"/>
    <dgm:cxn modelId="{49BE6446-5DA3-410D-8DAB-B3FC158B42FA}" srcId="{2DE057DA-CAE5-41EF-8F9E-BC9AF2981A22}" destId="{9E751925-267A-4001-B527-595B31F45548}" srcOrd="0" destOrd="0" parTransId="{E134BB10-F5D8-46EC-B8A3-92FA87C2F880}" sibTransId="{7B55C2AC-94CF-4B0D-80B3-61F0FD5B8E3D}"/>
    <dgm:cxn modelId="{F7C06446-5295-44BF-BA0E-3D536AF86E7C}" srcId="{9E751925-267A-4001-B527-595B31F45548}" destId="{C0BE7E57-2B9F-4E70-AB2E-000E5A6DABA5}" srcOrd="0" destOrd="0" parTransId="{FBD3A065-F1A5-4D96-89E4-73572CE7E460}" sibTransId="{058597C7-4F71-4F9B-94B3-16EF94AF8245}"/>
    <dgm:cxn modelId="{BF27C548-95EB-4420-9709-4D0629FFC14C}" type="presOf" srcId="{5C7102BE-EB1B-4DB8-AB55-029089589D88}" destId="{ACB9F691-5A8A-4184-9AEC-EF462F4E908A}" srcOrd="0" destOrd="0" presId="urn:microsoft.com/office/officeart/2016/7/layout/VerticalHollowActionList"/>
    <dgm:cxn modelId="{7054A44B-D93A-4262-9DE0-40B2B7BEC6DE}" srcId="{2DE057DA-CAE5-41EF-8F9E-BC9AF2981A22}" destId="{4A21AA53-CA2F-46E7-B3F4-4853002559EE}" srcOrd="2" destOrd="0" parTransId="{BCAF82D5-E30E-405D-B5CC-83DF8418C3EF}" sibTransId="{3178555B-A84F-40D6-BD10-68C69F899560}"/>
    <dgm:cxn modelId="{16F31A6E-A3A7-4761-AEAD-F723886C97D5}" type="presOf" srcId="{9E751925-267A-4001-B527-595B31F45548}" destId="{9D43F3C6-3896-42C6-99B2-569945A39B24}" srcOrd="0" destOrd="0" presId="urn:microsoft.com/office/officeart/2016/7/layout/VerticalHollowActionList"/>
    <dgm:cxn modelId="{8313FE6F-9138-4B25-94E6-646E8EDC459E}" type="presOf" srcId="{355DF69D-F799-408D-9A1B-8F4433703354}" destId="{544CDC3E-DB19-4D42-9D3E-1FFE16847EAF}" srcOrd="0" destOrd="0" presId="urn:microsoft.com/office/officeart/2016/7/layout/VerticalHollowActionList"/>
    <dgm:cxn modelId="{76759653-BFAC-44B1-BECE-E512D7441A81}" srcId="{2DE057DA-CAE5-41EF-8F9E-BC9AF2981A22}" destId="{0BF0A20F-19B6-496E-8E57-41E8241E3C4A}" srcOrd="5" destOrd="0" parTransId="{C30FE275-3E26-40BC-960F-342969B2F77C}" sibTransId="{D900D160-FF59-4A31-9ED4-E042AD23F41C}"/>
    <dgm:cxn modelId="{DDE17074-6FD7-48AD-AEDD-6B8F667600BA}" srcId="{0BF0A20F-19B6-496E-8E57-41E8241E3C4A}" destId="{EB81A00F-37B0-4404-B021-024572F1BF2A}" srcOrd="0" destOrd="0" parTransId="{3A5A330C-ECA7-407D-9D90-1E6FED9C8494}" sibTransId="{8FF8CB4C-BEE9-436F-BCDA-004C2750A44B}"/>
    <dgm:cxn modelId="{6B757875-1388-4BCA-AEB4-F515DE242853}" type="presOf" srcId="{C0BE7E57-2B9F-4E70-AB2E-000E5A6DABA5}" destId="{207551D5-4146-4407-8985-DE60B25E3615}" srcOrd="0" destOrd="0" presId="urn:microsoft.com/office/officeart/2016/7/layout/VerticalHollowActionList"/>
    <dgm:cxn modelId="{04D21056-5278-40D2-89AE-45F95FA74889}" srcId="{2DE057DA-CAE5-41EF-8F9E-BC9AF2981A22}" destId="{B6223171-AE54-4F65-955F-B0D3DDA75DBA}" srcOrd="6" destOrd="0" parTransId="{4C1697C3-AC53-4FB0-87C5-0A85B7541A1B}" sibTransId="{30C22C11-56AF-49FA-AF81-FAE5814DAD84}"/>
    <dgm:cxn modelId="{B920DC57-2A2F-4B82-91D1-CBEED1612AF9}" type="presOf" srcId="{2DE057DA-CAE5-41EF-8F9E-BC9AF2981A22}" destId="{C9330A2D-D0F4-41CE-82A7-FD1723BC14BD}" srcOrd="0" destOrd="0" presId="urn:microsoft.com/office/officeart/2016/7/layout/VerticalHollowActionList"/>
    <dgm:cxn modelId="{0447C179-EA60-4F65-92D0-913825F6624A}" srcId="{2DE057DA-CAE5-41EF-8F9E-BC9AF2981A22}" destId="{5C7102BE-EB1B-4DB8-AB55-029089589D88}" srcOrd="3" destOrd="0" parTransId="{9033DBEB-974D-4DCD-A462-D538BD3505BC}" sibTransId="{2FEBE8E0-A893-4B56-9936-77F4EA8F9DE7}"/>
    <dgm:cxn modelId="{14D35282-B0CB-4B9C-8485-248CC764F93D}" srcId="{00997578-EB2C-4B8A-9092-6EC81857F8EA}" destId="{3349DCC6-87DA-4ABA-A8D8-1133F61CD06F}" srcOrd="0" destOrd="0" parTransId="{D3F00ACB-B076-4C33-A842-16823A7CDD69}" sibTransId="{88D01551-5BFF-413D-A2E9-9BCC155BE010}"/>
    <dgm:cxn modelId="{71F3A094-E499-41DB-A7FF-EA5604A80336}" type="presOf" srcId="{4A21AA53-CA2F-46E7-B3F4-4853002559EE}" destId="{010FA5AB-81A7-4C76-A61D-EC5CEE093539}" srcOrd="0" destOrd="0" presId="urn:microsoft.com/office/officeart/2016/7/layout/VerticalHollowActionList"/>
    <dgm:cxn modelId="{13D09797-3FB2-4E3B-983B-68840E2DFE6A}" type="presOf" srcId="{5E701697-F78B-4848-AF4D-3AEF99A29668}" destId="{DCBFC5F0-D936-4B7E-A410-803B70E7D8E2}" srcOrd="0" destOrd="0" presId="urn:microsoft.com/office/officeart/2016/7/layout/VerticalHollowActionList"/>
    <dgm:cxn modelId="{0EC7B6AC-05D8-4949-897E-FFF75D7BA02F}" srcId="{2DE057DA-CAE5-41EF-8F9E-BC9AF2981A22}" destId="{00997578-EB2C-4B8A-9092-6EC81857F8EA}" srcOrd="4" destOrd="0" parTransId="{D29DB8E7-5C12-4B47-8C61-346801A77D22}" sibTransId="{CB2174F8-B5AD-4E84-8ED1-981FC76AFBFA}"/>
    <dgm:cxn modelId="{A670DEC9-12E0-4557-A7B0-8CD2991AACF6}" type="presOf" srcId="{FD4D4A45-299A-4674-BA22-6FCD1B8533A4}" destId="{FED59C12-BD51-4799-8869-2EC6D0C5AF13}" srcOrd="0" destOrd="0" presId="urn:microsoft.com/office/officeart/2016/7/layout/VerticalHollowActionList"/>
    <dgm:cxn modelId="{B5D4B3CB-71C3-473E-850B-4C55531C8C36}" srcId="{2DE057DA-CAE5-41EF-8F9E-BC9AF2981A22}" destId="{5E701697-F78B-4848-AF4D-3AEF99A29668}" srcOrd="1" destOrd="0" parTransId="{CC85CA3C-55BC-411C-94AB-284D22EC6A30}" sibTransId="{F2AD1838-635E-497D-9B2A-06454AB49930}"/>
    <dgm:cxn modelId="{6D1134D5-1B87-4731-B063-E2B68B14DF91}" type="presOf" srcId="{0BF0A20F-19B6-496E-8E57-41E8241E3C4A}" destId="{94203B46-5219-4180-979C-9B27A8E656A2}" srcOrd="0" destOrd="0" presId="urn:microsoft.com/office/officeart/2016/7/layout/VerticalHollowActionList"/>
    <dgm:cxn modelId="{DC8F9CEF-B877-4B68-A818-C4925A19DC46}" srcId="{5C7102BE-EB1B-4DB8-AB55-029089589D88}" destId="{8FB5717D-7711-44E8-A8CC-A8B07AE2CDFD}" srcOrd="0" destOrd="0" parTransId="{A6FC05E6-2183-432E-A74C-D40EA769A463}" sibTransId="{4629CCA4-7A79-4826-B423-2502D529A203}"/>
    <dgm:cxn modelId="{D34856F5-1B09-46BF-AA2E-70BBA636D21E}" type="presOf" srcId="{EB81A00F-37B0-4404-B021-024572F1BF2A}" destId="{695B3B00-3A1B-4184-9290-6B4ED7AA1B84}" srcOrd="0" destOrd="0" presId="urn:microsoft.com/office/officeart/2016/7/layout/VerticalHollowActionList"/>
    <dgm:cxn modelId="{4703E6F9-F259-4C7D-80F9-43419239CB42}" type="presOf" srcId="{C392D38B-CEFC-4CDB-9A03-85D497EE973F}" destId="{7C64C998-E88D-4023-AE9E-9F55507970C0}" srcOrd="0" destOrd="0" presId="urn:microsoft.com/office/officeart/2016/7/layout/VerticalHollowActionList"/>
    <dgm:cxn modelId="{F1741CFB-1ADF-45E1-ACED-40A947E8429F}" srcId="{4A21AA53-CA2F-46E7-B3F4-4853002559EE}" destId="{FD4D4A45-299A-4674-BA22-6FCD1B8533A4}" srcOrd="0" destOrd="0" parTransId="{D2AAF2E8-E004-4E95-8683-010BFDB71ACB}" sibTransId="{36E9FDDB-E790-46B3-AD43-8458DFF3CB4E}"/>
    <dgm:cxn modelId="{EBCFB511-B5BA-4440-8533-294BB11355E5}" type="presParOf" srcId="{C9330A2D-D0F4-41CE-82A7-FD1723BC14BD}" destId="{0C53063F-1639-448F-8C84-4FEF3F488B18}" srcOrd="0" destOrd="0" presId="urn:microsoft.com/office/officeart/2016/7/layout/VerticalHollowActionList"/>
    <dgm:cxn modelId="{CFBF08BB-1CC9-44C3-9F66-19907C836C7A}" type="presParOf" srcId="{0C53063F-1639-448F-8C84-4FEF3F488B18}" destId="{9D43F3C6-3896-42C6-99B2-569945A39B24}" srcOrd="0" destOrd="0" presId="urn:microsoft.com/office/officeart/2016/7/layout/VerticalHollowActionList"/>
    <dgm:cxn modelId="{1382626E-8429-4172-9F2E-AD894E4FF3E8}" type="presParOf" srcId="{0C53063F-1639-448F-8C84-4FEF3F488B18}" destId="{207551D5-4146-4407-8985-DE60B25E3615}" srcOrd="1" destOrd="0" presId="urn:microsoft.com/office/officeart/2016/7/layout/VerticalHollowActionList"/>
    <dgm:cxn modelId="{20954393-722F-42A7-90F5-339B8202F525}" type="presParOf" srcId="{C9330A2D-D0F4-41CE-82A7-FD1723BC14BD}" destId="{67AB04DA-7985-4360-A964-683305DFF97B}" srcOrd="1" destOrd="0" presId="urn:microsoft.com/office/officeart/2016/7/layout/VerticalHollowActionList"/>
    <dgm:cxn modelId="{8058D12C-0A43-4990-AA8C-6155A9B1E686}" type="presParOf" srcId="{C9330A2D-D0F4-41CE-82A7-FD1723BC14BD}" destId="{2588A3D2-12F2-4AF0-B531-906C815E2E9B}" srcOrd="2" destOrd="0" presId="urn:microsoft.com/office/officeart/2016/7/layout/VerticalHollowActionList"/>
    <dgm:cxn modelId="{9AAED8AF-09C8-4A40-95FD-8ADDCC7F60D5}" type="presParOf" srcId="{2588A3D2-12F2-4AF0-B531-906C815E2E9B}" destId="{DCBFC5F0-D936-4B7E-A410-803B70E7D8E2}" srcOrd="0" destOrd="0" presId="urn:microsoft.com/office/officeart/2016/7/layout/VerticalHollowActionList"/>
    <dgm:cxn modelId="{7298340B-1F48-432D-A873-25439DD1ADFE}" type="presParOf" srcId="{2588A3D2-12F2-4AF0-B531-906C815E2E9B}" destId="{544CDC3E-DB19-4D42-9D3E-1FFE16847EAF}" srcOrd="1" destOrd="0" presId="urn:microsoft.com/office/officeart/2016/7/layout/VerticalHollowActionList"/>
    <dgm:cxn modelId="{64CEDF73-D3AF-4507-AE58-776ED5F6A7D6}" type="presParOf" srcId="{C9330A2D-D0F4-41CE-82A7-FD1723BC14BD}" destId="{591A1C7F-7F5D-49E2-B7AA-35CAA55C1EA8}" srcOrd="3" destOrd="0" presId="urn:microsoft.com/office/officeart/2016/7/layout/VerticalHollowActionList"/>
    <dgm:cxn modelId="{81772289-5FF3-423E-9E78-C70217FA309E}" type="presParOf" srcId="{C9330A2D-D0F4-41CE-82A7-FD1723BC14BD}" destId="{BB767103-5D26-4526-A207-EA879F899497}" srcOrd="4" destOrd="0" presId="urn:microsoft.com/office/officeart/2016/7/layout/VerticalHollowActionList"/>
    <dgm:cxn modelId="{0959C82C-7A92-4608-8C8F-DF4E60D2CE10}" type="presParOf" srcId="{BB767103-5D26-4526-A207-EA879F899497}" destId="{010FA5AB-81A7-4C76-A61D-EC5CEE093539}" srcOrd="0" destOrd="0" presId="urn:microsoft.com/office/officeart/2016/7/layout/VerticalHollowActionList"/>
    <dgm:cxn modelId="{BA1E53D7-A089-4DBD-92A5-EE55DB4536AC}" type="presParOf" srcId="{BB767103-5D26-4526-A207-EA879F899497}" destId="{FED59C12-BD51-4799-8869-2EC6D0C5AF13}" srcOrd="1" destOrd="0" presId="urn:microsoft.com/office/officeart/2016/7/layout/VerticalHollowActionList"/>
    <dgm:cxn modelId="{603F2002-5300-4BB0-99ED-5961DD34593E}" type="presParOf" srcId="{C9330A2D-D0F4-41CE-82A7-FD1723BC14BD}" destId="{FC45BE6A-2E3C-4972-8C70-87EA23BDA75B}" srcOrd="5" destOrd="0" presId="urn:microsoft.com/office/officeart/2016/7/layout/VerticalHollowActionList"/>
    <dgm:cxn modelId="{5551E584-6CC3-4646-8DFF-2155AFFFB092}" type="presParOf" srcId="{C9330A2D-D0F4-41CE-82A7-FD1723BC14BD}" destId="{761180D9-F5E0-4F0B-92A2-A274BAE05B96}" srcOrd="6" destOrd="0" presId="urn:microsoft.com/office/officeart/2016/7/layout/VerticalHollowActionList"/>
    <dgm:cxn modelId="{2A0467A3-F7AC-40EF-A081-6B79B9952465}" type="presParOf" srcId="{761180D9-F5E0-4F0B-92A2-A274BAE05B96}" destId="{ACB9F691-5A8A-4184-9AEC-EF462F4E908A}" srcOrd="0" destOrd="0" presId="urn:microsoft.com/office/officeart/2016/7/layout/VerticalHollowActionList"/>
    <dgm:cxn modelId="{91B2A9D7-23C5-4B73-9FE8-EAE9F8EFF7ED}" type="presParOf" srcId="{761180D9-F5E0-4F0B-92A2-A274BAE05B96}" destId="{EB000DC5-CAAB-4115-893A-0B843DF8A3AC}" srcOrd="1" destOrd="0" presId="urn:microsoft.com/office/officeart/2016/7/layout/VerticalHollowActionList"/>
    <dgm:cxn modelId="{E57419FD-7019-4754-9EBF-C896DA009E12}" type="presParOf" srcId="{C9330A2D-D0F4-41CE-82A7-FD1723BC14BD}" destId="{9C17A592-824A-4967-9049-4F4FF0064EFC}" srcOrd="7" destOrd="0" presId="urn:microsoft.com/office/officeart/2016/7/layout/VerticalHollowActionList"/>
    <dgm:cxn modelId="{1CD9AC39-B80B-4A30-8BDE-F308D3932D2E}" type="presParOf" srcId="{C9330A2D-D0F4-41CE-82A7-FD1723BC14BD}" destId="{38805A25-4000-4CDB-A8E6-4A37FA1E36E4}" srcOrd="8" destOrd="0" presId="urn:microsoft.com/office/officeart/2016/7/layout/VerticalHollowActionList"/>
    <dgm:cxn modelId="{05248BE7-16F2-4B5D-B691-39AC50C23664}" type="presParOf" srcId="{38805A25-4000-4CDB-A8E6-4A37FA1E36E4}" destId="{7F9D18F3-E13B-4091-BED6-05C671957B07}" srcOrd="0" destOrd="0" presId="urn:microsoft.com/office/officeart/2016/7/layout/VerticalHollowActionList"/>
    <dgm:cxn modelId="{77977027-6F5A-4961-B221-BFF7DF3C0BC1}" type="presParOf" srcId="{38805A25-4000-4CDB-A8E6-4A37FA1E36E4}" destId="{87FEF789-715B-4022-BA86-C1CB3FEAD791}" srcOrd="1" destOrd="0" presId="urn:microsoft.com/office/officeart/2016/7/layout/VerticalHollowActionList"/>
    <dgm:cxn modelId="{2ADC773A-11B2-4D07-8B0C-9A57A5F144E0}" type="presParOf" srcId="{C9330A2D-D0F4-41CE-82A7-FD1723BC14BD}" destId="{FF6CE61F-9490-401B-A912-DF8FFC1901DF}" srcOrd="9" destOrd="0" presId="urn:microsoft.com/office/officeart/2016/7/layout/VerticalHollowActionList"/>
    <dgm:cxn modelId="{0208ED37-EB75-4EB6-B374-3B0F36CED48F}" type="presParOf" srcId="{C9330A2D-D0F4-41CE-82A7-FD1723BC14BD}" destId="{3734B881-1099-498C-913E-F9AC58552B5F}" srcOrd="10" destOrd="0" presId="urn:microsoft.com/office/officeart/2016/7/layout/VerticalHollowActionList"/>
    <dgm:cxn modelId="{0FCA93F2-0D35-40D3-9359-C31B25E54942}" type="presParOf" srcId="{3734B881-1099-498C-913E-F9AC58552B5F}" destId="{94203B46-5219-4180-979C-9B27A8E656A2}" srcOrd="0" destOrd="0" presId="urn:microsoft.com/office/officeart/2016/7/layout/VerticalHollowActionList"/>
    <dgm:cxn modelId="{18B02931-74B3-4F60-B1DC-1BF24170D626}" type="presParOf" srcId="{3734B881-1099-498C-913E-F9AC58552B5F}" destId="{695B3B00-3A1B-4184-9290-6B4ED7AA1B84}" srcOrd="1" destOrd="0" presId="urn:microsoft.com/office/officeart/2016/7/layout/VerticalHollowActionList"/>
    <dgm:cxn modelId="{76C2FC87-31D6-40FF-902B-B13D440E60A5}" type="presParOf" srcId="{C9330A2D-D0F4-41CE-82A7-FD1723BC14BD}" destId="{0251F6C2-BD21-4C50-91E2-FED3E65F070B}" srcOrd="11" destOrd="0" presId="urn:microsoft.com/office/officeart/2016/7/layout/VerticalHollowActionList"/>
    <dgm:cxn modelId="{5E6B1301-C71E-46C6-893A-52A589921185}" type="presParOf" srcId="{C9330A2D-D0F4-41CE-82A7-FD1723BC14BD}" destId="{A4177604-0576-4AA3-A97E-84EA1140B633}" srcOrd="12" destOrd="0" presId="urn:microsoft.com/office/officeart/2016/7/layout/VerticalHollowActionList"/>
    <dgm:cxn modelId="{93A90BE8-90C3-4C3B-A912-C81886AF216D}" type="presParOf" srcId="{A4177604-0576-4AA3-A97E-84EA1140B633}" destId="{CAAF52A7-7EB5-488B-9266-5CE8B4218B36}" srcOrd="0" destOrd="0" presId="urn:microsoft.com/office/officeart/2016/7/layout/VerticalHollowActionList"/>
    <dgm:cxn modelId="{670867C9-16E6-4956-9922-2B890ED6D037}" type="presParOf" srcId="{A4177604-0576-4AA3-A97E-84EA1140B633}" destId="{7C64C998-E88D-4023-AE9E-9F55507970C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551D5-4146-4407-8985-DE60B25E3615}">
      <dsp:nvSpPr>
        <dsp:cNvPr id="0" name=""/>
        <dsp:cNvSpPr/>
      </dsp:nvSpPr>
      <dsp:spPr>
        <a:xfrm>
          <a:off x="1181760" y="1718"/>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Explain that we can reduce risk on sunny days if we:</a:t>
          </a:r>
        </a:p>
      </dsp:txBody>
      <dsp:txXfrm>
        <a:off x="1181760" y="1718"/>
        <a:ext cx="4727040" cy="497590"/>
      </dsp:txXfrm>
    </dsp:sp>
    <dsp:sp modelId="{9D43F3C6-3896-42C6-99B2-569945A39B24}">
      <dsp:nvSpPr>
        <dsp:cNvPr id="0" name=""/>
        <dsp:cNvSpPr/>
      </dsp:nvSpPr>
      <dsp:spPr>
        <a:xfrm>
          <a:off x="0" y="1718"/>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Explain</a:t>
          </a:r>
        </a:p>
      </dsp:txBody>
      <dsp:txXfrm>
        <a:off x="0" y="1718"/>
        <a:ext cx="1181760" cy="497590"/>
      </dsp:txXfrm>
    </dsp:sp>
    <dsp:sp modelId="{544CDC3E-DB19-4D42-9D3E-1FFE16847EAF}">
      <dsp:nvSpPr>
        <dsp:cNvPr id="0" name=""/>
        <dsp:cNvSpPr/>
      </dsp:nvSpPr>
      <dsp:spPr>
        <a:xfrm>
          <a:off x="1181760" y="529163"/>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wear and regularly reapply sunscreen with an SPF* of 30 or higher on all exposed areas of the body</a:t>
          </a:r>
        </a:p>
      </dsp:txBody>
      <dsp:txXfrm>
        <a:off x="1181760" y="529163"/>
        <a:ext cx="4727040" cy="497590"/>
      </dsp:txXfrm>
    </dsp:sp>
    <dsp:sp modelId="{DCBFC5F0-D936-4B7E-A410-803B70E7D8E2}">
      <dsp:nvSpPr>
        <dsp:cNvPr id="0" name=""/>
        <dsp:cNvSpPr/>
      </dsp:nvSpPr>
      <dsp:spPr>
        <a:xfrm>
          <a:off x="0" y="529163"/>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Wear</a:t>
          </a:r>
        </a:p>
      </dsp:txBody>
      <dsp:txXfrm>
        <a:off x="0" y="529163"/>
        <a:ext cx="1181760" cy="497590"/>
      </dsp:txXfrm>
    </dsp:sp>
    <dsp:sp modelId="{FED59C12-BD51-4799-8869-2EC6D0C5AF13}">
      <dsp:nvSpPr>
        <dsp:cNvPr id="0" name=""/>
        <dsp:cNvSpPr/>
      </dsp:nvSpPr>
      <dsp:spPr>
        <a:xfrm>
          <a:off x="1181760" y="1056609"/>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wear a hat (ideally which covers the back of the neck and shades the face), cover shoulders </a:t>
          </a:r>
        </a:p>
      </dsp:txBody>
      <dsp:txXfrm>
        <a:off x="1181760" y="1056609"/>
        <a:ext cx="4727040" cy="497590"/>
      </dsp:txXfrm>
    </dsp:sp>
    <dsp:sp modelId="{010FA5AB-81A7-4C76-A61D-EC5CEE093539}">
      <dsp:nvSpPr>
        <dsp:cNvPr id="0" name=""/>
        <dsp:cNvSpPr/>
      </dsp:nvSpPr>
      <dsp:spPr>
        <a:xfrm>
          <a:off x="0" y="1056609"/>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Wear</a:t>
          </a:r>
        </a:p>
      </dsp:txBody>
      <dsp:txXfrm>
        <a:off x="0" y="1056609"/>
        <a:ext cx="1181760" cy="497590"/>
      </dsp:txXfrm>
    </dsp:sp>
    <dsp:sp modelId="{EB000DC5-CAAB-4115-893A-0B843DF8A3AC}">
      <dsp:nvSpPr>
        <dsp:cNvPr id="0" name=""/>
        <dsp:cNvSpPr/>
      </dsp:nvSpPr>
      <dsp:spPr>
        <a:xfrm>
          <a:off x="1181760" y="1584054"/>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spend time in the shade when the sun is strongest (11am to 3pm, March to October in the UK)</a:t>
          </a:r>
        </a:p>
      </dsp:txBody>
      <dsp:txXfrm>
        <a:off x="1181760" y="1584054"/>
        <a:ext cx="4727040" cy="497590"/>
      </dsp:txXfrm>
    </dsp:sp>
    <dsp:sp modelId="{ACB9F691-5A8A-4184-9AEC-EF462F4E908A}">
      <dsp:nvSpPr>
        <dsp:cNvPr id="0" name=""/>
        <dsp:cNvSpPr/>
      </dsp:nvSpPr>
      <dsp:spPr>
        <a:xfrm>
          <a:off x="0" y="1584054"/>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Spend</a:t>
          </a:r>
        </a:p>
      </dsp:txBody>
      <dsp:txXfrm>
        <a:off x="0" y="1584054"/>
        <a:ext cx="1181760" cy="497590"/>
      </dsp:txXfrm>
    </dsp:sp>
    <dsp:sp modelId="{87FEF789-715B-4022-BA86-C1CB3FEAD791}">
      <dsp:nvSpPr>
        <dsp:cNvPr id="0" name=""/>
        <dsp:cNvSpPr/>
      </dsp:nvSpPr>
      <dsp:spPr>
        <a:xfrm>
          <a:off x="1181760" y="2111500"/>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wear sunglasses and do not look directly at sun </a:t>
          </a:r>
        </a:p>
      </dsp:txBody>
      <dsp:txXfrm>
        <a:off x="1181760" y="2111500"/>
        <a:ext cx="4727040" cy="497590"/>
      </dsp:txXfrm>
    </dsp:sp>
    <dsp:sp modelId="{7F9D18F3-E13B-4091-BED6-05C671957B07}">
      <dsp:nvSpPr>
        <dsp:cNvPr id="0" name=""/>
        <dsp:cNvSpPr/>
      </dsp:nvSpPr>
      <dsp:spPr>
        <a:xfrm>
          <a:off x="0" y="2111500"/>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Wear</a:t>
          </a:r>
        </a:p>
      </dsp:txBody>
      <dsp:txXfrm>
        <a:off x="0" y="2111500"/>
        <a:ext cx="1181760" cy="497590"/>
      </dsp:txXfrm>
    </dsp:sp>
    <dsp:sp modelId="{695B3B00-3A1B-4184-9290-6B4ED7AA1B84}">
      <dsp:nvSpPr>
        <dsp:cNvPr id="0" name=""/>
        <dsp:cNvSpPr/>
      </dsp:nvSpPr>
      <dsp:spPr>
        <a:xfrm>
          <a:off x="1181760" y="2638946"/>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stay hydrated by drinking plenty of water</a:t>
          </a:r>
        </a:p>
      </dsp:txBody>
      <dsp:txXfrm>
        <a:off x="1181760" y="2638946"/>
        <a:ext cx="4727040" cy="497590"/>
      </dsp:txXfrm>
    </dsp:sp>
    <dsp:sp modelId="{94203B46-5219-4180-979C-9B27A8E656A2}">
      <dsp:nvSpPr>
        <dsp:cNvPr id="0" name=""/>
        <dsp:cNvSpPr/>
      </dsp:nvSpPr>
      <dsp:spPr>
        <a:xfrm>
          <a:off x="0" y="2638946"/>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Stay</a:t>
          </a:r>
        </a:p>
      </dsp:txBody>
      <dsp:txXfrm>
        <a:off x="0" y="2638946"/>
        <a:ext cx="1181760" cy="497590"/>
      </dsp:txXfrm>
    </dsp:sp>
    <dsp:sp modelId="{7C64C998-E88D-4023-AE9E-9F55507970C0}">
      <dsp:nvSpPr>
        <dsp:cNvPr id="0" name=""/>
        <dsp:cNvSpPr/>
      </dsp:nvSpPr>
      <dsp:spPr>
        <a:xfrm>
          <a:off x="1181760" y="3166391"/>
          <a:ext cx="4727040" cy="49759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18" tIns="126388" rIns="91718" bIns="126388" numCol="1" spcCol="1270" anchor="ctr" anchorCtr="0">
          <a:noAutofit/>
        </a:bodyPr>
        <a:lstStyle/>
        <a:p>
          <a:pPr marL="0" lvl="0" indent="0" algn="l" defTabSz="488950">
            <a:lnSpc>
              <a:spcPct val="90000"/>
            </a:lnSpc>
            <a:spcBef>
              <a:spcPct val="0"/>
            </a:spcBef>
            <a:spcAft>
              <a:spcPct val="35000"/>
            </a:spcAft>
            <a:buNone/>
          </a:pPr>
          <a:r>
            <a:rPr lang="en-US" sz="1100" kern="1200" dirty="0"/>
            <a:t>* Explain that the sun protection factor (SPF) indicates how long sunscreen should protect against some of the sun’s UV radiation.</a:t>
          </a:r>
        </a:p>
      </dsp:txBody>
      <dsp:txXfrm>
        <a:off x="1181760" y="3166391"/>
        <a:ext cx="4727040" cy="497590"/>
      </dsp:txXfrm>
    </dsp:sp>
    <dsp:sp modelId="{CAAF52A7-7EB5-488B-9266-5CE8B4218B36}">
      <dsp:nvSpPr>
        <dsp:cNvPr id="0" name=""/>
        <dsp:cNvSpPr/>
      </dsp:nvSpPr>
      <dsp:spPr>
        <a:xfrm>
          <a:off x="0" y="3166391"/>
          <a:ext cx="1181760" cy="4975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35" tIns="49151" rIns="62535" bIns="49151" numCol="1" spcCol="1270" anchor="ctr" anchorCtr="0">
          <a:noAutofit/>
        </a:bodyPr>
        <a:lstStyle/>
        <a:p>
          <a:pPr marL="0" lvl="0" indent="0" algn="ctr" defTabSz="622300">
            <a:lnSpc>
              <a:spcPct val="90000"/>
            </a:lnSpc>
            <a:spcBef>
              <a:spcPct val="0"/>
            </a:spcBef>
            <a:spcAft>
              <a:spcPct val="35000"/>
            </a:spcAft>
            <a:buNone/>
          </a:pPr>
          <a:r>
            <a:rPr lang="en-US" sz="1400" kern="1200" dirty="0"/>
            <a:t>Explain</a:t>
          </a:r>
        </a:p>
      </dsp:txBody>
      <dsp:txXfrm>
        <a:off x="0" y="3166391"/>
        <a:ext cx="1181760" cy="49759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ef6a99b16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ef6a99b16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99f98b7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899f98b78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9f98b787_1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99f98b787_1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99f98b787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899f98b787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99f98b787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99f98b787_1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8b225841a_4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88b225841a_4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99f98b787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899f98b787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99f98b787_1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99f98b787_1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99f98b78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899f98b787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99f98b787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899f98b787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8b225841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88b225841a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8b225841a_4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88b225841a_4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99f98b787_1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99f98b787_1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99f98b787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899f98b787_1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99f98b787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899f98b787_1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99f98b787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899f98b787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99f98b787_1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99f98b787_1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99f98b787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899f98b787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99f98b787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899f98b787_1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99f98b787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899f98b787_1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99f98b787_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899f98b787_1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6b178712f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6b178712f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899f98b787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899f98b787_1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899f98b787_1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899f98b787_1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99f98b787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899f98b787_1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9fcfb9b1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9fcfb9b1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99f98b787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899f98b787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9fcfb9b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g89fcfb9b17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9fcfb9b1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89fcfb9b17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9fcfb9b1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89fcfb9b17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89fcfb9b1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89fcfb9b17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9fcfb9b1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89fcfb9b17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899f98b787_1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899f98b787_1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899f98b787_1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899f98b787_1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99f98b787_1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899f98b787_1_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endParaRPr dirty="0"/>
          </a:p>
          <a:p>
            <a:pPr marL="0" lvl="0" indent="0" algn="l" rtl="0">
              <a:lnSpc>
                <a:spcPct val="100000"/>
              </a:lnSpc>
              <a:spcBef>
                <a:spcPts val="1000"/>
              </a:spcBef>
              <a:spcAft>
                <a:spcPts val="0"/>
              </a:spcAft>
              <a:buSzPts val="1100"/>
              <a:buNone/>
            </a:pPr>
            <a:endParaRPr b="1" dirty="0"/>
          </a:p>
          <a:p>
            <a:pPr marL="13970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ef6a99b16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ef6a99b16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8aa8578720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1" name="Google Shape;841;g8aa8578720_2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7de334518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g7de334518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7de334518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7de334518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7fbd0450ae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7fbd0450ae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6b178712f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76b178712f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76b178712f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76b178712f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b47708b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8b47708b3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b47708b3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8b47708b3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b47708b3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b47708b3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f98b787_1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99f98b787_1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162929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7008442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71888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9014992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004433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72913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19221606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16724486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5" name="Google Shape;15;p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16" name="Google Shape;16;p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17" name="Google Shape;17;p3"/>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69807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3" name="Google Shape;23;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dirty="0"/>
          </a:p>
        </p:txBody>
      </p:sp>
      <p:sp>
        <p:nvSpPr>
          <p:cNvPr id="24" name="Google Shape;24;p5"/>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12452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418826488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4692444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98920335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5329380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4674364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21918388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9645827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375364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60097192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Tree>
    <p:extLst>
      <p:ext uri="{BB962C8B-B14F-4D97-AF65-F5344CB8AC3E}">
        <p14:creationId xmlns:p14="http://schemas.microsoft.com/office/powerpoint/2010/main" val="14113658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59008525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82553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7429426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15575893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831011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71533716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81475304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61084001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513106" y="4698475"/>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968530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28471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solidFill>
                  <a:schemeClr val="tx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00858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41085311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4184342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6112023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5957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36100947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Tree>
    <p:extLst>
      <p:ext uri="{BB962C8B-B14F-4D97-AF65-F5344CB8AC3E}">
        <p14:creationId xmlns:p14="http://schemas.microsoft.com/office/powerpoint/2010/main" val="14328046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475945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4379600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uk/live-well/healthy-body/how-to-get-vitamin-d-from-sunlight/" TargetMode="External"/><Relationship Id="rId7" Type="http://schemas.openxmlformats.org/officeDocument/2006/relationships/hyperlink" Target="https://www.nhs.uk/conditions/Sunburn/"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hyperlink" Target="https://www.nhs.uk/conditions/sunburn/" TargetMode="External"/><Relationship Id="rId5" Type="http://schemas.openxmlformats.org/officeDocument/2006/relationships/hyperlink" Target="https://www.nhs.uk/conditions/heat-exhaustion-heatstroke/" TargetMode="External"/><Relationship Id="rId4" Type="http://schemas.openxmlformats.org/officeDocument/2006/relationships/hyperlink" Target="https://www.nhs.uk/conditions/Dehydr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she-association.org.uk/curriculum-and-resources/resources/sleep-factor-lesson-plans-powerpoints"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hyperlink" Target="https://campaignresources.phe.gov.uk/schools/resources/sleep-year6-lesson-plan-pac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s://www.nhs.uk/conditions/tooth-decay/"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hyperlink" Target="https://www.nhs.uk/conditions/gum-disea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https://www.bbc.co.uk/bitesize/clips/zq4ygk7"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hyperlink" Target="https://www.nhs.uk/conditions/antihistamines/" TargetMode="External"/><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8" Type="http://schemas.openxmlformats.org/officeDocument/2006/relationships/hyperlink" Target="https://www.nhs.uk/conditions/angioedema/" TargetMode="External"/><Relationship Id="rId3" Type="http://schemas.openxmlformats.org/officeDocument/2006/relationships/hyperlink" Target="https://www.nhs.uk/conditions/allergic-rhinitis/" TargetMode="External"/><Relationship Id="rId7" Type="http://schemas.openxmlformats.org/officeDocument/2006/relationships/hyperlink" Target="https://www.nhs.uk/conditions/hives/" TargetMode="External"/><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hyperlink" Target="https://www.nhs.uk/conditions/cough/" TargetMode="External"/><Relationship Id="rId11" Type="http://schemas.openxmlformats.org/officeDocument/2006/relationships/hyperlink" Target="https://www.nhs.uk/conditions/diarrhoea/" TargetMode="External"/><Relationship Id="rId5" Type="http://schemas.openxmlformats.org/officeDocument/2006/relationships/hyperlink" Target="https://www.nhs.uk/conditions/shortness-of-breath/" TargetMode="External"/><Relationship Id="rId10" Type="http://schemas.openxmlformats.org/officeDocument/2006/relationships/hyperlink" Target="https://www.nhs.uk/conditions/nausea-and-vomiting-in-adults/" TargetMode="External"/><Relationship Id="rId4" Type="http://schemas.openxmlformats.org/officeDocument/2006/relationships/hyperlink" Target="https://www.nhs.uk/conditions/conjunctivitis/" TargetMode="External"/><Relationship Id="rId9" Type="http://schemas.openxmlformats.org/officeDocument/2006/relationships/hyperlink" Target="https://www.nhs.uk/conditions/stomach-ach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hs.uk/conditions/dizziness/" TargetMode="External"/><Relationship Id="rId2" Type="http://schemas.openxmlformats.org/officeDocument/2006/relationships/notesSlide" Target="../notesSlides/notesSlide38.xml"/><Relationship Id="rId1" Type="http://schemas.openxmlformats.org/officeDocument/2006/relationships/slideLayout" Target="../slideLayouts/slideLayout35.xml"/><Relationship Id="rId5" Type="http://schemas.openxmlformats.org/officeDocument/2006/relationships/hyperlink" Target="https://www.nhs.uk/conditions/anaphylaxis/" TargetMode="External"/><Relationship Id="rId4" Type="http://schemas.openxmlformats.org/officeDocument/2006/relationships/hyperlink" Target="https://www.nhs.uk/conditions/blue-skin-or-lips-cyanosi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science-programmes-of-study"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822325"/>
            <a:ext cx="8520600" cy="97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dirty="0">
                <a:solidFill>
                  <a:schemeClr val="accent5"/>
                </a:solidFill>
              </a:rPr>
              <a:t>Teaching about health and prevention</a:t>
            </a:r>
            <a:endParaRPr sz="3600" b="1" dirty="0">
              <a:solidFill>
                <a:schemeClr val="accent5"/>
              </a:solidFill>
            </a:endParaRPr>
          </a:p>
        </p:txBody>
      </p:sp>
      <p:sp>
        <p:nvSpPr>
          <p:cNvPr id="100" name="Google Shape;100;p25"/>
          <p:cNvSpPr txBox="1">
            <a:spLocks noGrp="1"/>
          </p:cNvSpPr>
          <p:nvPr>
            <p:ph type="subTitle" idx="1"/>
          </p:nvPr>
        </p:nvSpPr>
        <p:spPr>
          <a:xfrm>
            <a:off x="1337100" y="2985599"/>
            <a:ext cx="6545400" cy="1186351"/>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3200" dirty="0">
                <a:solidFill>
                  <a:schemeClr val="accent5">
                    <a:lumMod val="75000"/>
                  </a:schemeClr>
                </a:solidFill>
              </a:rPr>
              <a:t>Part of: Physical Health and Wellbeing</a:t>
            </a:r>
            <a:endParaRPr sz="3200" dirty="0">
              <a:solidFill>
                <a:srgbClr val="073763"/>
              </a:solidFill>
            </a:endParaRPr>
          </a:p>
        </p:txBody>
      </p:sp>
      <p:sp>
        <p:nvSpPr>
          <p:cNvPr id="102" name="Google Shape;102;p25"/>
          <p:cNvSpPr txBox="1">
            <a:spLocks noGrp="1"/>
          </p:cNvSpPr>
          <p:nvPr>
            <p:ph type="ctrTitle" idx="4294967295"/>
          </p:nvPr>
        </p:nvSpPr>
        <p:spPr>
          <a:xfrm>
            <a:off x="0" y="628650"/>
            <a:ext cx="8521700" cy="5683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dirty="0"/>
              <a:t>Training module</a:t>
            </a:r>
            <a:endParaRPr sz="3000" dirty="0"/>
          </a:p>
        </p:txBody>
      </p:sp>
      <p:sp>
        <p:nvSpPr>
          <p:cNvPr id="101" name="Google Shape;101;p25"/>
          <p:cNvSpPr txBox="1">
            <a:spLocks noGrp="1"/>
          </p:cNvSpPr>
          <p:nvPr>
            <p:ph type="subTitle" idx="4294967295"/>
          </p:nvPr>
        </p:nvSpPr>
        <p:spPr>
          <a:xfrm>
            <a:off x="7043738" y="4497388"/>
            <a:ext cx="2100262" cy="498475"/>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a:t>September 2020</a:t>
            </a:r>
            <a:endParaRPr sz="2000" dirty="0"/>
          </a:p>
        </p:txBody>
      </p:sp>
      <p:sp>
        <p:nvSpPr>
          <p:cNvPr id="106" name="Google Shape;106;p25"/>
          <p:cNvSpPr txBox="1"/>
          <p:nvPr/>
        </p:nvSpPr>
        <p:spPr>
          <a:xfrm>
            <a:off x="3631900" y="4405675"/>
            <a:ext cx="1257900" cy="498000"/>
          </a:xfrm>
          <a:prstGeom prst="rect">
            <a:avLst/>
          </a:prstGeom>
          <a:solidFill>
            <a:srgbClr val="00B0F0"/>
          </a:solid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260859"/>
                </a:solidFill>
                <a:effectLst/>
                <a:uLnTx/>
                <a:uFillTx/>
                <a:latin typeface="Arial"/>
                <a:cs typeface="Arial"/>
                <a:sym typeface="Arial"/>
              </a:rPr>
              <a:t>Primary</a:t>
            </a:r>
            <a:endParaRPr kumimoji="0" sz="2000" b="0" i="0" u="none" strike="noStrike" kern="0" cap="none" spc="0" normalizeH="0" baseline="0" noProof="0" dirty="0">
              <a:ln>
                <a:noFill/>
              </a:ln>
              <a:solidFill>
                <a:srgbClr val="260859"/>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A1727811-242B-4DC5-B9FF-2701CEBA49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5575" y="122400"/>
            <a:ext cx="3752850" cy="1219200"/>
          </a:xfrm>
          <a:prstGeom prst="rect">
            <a:avLst/>
          </a:prstGeom>
        </p:spPr>
      </p:pic>
      <p:sp>
        <p:nvSpPr>
          <p:cNvPr id="4" name="Oval 3">
            <a:extLst>
              <a:ext uri="{FF2B5EF4-FFF2-40B4-BE49-F238E27FC236}">
                <a16:creationId xmlns:a16="http://schemas.microsoft.com/office/drawing/2014/main" id="{538F052C-4B74-4F2B-9583-B2F0C1FDD6E0}"/>
              </a:ext>
            </a:extLst>
          </p:cNvPr>
          <p:cNvSpPr/>
          <p:nvPr/>
        </p:nvSpPr>
        <p:spPr>
          <a:xfrm>
            <a:off x="255638" y="86200"/>
            <a:ext cx="1691149" cy="164198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2E946B">
                    <a:lumMod val="50000"/>
                  </a:srgbClr>
                </a:solidFill>
                <a:effectLst>
                  <a:outerShdw blurRad="50800" dist="50800" dir="5400000" algn="ctr" rotWithShape="0">
                    <a:srgbClr val="FF0000"/>
                  </a:outerShdw>
                </a:effectLst>
                <a:uLnTx/>
                <a:uFillTx/>
                <a:latin typeface="Calibri" panose="020F0502020204030204" pitchFamily="34" charset="0"/>
                <a:ea typeface="+mn-ea"/>
                <a:cs typeface="Calibri" panose="020F0502020204030204" pitchFamily="34" charset="0"/>
                <a:sym typeface="Arial"/>
              </a:rPr>
              <a:t>TLP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Common signs of illness (1)</a:t>
            </a:r>
            <a:endParaRPr dirty="0"/>
          </a:p>
        </p:txBody>
      </p:sp>
      <p:sp>
        <p:nvSpPr>
          <p:cNvPr id="192" name="Google Shape;192;p32"/>
          <p:cNvSpPr txBox="1">
            <a:spLocks noGrp="1"/>
          </p:cNvSpPr>
          <p:nvPr>
            <p:ph type="body" idx="1"/>
          </p:nvPr>
        </p:nvSpPr>
        <p:spPr>
          <a:xfrm>
            <a:off x="270000" y="789000"/>
            <a:ext cx="5865600" cy="422867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dirty="0">
                <a:solidFill>
                  <a:schemeClr val="dk1"/>
                </a:solidFill>
              </a:rPr>
              <a:t>Teach pupils that the majority of us are healthy most of the time. When we do get ill our bodies usually get better on their own, or with the help of medicine.</a:t>
            </a:r>
            <a:endParaRPr dirty="0">
              <a:solidFill>
                <a:schemeClr val="dk1"/>
              </a:solidFill>
            </a:endParaRPr>
          </a:p>
          <a:p>
            <a:pPr marL="0" marR="0" lvl="0" indent="0" algn="l" rtl="0">
              <a:lnSpc>
                <a:spcPct val="115000"/>
              </a:lnSpc>
              <a:spcBef>
                <a:spcPts val="1000"/>
              </a:spcBef>
              <a:spcAft>
                <a:spcPts val="0"/>
              </a:spcAft>
              <a:buClr>
                <a:schemeClr val="dk1"/>
              </a:buClr>
              <a:buSzPts val="1100"/>
              <a:buFont typeface="Arial"/>
              <a:buNone/>
            </a:pPr>
            <a:r>
              <a:rPr lang="en-GB" dirty="0">
                <a:solidFill>
                  <a:schemeClr val="dk1"/>
                </a:solidFill>
              </a:rPr>
              <a:t>The following are usually symptoms of a mild illness:</a:t>
            </a:r>
            <a:endParaRPr dirty="0">
              <a:solidFill>
                <a:schemeClr val="dk1"/>
              </a:solidFill>
            </a:endParaRPr>
          </a:p>
          <a:p>
            <a:pPr marL="457200" marR="0" lvl="0" indent="-317500" algn="l" rtl="0">
              <a:lnSpc>
                <a:spcPct val="115000"/>
              </a:lnSpc>
              <a:spcBef>
                <a:spcPts val="1000"/>
              </a:spcBef>
              <a:spcAft>
                <a:spcPts val="0"/>
              </a:spcAft>
              <a:buClr>
                <a:schemeClr val="accent1"/>
              </a:buClr>
              <a:buSzPts val="1400"/>
              <a:buChar char="●"/>
            </a:pPr>
            <a:r>
              <a:rPr lang="en-GB" b="1" dirty="0">
                <a:solidFill>
                  <a:srgbClr val="000000"/>
                </a:solidFill>
              </a:rPr>
              <a:t>skin rash</a:t>
            </a:r>
            <a:r>
              <a:rPr lang="en-GB" dirty="0">
                <a:solidFill>
                  <a:srgbClr val="000000"/>
                </a:solidFill>
              </a:rPr>
              <a:t> (change in the colour or texture of the skin, such as red, scaly, bumpy or itchy skin)</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b="1" dirty="0">
                <a:solidFill>
                  <a:srgbClr val="000000"/>
                </a:solidFill>
              </a:rPr>
              <a:t>continuous cough</a:t>
            </a:r>
            <a:r>
              <a:rPr lang="en-GB" dirty="0">
                <a:solidFill>
                  <a:schemeClr val="dk1"/>
                </a:solidFill>
              </a:rPr>
              <a:t> </a:t>
            </a:r>
            <a:r>
              <a:rPr lang="en-GB" dirty="0">
                <a:solidFill>
                  <a:srgbClr val="000000"/>
                </a:solidFill>
              </a:rPr>
              <a:t>and/or </a:t>
            </a:r>
            <a:r>
              <a:rPr lang="en-GB" b="1" dirty="0">
                <a:solidFill>
                  <a:srgbClr val="000000"/>
                </a:solidFill>
              </a:rPr>
              <a:t>sore throat</a:t>
            </a:r>
            <a:endParaRPr b="1" dirty="0">
              <a:solidFill>
                <a:srgbClr val="000000"/>
              </a:solidFill>
            </a:endParaRPr>
          </a:p>
          <a:p>
            <a:pPr marL="457200" lvl="0" indent="-317500" algn="l" rtl="0">
              <a:spcBef>
                <a:spcPts val="0"/>
              </a:spcBef>
              <a:spcAft>
                <a:spcPts val="0"/>
              </a:spcAft>
              <a:buClr>
                <a:schemeClr val="accent1"/>
              </a:buClr>
              <a:buSzPts val="1400"/>
              <a:buChar char="●"/>
            </a:pPr>
            <a:r>
              <a:rPr lang="en-GB" b="1" dirty="0">
                <a:solidFill>
                  <a:srgbClr val="000000"/>
                </a:solidFill>
              </a:rPr>
              <a:t>headache</a:t>
            </a:r>
            <a:endParaRPr b="1" dirty="0">
              <a:solidFill>
                <a:srgbClr val="000000"/>
              </a:solidFill>
            </a:endParaRPr>
          </a:p>
          <a:p>
            <a:pPr marL="457200" lvl="0" indent="-317500" algn="l" rtl="0">
              <a:spcBef>
                <a:spcPts val="0"/>
              </a:spcBef>
              <a:spcAft>
                <a:spcPts val="0"/>
              </a:spcAft>
              <a:buClr>
                <a:schemeClr val="accent1"/>
              </a:buClr>
              <a:buSzPts val="1400"/>
              <a:buChar char="●"/>
            </a:pPr>
            <a:r>
              <a:rPr lang="en-GB" b="1" dirty="0">
                <a:solidFill>
                  <a:srgbClr val="000000"/>
                </a:solidFill>
              </a:rPr>
              <a:t>sticky eyes</a:t>
            </a:r>
            <a:r>
              <a:rPr lang="en-GB" dirty="0">
                <a:solidFill>
                  <a:srgbClr val="000000"/>
                </a:solidFill>
              </a:rPr>
              <a:t> (conjunctivitis)</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rgbClr val="000000"/>
                </a:solidFill>
              </a:rPr>
              <a:t>sore ears</a:t>
            </a:r>
            <a:r>
              <a:rPr lang="en-GB" dirty="0">
                <a:solidFill>
                  <a:srgbClr val="000000"/>
                </a:solidFill>
              </a:rPr>
              <a:t> or excess wax</a:t>
            </a:r>
            <a:endParaRPr dirty="0">
              <a:solidFill>
                <a:srgbClr val="000000"/>
              </a:solidFill>
            </a:endParaRPr>
          </a:p>
          <a:p>
            <a:pPr lvl="0" indent="-342900">
              <a:spcBef>
                <a:spcPts val="1000"/>
              </a:spcBef>
              <a:buClr>
                <a:srgbClr val="5FCBEF"/>
              </a:buClr>
              <a:buSzPts val="1800"/>
            </a:pPr>
            <a:r>
              <a:rPr lang="en-GB" b="1" dirty="0">
                <a:solidFill>
                  <a:schemeClr val="dk1"/>
                </a:solidFill>
              </a:rPr>
              <a:t>vomiting /</a:t>
            </a:r>
            <a:r>
              <a:rPr lang="en-GB" b="1" dirty="0">
                <a:solidFill>
                  <a:prstClr val="black"/>
                </a:solidFill>
              </a:rPr>
              <a:t>diarrhoea</a:t>
            </a:r>
          </a:p>
          <a:p>
            <a:pPr lvl="0" indent="-342900">
              <a:buClr>
                <a:srgbClr val="5FCBEF"/>
              </a:buClr>
              <a:buSzPts val="1800"/>
            </a:pPr>
            <a:r>
              <a:rPr lang="en-GB" b="1" dirty="0">
                <a:solidFill>
                  <a:prstClr val="black"/>
                </a:solidFill>
              </a:rPr>
              <a:t>high temperature</a:t>
            </a:r>
            <a:r>
              <a:rPr lang="en-GB" dirty="0">
                <a:solidFill>
                  <a:prstClr val="black"/>
                </a:solidFill>
              </a:rPr>
              <a:t> or fever</a:t>
            </a:r>
          </a:p>
          <a:p>
            <a:pPr lvl="0" indent="-342900">
              <a:buClr>
                <a:srgbClr val="5FCBEF"/>
              </a:buClr>
              <a:buSzPts val="1800"/>
            </a:pPr>
            <a:r>
              <a:rPr lang="en-GB" dirty="0">
                <a:solidFill>
                  <a:prstClr val="black"/>
                </a:solidFill>
              </a:rPr>
              <a:t>consistent </a:t>
            </a:r>
            <a:r>
              <a:rPr lang="en-GB" b="1" dirty="0">
                <a:solidFill>
                  <a:prstClr val="black"/>
                </a:solidFill>
              </a:rPr>
              <a:t>cold</a:t>
            </a:r>
            <a:r>
              <a:rPr lang="en-GB" dirty="0">
                <a:solidFill>
                  <a:prstClr val="black"/>
                </a:solidFill>
              </a:rPr>
              <a:t>, running nose</a:t>
            </a:r>
            <a:endParaRPr lang="en-GB" dirty="0">
              <a:solidFill>
                <a:srgbClr val="FF0000"/>
              </a:solidFill>
            </a:endParaRPr>
          </a:p>
          <a:p>
            <a:pPr lvl="0" indent="-342900">
              <a:buClr>
                <a:srgbClr val="5FCBEF"/>
              </a:buClr>
              <a:buSzPts val="1800"/>
            </a:pPr>
            <a:r>
              <a:rPr lang="en-GB" b="1" dirty="0">
                <a:solidFill>
                  <a:prstClr val="black"/>
                </a:solidFill>
              </a:rPr>
              <a:t>pain when</a:t>
            </a:r>
            <a:r>
              <a:rPr lang="en-GB" dirty="0">
                <a:solidFill>
                  <a:prstClr val="black"/>
                </a:solidFill>
              </a:rPr>
              <a:t> </a:t>
            </a:r>
            <a:r>
              <a:rPr lang="en-GB" b="1" dirty="0">
                <a:solidFill>
                  <a:prstClr val="black"/>
                </a:solidFill>
              </a:rPr>
              <a:t>passing urine</a:t>
            </a:r>
            <a:r>
              <a:rPr lang="en-GB" dirty="0">
                <a:solidFill>
                  <a:prstClr val="black"/>
                </a:solidFill>
              </a:rPr>
              <a:t> or needing to urinate more often</a:t>
            </a:r>
          </a:p>
          <a:p>
            <a:pPr marL="0" lvl="0" indent="0">
              <a:spcBef>
                <a:spcPts val="1000"/>
              </a:spcBef>
              <a:buClr>
                <a:srgbClr val="5FCBEF"/>
              </a:buClr>
              <a:buNone/>
            </a:pPr>
            <a:r>
              <a:rPr lang="en-GB" dirty="0">
                <a:solidFill>
                  <a:prstClr val="black"/>
                </a:solidFill>
              </a:rPr>
              <a:t>Teach pupils that they should speak to a trusted adult if they have any of these symptoms, or any other health worries. </a:t>
            </a:r>
          </a:p>
          <a:p>
            <a:pPr marL="457200" lvl="0" indent="-317500" algn="l" rtl="0">
              <a:spcBef>
                <a:spcPts val="0"/>
              </a:spcBef>
              <a:spcAft>
                <a:spcPts val="0"/>
              </a:spcAft>
              <a:buClr>
                <a:schemeClr val="accent1"/>
              </a:buClr>
              <a:buSzPts val="1400"/>
              <a:buChar char="●"/>
            </a:pPr>
            <a:endParaRPr lang="en-GB" b="1" dirty="0">
              <a:solidFill>
                <a:schemeClr val="dk1"/>
              </a:solidFill>
            </a:endParaRPr>
          </a:p>
          <a:p>
            <a:pPr marL="457200" lvl="0" indent="-317500" algn="l" rtl="0">
              <a:spcBef>
                <a:spcPts val="0"/>
              </a:spcBef>
              <a:spcAft>
                <a:spcPts val="0"/>
              </a:spcAft>
              <a:buClr>
                <a:schemeClr val="accent1"/>
              </a:buClr>
              <a:buSzPts val="1400"/>
              <a:buChar char="●"/>
            </a:pPr>
            <a:endParaRPr lang="en-GB" b="1" dirty="0">
              <a:solidFill>
                <a:schemeClr val="dk1"/>
              </a:solidFill>
            </a:endParaRPr>
          </a:p>
          <a:p>
            <a:pPr marL="457200" lvl="0" indent="-317500" algn="l" rtl="0">
              <a:spcBef>
                <a:spcPts val="0"/>
              </a:spcBef>
              <a:spcAft>
                <a:spcPts val="0"/>
              </a:spcAft>
              <a:buClr>
                <a:schemeClr val="accent1"/>
              </a:buClr>
              <a:buSzPts val="1400"/>
              <a:buChar char="●"/>
            </a:pPr>
            <a:endParaRPr b="1" dirty="0">
              <a:solidFill>
                <a:srgbClr val="000000"/>
              </a:solidFill>
            </a:endParaRPr>
          </a:p>
        </p:txBody>
      </p:sp>
      <p:sp>
        <p:nvSpPr>
          <p:cNvPr id="194" name="Google Shape;194;p32"/>
          <p:cNvSpPr txBox="1">
            <a:spLocks noGrp="1"/>
          </p:cNvSpPr>
          <p:nvPr>
            <p:ph type="body" idx="2"/>
          </p:nvPr>
        </p:nvSpPr>
        <p:spPr>
          <a:xfrm>
            <a:off x="6178800" y="216425"/>
            <a:ext cx="2695200" cy="18300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to recognise early signs of physical illness, such as weight loss, or unexplained changes to the body</a:t>
            </a:r>
            <a:r>
              <a:rPr lang="en-GB" sz="1600" b="1" dirty="0">
                <a:solidFill>
                  <a:srgbClr val="000000"/>
                </a:solidFill>
              </a:rPr>
              <a:t>.</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b="1" dirty="0"/>
          </a:p>
          <a:p>
            <a:pPr marL="0" lvl="0" indent="0" algn="l" rtl="0">
              <a:lnSpc>
                <a:spcPct val="115000"/>
              </a:lnSpc>
              <a:spcBef>
                <a:spcPts val="0"/>
              </a:spcBef>
              <a:spcAft>
                <a:spcPts val="0"/>
              </a:spcAft>
              <a:buClr>
                <a:schemeClr val="dk1"/>
              </a:buClr>
              <a:buSzPts val="1100"/>
              <a:buNone/>
            </a:pPr>
            <a:endParaRPr sz="1600" b="1" dirty="0"/>
          </a:p>
        </p:txBody>
      </p:sp>
      <p:sp>
        <p:nvSpPr>
          <p:cNvPr id="193" name="Google Shape;193;p3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dirty="0"/>
          </a:p>
        </p:txBody>
      </p:sp>
      <p:sp>
        <p:nvSpPr>
          <p:cNvPr id="195" name="Google Shape;195;p32"/>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CC08AC33-3AF3-4DDF-BFB9-6F019842FB1D}"/>
              </a:ext>
            </a:extLst>
          </p:cNvPr>
          <p:cNvSpPr/>
          <p:nvPr/>
        </p:nvSpPr>
        <p:spPr>
          <a:xfrm>
            <a:off x="5187559" y="2290375"/>
            <a:ext cx="1982481" cy="1643850"/>
          </a:xfrm>
          <a:prstGeom prst="wedgeEllipseCallout">
            <a:avLst>
              <a:gd name="adj1" fmla="val -63081"/>
              <a:gd name="adj2" fmla="val 2557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Where can pupils find a trusted adult?  How might we ask for help?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Signs of more serious illness</a:t>
            </a:r>
            <a:endParaRPr dirty="0"/>
          </a:p>
        </p:txBody>
      </p:sp>
      <p:sp>
        <p:nvSpPr>
          <p:cNvPr id="210" name="Google Shape;210;p34"/>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Explain that sometimes, and much more rarely, we can have other symptoms which should be investigated by a doctor. For example:</a:t>
            </a:r>
            <a:endParaRPr dirty="0">
              <a:solidFill>
                <a:schemeClr val="dk1"/>
              </a:solidFill>
            </a:endParaRPr>
          </a:p>
          <a:p>
            <a:pPr marL="457200" lvl="0" indent="-342900" algn="l" rtl="0">
              <a:lnSpc>
                <a:spcPct val="115000"/>
              </a:lnSpc>
              <a:spcBef>
                <a:spcPts val="1000"/>
              </a:spcBef>
              <a:spcAft>
                <a:spcPts val="0"/>
              </a:spcAft>
              <a:buClr>
                <a:schemeClr val="accent1"/>
              </a:buClr>
              <a:buSzPts val="1800"/>
              <a:buChar char="●"/>
            </a:pPr>
            <a:r>
              <a:rPr lang="en-GB" b="1" dirty="0">
                <a:solidFill>
                  <a:srgbClr val="000000"/>
                </a:solidFill>
              </a:rPr>
              <a:t>severe pain</a:t>
            </a:r>
            <a:r>
              <a:rPr lang="en-GB" dirty="0">
                <a:solidFill>
                  <a:srgbClr val="000000"/>
                </a:solidFill>
              </a:rPr>
              <a:t> anywhere in the body, explained (e.g. from a fall) or otherwise</a:t>
            </a:r>
            <a:endParaRPr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dirty="0">
                <a:solidFill>
                  <a:srgbClr val="000000"/>
                </a:solidFill>
              </a:rPr>
              <a:t>loss of </a:t>
            </a:r>
            <a:r>
              <a:rPr lang="en-GB" b="1" dirty="0">
                <a:solidFill>
                  <a:srgbClr val="000000"/>
                </a:solidFill>
              </a:rPr>
              <a:t>appetite</a:t>
            </a:r>
            <a:endParaRPr b="1"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dirty="0">
                <a:solidFill>
                  <a:srgbClr val="000000"/>
                </a:solidFill>
              </a:rPr>
              <a:t>an unexplained </a:t>
            </a:r>
            <a:r>
              <a:rPr lang="en-GB" b="1" dirty="0">
                <a:solidFill>
                  <a:srgbClr val="000000"/>
                </a:solidFill>
              </a:rPr>
              <a:t>loss of weight </a:t>
            </a:r>
            <a:endParaRPr b="1"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b="1" dirty="0">
                <a:solidFill>
                  <a:srgbClr val="000000"/>
                </a:solidFill>
              </a:rPr>
              <a:t>hair loss</a:t>
            </a:r>
            <a:endParaRPr b="1" dirty="0">
              <a:solidFill>
                <a:srgbClr val="000000"/>
              </a:solidFill>
            </a:endParaRPr>
          </a:p>
          <a:p>
            <a:pPr marL="0" lvl="0" indent="0" algn="l" rtl="0">
              <a:spcBef>
                <a:spcPts val="1000"/>
              </a:spcBef>
              <a:spcAft>
                <a:spcPts val="0"/>
              </a:spcAft>
              <a:buNone/>
            </a:pPr>
            <a:r>
              <a:rPr lang="en-GB" dirty="0">
                <a:solidFill>
                  <a:schemeClr val="dk1"/>
                </a:solidFill>
              </a:rPr>
              <a:t>Reiterate that there are many different common and often harmless causes for symptoms like these, and that it is better to speak to a doctor as a precaution.</a:t>
            </a:r>
            <a:endParaRPr dirty="0">
              <a:solidFill>
                <a:srgbClr val="000000"/>
              </a:solidFill>
            </a:endParaRPr>
          </a:p>
        </p:txBody>
      </p:sp>
      <p:sp>
        <p:nvSpPr>
          <p:cNvPr id="212" name="Google Shape;212;p34"/>
          <p:cNvSpPr txBox="1">
            <a:spLocks noGrp="1"/>
          </p:cNvSpPr>
          <p:nvPr>
            <p:ph type="body" idx="2"/>
          </p:nvPr>
        </p:nvSpPr>
        <p:spPr>
          <a:xfrm>
            <a:off x="6178800" y="216425"/>
            <a:ext cx="2695200" cy="18300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to recognise early signs of physical illness, such as weight loss, or unexplained changes to the body</a:t>
            </a:r>
            <a:r>
              <a:rPr lang="en-GB" sz="1600" b="1" dirty="0">
                <a:solidFill>
                  <a:srgbClr val="000000"/>
                </a:solidFill>
              </a:rPr>
              <a:t>.</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b="1" dirty="0"/>
          </a:p>
          <a:p>
            <a:pPr marL="0" lvl="0" indent="0" algn="l" rtl="0">
              <a:lnSpc>
                <a:spcPct val="115000"/>
              </a:lnSpc>
              <a:spcBef>
                <a:spcPts val="0"/>
              </a:spcBef>
              <a:spcAft>
                <a:spcPts val="0"/>
              </a:spcAft>
              <a:buClr>
                <a:schemeClr val="dk1"/>
              </a:buClr>
              <a:buSzPts val="1100"/>
              <a:buNone/>
            </a:pPr>
            <a:endParaRPr sz="1600" b="1" dirty="0"/>
          </a:p>
        </p:txBody>
      </p:sp>
      <p:sp>
        <p:nvSpPr>
          <p:cNvPr id="211" name="Google Shape;211;p3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dirty="0"/>
          </a:p>
        </p:txBody>
      </p:sp>
      <p:sp>
        <p:nvSpPr>
          <p:cNvPr id="213" name="Google Shape;213;p34"/>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7EB540F7-97D7-4281-B0BF-69E9128D43B9}"/>
              </a:ext>
            </a:extLst>
          </p:cNvPr>
          <p:cNvSpPr/>
          <p:nvPr/>
        </p:nvSpPr>
        <p:spPr>
          <a:xfrm>
            <a:off x="5965141" y="2113109"/>
            <a:ext cx="3096665" cy="2082907"/>
          </a:xfrm>
          <a:prstGeom prst="wedgeEllipseCallout">
            <a:avLst>
              <a:gd name="adj1" fmla="val -58798"/>
              <a:gd name="adj2" fmla="val -4233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we talk about this in a sensitive manner? What is age appropriate? What do we know about our pupils and their families that we may need to consider?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grpSp>
        <p:nvGrpSpPr>
          <p:cNvPr id="96" name="Group 95">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97"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8" name="Straight Connector 97">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0"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101">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8" name="Google Shape;218;p35"/>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Autofit/>
          </a:bodyPr>
          <a:lstStyle/>
          <a:p>
            <a:pPr marL="0" lvl="0" indent="0" defTabSz="457200">
              <a:spcBef>
                <a:spcPct val="0"/>
              </a:spcBef>
              <a:spcAft>
                <a:spcPts val="0"/>
              </a:spcAft>
            </a:pPr>
            <a:r>
              <a:rPr lang="en-US" sz="4800" dirty="0"/>
              <a:t>Sun safety</a:t>
            </a:r>
          </a:p>
        </p:txBody>
      </p:sp>
      <p:pic>
        <p:nvPicPr>
          <p:cNvPr id="3" name="Picture 2" descr="A picture containing text&#10;&#10;Description automatically generated">
            <a:extLst>
              <a:ext uri="{FF2B5EF4-FFF2-40B4-BE49-F238E27FC236}">
                <a16:creationId xmlns:a16="http://schemas.microsoft.com/office/drawing/2014/main" id="{AAB26126-FB7C-43A1-82AD-ECFC9D17D154}"/>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219" name="Google Shape;219;p35"/>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12</a:t>
            </a:fld>
            <a:endParaRPr lang="en-US" sz="700" kern="1200" dirty="0">
              <a:solidFill>
                <a:schemeClr val="accent1"/>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GB" dirty="0"/>
              <a:t>Sunlight and vitamin D</a:t>
            </a:r>
            <a:endParaRPr dirty="0"/>
          </a:p>
        </p:txBody>
      </p:sp>
      <p:sp>
        <p:nvSpPr>
          <p:cNvPr id="225" name="Google Shape;225;p36"/>
          <p:cNvSpPr txBox="1">
            <a:spLocks noGrp="1"/>
          </p:cNvSpPr>
          <p:nvPr>
            <p:ph type="body" idx="1"/>
          </p:nvPr>
        </p:nvSpPr>
        <p:spPr>
          <a:xfrm>
            <a:off x="270000" y="788999"/>
            <a:ext cx="7180720" cy="4303075"/>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Teach that people’s skin needs exposure to ultraviolet (UV) radiation in sunlight to produce </a:t>
            </a:r>
            <a:r>
              <a:rPr lang="en-GB" b="1" dirty="0">
                <a:solidFill>
                  <a:schemeClr val="dk1"/>
                </a:solidFill>
              </a:rPr>
              <a:t>vitamin D</a:t>
            </a:r>
            <a:r>
              <a:rPr lang="en-GB" dirty="0">
                <a:solidFill>
                  <a:schemeClr val="dk1"/>
                </a:solidFill>
              </a:rPr>
              <a:t>. </a:t>
            </a:r>
            <a:endParaRPr dirty="0">
              <a:solidFill>
                <a:schemeClr val="dk1"/>
              </a:solidFill>
            </a:endParaRPr>
          </a:p>
          <a:p>
            <a:pPr marL="0" lvl="0" indent="0" algn="l" rtl="0">
              <a:spcBef>
                <a:spcPts val="1000"/>
              </a:spcBef>
              <a:spcAft>
                <a:spcPts val="0"/>
              </a:spcAft>
              <a:buNone/>
            </a:pPr>
            <a:r>
              <a:rPr lang="en-GB" dirty="0">
                <a:solidFill>
                  <a:schemeClr val="dk1"/>
                </a:solidFill>
              </a:rPr>
              <a:t>Vitamin D helps the body absorb </a:t>
            </a:r>
            <a:r>
              <a:rPr lang="en-GB" b="1" dirty="0">
                <a:solidFill>
                  <a:schemeClr val="dk1"/>
                </a:solidFill>
              </a:rPr>
              <a:t>calcium and phosphate</a:t>
            </a:r>
            <a:r>
              <a:rPr lang="en-GB" dirty="0">
                <a:solidFill>
                  <a:schemeClr val="dk1"/>
                </a:solidFill>
              </a:rPr>
              <a:t> from our diet. These minerals are important for </a:t>
            </a:r>
            <a:r>
              <a:rPr lang="en-GB" b="1" dirty="0">
                <a:solidFill>
                  <a:schemeClr val="dk1"/>
                </a:solidFill>
              </a:rPr>
              <a:t>healthy bones,</a:t>
            </a:r>
            <a:r>
              <a:rPr lang="en-GB" dirty="0">
                <a:solidFill>
                  <a:schemeClr val="dk1"/>
                </a:solidFill>
              </a:rPr>
              <a:t> </a:t>
            </a:r>
            <a:r>
              <a:rPr lang="en-GB" b="1" dirty="0">
                <a:solidFill>
                  <a:schemeClr val="dk1"/>
                </a:solidFill>
              </a:rPr>
              <a:t>teeth </a:t>
            </a:r>
            <a:r>
              <a:rPr lang="en-GB" dirty="0">
                <a:solidFill>
                  <a:schemeClr val="dk1"/>
                </a:solidFill>
              </a:rPr>
              <a:t>and</a:t>
            </a:r>
            <a:r>
              <a:rPr lang="en-GB" b="1" dirty="0">
                <a:solidFill>
                  <a:schemeClr val="dk1"/>
                </a:solidFill>
              </a:rPr>
              <a:t> muscles</a:t>
            </a:r>
            <a:r>
              <a:rPr lang="en-GB" dirty="0">
                <a:solidFill>
                  <a:schemeClr val="dk1"/>
                </a:solidFill>
              </a:rPr>
              <a:t>.</a:t>
            </a:r>
            <a:endParaRPr dirty="0">
              <a:solidFill>
                <a:schemeClr val="dk1"/>
              </a:solidFill>
            </a:endParaRPr>
          </a:p>
          <a:p>
            <a:pPr marL="0" lvl="0" indent="0" algn="l" rtl="0">
              <a:spcBef>
                <a:spcPts val="1000"/>
              </a:spcBef>
              <a:spcAft>
                <a:spcPts val="0"/>
              </a:spcAft>
              <a:buNone/>
            </a:pPr>
            <a:r>
              <a:rPr lang="en-GB" dirty="0">
                <a:solidFill>
                  <a:schemeClr val="dk1"/>
                </a:solidFill>
              </a:rPr>
              <a:t>Explain that there is an </a:t>
            </a:r>
            <a:r>
              <a:rPr lang="en-GB" b="1" dirty="0">
                <a:solidFill>
                  <a:schemeClr val="dk1"/>
                </a:solidFill>
              </a:rPr>
              <a:t>important balance</a:t>
            </a:r>
            <a:r>
              <a:rPr lang="en-GB" dirty="0">
                <a:solidFill>
                  <a:schemeClr val="dk1"/>
                </a:solidFill>
              </a:rPr>
              <a:t> between </a:t>
            </a:r>
            <a:r>
              <a:rPr lang="en-GB" u="sng" dirty="0">
                <a:solidFill>
                  <a:srgbClr val="0000FF"/>
                </a:solidFill>
                <a:hlinkClick r:id="rId3">
                  <a:extLst>
                    <a:ext uri="{A12FA001-AC4F-418D-AE19-62706E023703}">
                      <ahyp:hlinkClr xmlns:ahyp="http://schemas.microsoft.com/office/drawing/2018/hyperlinkcolor" val="tx"/>
                    </a:ext>
                  </a:extLst>
                </a:hlinkClick>
              </a:rPr>
              <a:t>getting enough sunlight to produce vitamin D</a:t>
            </a:r>
            <a:r>
              <a:rPr lang="en-GB" dirty="0">
                <a:solidFill>
                  <a:schemeClr val="dk1"/>
                </a:solidFill>
              </a:rPr>
              <a:t> and the risk of too much time in the sun and exposure to UV radiation which can be harmful.</a:t>
            </a:r>
          </a:p>
          <a:p>
            <a:pPr marL="0" lvl="0" indent="0">
              <a:spcBef>
                <a:spcPts val="1000"/>
              </a:spcBef>
              <a:buClr>
                <a:srgbClr val="5FCBEF"/>
              </a:buClr>
              <a:buNone/>
            </a:pPr>
            <a:r>
              <a:rPr lang="en-GB" dirty="0">
                <a:solidFill>
                  <a:srgbClr val="000000"/>
                </a:solidFill>
              </a:rPr>
              <a:t>The risks of </a:t>
            </a:r>
            <a:r>
              <a:rPr lang="en-GB" b="1" dirty="0">
                <a:solidFill>
                  <a:srgbClr val="000000"/>
                </a:solidFill>
              </a:rPr>
              <a:t>too much exposure to the sun </a:t>
            </a:r>
            <a:r>
              <a:rPr lang="en-GB" dirty="0">
                <a:solidFill>
                  <a:srgbClr val="000000"/>
                </a:solidFill>
              </a:rPr>
              <a:t>include: </a:t>
            </a:r>
          </a:p>
          <a:p>
            <a:pPr lvl="0">
              <a:lnSpc>
                <a:spcPct val="115000"/>
              </a:lnSpc>
              <a:spcBef>
                <a:spcPts val="1000"/>
              </a:spcBef>
              <a:buClr>
                <a:srgbClr val="5FCBEF"/>
              </a:buClr>
            </a:pPr>
            <a:r>
              <a:rPr lang="en-GB" u="sng" dirty="0">
                <a:solidFill>
                  <a:srgbClr val="0000FF"/>
                </a:solidFill>
                <a:hlinkClick r:id="rId4">
                  <a:extLst>
                    <a:ext uri="{A12FA001-AC4F-418D-AE19-62706E023703}">
                      <ahyp:hlinkClr xmlns:ahyp="http://schemas.microsoft.com/office/drawing/2018/hyperlinkcolor" val="tx"/>
                    </a:ext>
                  </a:extLst>
                </a:hlinkClick>
              </a:rPr>
              <a:t>dehydration</a:t>
            </a:r>
            <a:r>
              <a:rPr lang="en-GB" dirty="0">
                <a:solidFill>
                  <a:srgbClr val="000000"/>
                </a:solidFill>
              </a:rPr>
              <a:t>, when the body does not have as much water as it needs</a:t>
            </a:r>
          </a:p>
          <a:p>
            <a:pPr lvl="0">
              <a:lnSpc>
                <a:spcPct val="115000"/>
              </a:lnSpc>
              <a:buClr>
                <a:srgbClr val="5FCBEF"/>
              </a:buClr>
            </a:pPr>
            <a:r>
              <a:rPr lang="en-GB" u="sng" dirty="0">
                <a:solidFill>
                  <a:srgbClr val="0000FF"/>
                </a:solidFill>
                <a:hlinkClick r:id="rId5">
                  <a:extLst>
                    <a:ext uri="{A12FA001-AC4F-418D-AE19-62706E023703}">
                      <ahyp:hlinkClr xmlns:ahyp="http://schemas.microsoft.com/office/drawing/2018/hyperlinkcolor" val="tx"/>
                    </a:ext>
                  </a:extLst>
                </a:hlinkClick>
              </a:rPr>
              <a:t>heat exhaustion</a:t>
            </a:r>
            <a:r>
              <a:rPr lang="en-GB" dirty="0">
                <a:solidFill>
                  <a:srgbClr val="000000"/>
                </a:solidFill>
              </a:rPr>
              <a:t>, when the body overheats</a:t>
            </a:r>
          </a:p>
          <a:p>
            <a:pPr lvl="0">
              <a:lnSpc>
                <a:spcPct val="115000"/>
              </a:lnSpc>
              <a:buClr>
                <a:srgbClr val="5FCBEF"/>
              </a:buClr>
            </a:pPr>
            <a:r>
              <a:rPr lang="en-GB" u="sng" dirty="0">
                <a:solidFill>
                  <a:srgbClr val="0000FF"/>
                </a:solidFill>
                <a:hlinkClick r:id="rId5">
                  <a:extLst>
                    <a:ext uri="{A12FA001-AC4F-418D-AE19-62706E023703}">
                      <ahyp:hlinkClr xmlns:ahyp="http://schemas.microsoft.com/office/drawing/2018/hyperlinkcolor" val="tx"/>
                    </a:ext>
                  </a:extLst>
                </a:hlinkClick>
              </a:rPr>
              <a:t>heatstroke</a:t>
            </a:r>
            <a:r>
              <a:rPr lang="en-GB" dirty="0">
                <a:solidFill>
                  <a:srgbClr val="000000"/>
                </a:solidFill>
              </a:rPr>
              <a:t>, which is a severe form of heat exhaustion and a medical emergency</a:t>
            </a:r>
          </a:p>
          <a:p>
            <a:pPr lvl="0">
              <a:buClr>
                <a:srgbClr val="5FCBEF"/>
              </a:buClr>
            </a:pPr>
            <a:r>
              <a:rPr lang="en-GB" u="sng" dirty="0">
                <a:solidFill>
                  <a:srgbClr val="0000FF"/>
                </a:solidFill>
                <a:hlinkClick r:id="rId6">
                  <a:extLst>
                    <a:ext uri="{A12FA001-AC4F-418D-AE19-62706E023703}">
                      <ahyp:hlinkClr xmlns:ahyp="http://schemas.microsoft.com/office/drawing/2018/hyperlinkcolor" val="tx"/>
                    </a:ext>
                  </a:extLst>
                </a:hlinkClick>
              </a:rPr>
              <a:t>sunburn</a:t>
            </a:r>
            <a:r>
              <a:rPr lang="en-GB" dirty="0">
                <a:solidFill>
                  <a:prstClr val="black"/>
                </a:solidFill>
              </a:rPr>
              <a:t>, which is red, hot and painful skin caused by too much exposure to the</a:t>
            </a:r>
            <a:r>
              <a:rPr lang="en-GB" dirty="0">
                <a:solidFill>
                  <a:srgbClr val="FF0000"/>
                </a:solidFill>
              </a:rPr>
              <a:t> </a:t>
            </a:r>
            <a:r>
              <a:rPr lang="en-GB" dirty="0">
                <a:solidFill>
                  <a:prstClr val="black"/>
                </a:solidFill>
              </a:rPr>
              <a:t>sun - mild sunburn can be treated at home with an after sun cream or spray and usually gets better within 7 days</a:t>
            </a:r>
          </a:p>
          <a:p>
            <a:pPr lvl="0">
              <a:buClr>
                <a:srgbClr val="5FCBEF"/>
              </a:buClr>
            </a:pPr>
            <a:r>
              <a:rPr lang="en-GB" u="sng" dirty="0">
                <a:solidFill>
                  <a:srgbClr val="0000FF"/>
                </a:solidFill>
                <a:hlinkClick r:id="rId7">
                  <a:extLst>
                    <a:ext uri="{A12FA001-AC4F-418D-AE19-62706E023703}">
                      <ahyp:hlinkClr xmlns:ahyp="http://schemas.microsoft.com/office/drawing/2018/hyperlinkcolor" val="tx"/>
                    </a:ext>
                  </a:extLst>
                </a:hlinkClick>
              </a:rPr>
              <a:t>severe sunburn</a:t>
            </a:r>
            <a:r>
              <a:rPr lang="en-GB" dirty="0">
                <a:solidFill>
                  <a:prstClr val="black"/>
                </a:solidFill>
              </a:rPr>
              <a:t>, when the skin is blistered and swollen - this requires urgent medical attention</a:t>
            </a:r>
            <a:endParaRPr lang="en-GB" dirty="0">
              <a:solidFill>
                <a:srgbClr val="000000"/>
              </a:solidFill>
            </a:endParaRPr>
          </a:p>
          <a:p>
            <a:pPr marL="0" lvl="0" indent="0" algn="l" rtl="0">
              <a:spcBef>
                <a:spcPts val="1000"/>
              </a:spcBef>
              <a:spcAft>
                <a:spcPts val="0"/>
              </a:spcAft>
              <a:buNone/>
            </a:pPr>
            <a:endParaRPr dirty="0">
              <a:solidFill>
                <a:schemeClr val="dk1"/>
              </a:solidFill>
            </a:endParaRPr>
          </a:p>
          <a:p>
            <a:pPr marL="0" lvl="0" indent="0" algn="l" rtl="0">
              <a:spcBef>
                <a:spcPts val="1000"/>
              </a:spcBef>
              <a:spcAft>
                <a:spcPts val="0"/>
              </a:spcAft>
              <a:buNone/>
            </a:pPr>
            <a:endParaRPr dirty="0">
              <a:solidFill>
                <a:schemeClr val="dk1"/>
              </a:solidFill>
            </a:endParaRPr>
          </a:p>
          <a:p>
            <a:pPr marL="0" lvl="0" indent="0" algn="l" rtl="0">
              <a:spcBef>
                <a:spcPts val="1000"/>
              </a:spcBef>
              <a:spcAft>
                <a:spcPts val="0"/>
              </a:spcAft>
              <a:buNone/>
            </a:pPr>
            <a:endParaRPr dirty="0">
              <a:solidFill>
                <a:schemeClr val="dk1"/>
              </a:solidFill>
            </a:endParaRPr>
          </a:p>
          <a:p>
            <a:pPr marL="0" lvl="0" indent="0" algn="l" rtl="0">
              <a:spcBef>
                <a:spcPts val="1000"/>
              </a:spcBef>
              <a:spcAft>
                <a:spcPts val="0"/>
              </a:spcAft>
              <a:buNone/>
            </a:pPr>
            <a:endParaRPr dirty="0">
              <a:solidFill>
                <a:schemeClr val="dk1"/>
              </a:solidFill>
            </a:endParaRPr>
          </a:p>
        </p:txBody>
      </p:sp>
      <p:sp>
        <p:nvSpPr>
          <p:cNvPr id="227" name="Google Shape;227;p36"/>
          <p:cNvSpPr txBox="1">
            <a:spLocks noGrp="1"/>
          </p:cNvSpPr>
          <p:nvPr>
            <p:ph type="body" idx="2"/>
          </p:nvPr>
        </p:nvSpPr>
        <p:spPr>
          <a:xfrm>
            <a:off x="7532914" y="216425"/>
            <a:ext cx="1341086" cy="1318461"/>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about safe and unsafe exposure to the sun, and how to reduce the risk of sun damage, including skin cancer.</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b="1" dirty="0"/>
          </a:p>
        </p:txBody>
      </p:sp>
      <p:sp>
        <p:nvSpPr>
          <p:cNvPr id="226" name="Google Shape;226;p3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dirty="0"/>
          </a:p>
        </p:txBody>
      </p:sp>
      <p:sp>
        <p:nvSpPr>
          <p:cNvPr id="228" name="Google Shape;228;p36"/>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dirty="0"/>
              <a:t>UV radiation and our skin</a:t>
            </a:r>
            <a:endParaRPr dirty="0"/>
          </a:p>
        </p:txBody>
      </p:sp>
      <p:sp>
        <p:nvSpPr>
          <p:cNvPr id="243" name="Google Shape;243;p38"/>
          <p:cNvSpPr txBox="1">
            <a:spLocks noGrp="1"/>
          </p:cNvSpPr>
          <p:nvPr>
            <p:ph type="body" idx="1"/>
          </p:nvPr>
        </p:nvSpPr>
        <p:spPr>
          <a:xfrm>
            <a:off x="270000" y="789000"/>
            <a:ext cx="59088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dk1"/>
                </a:solidFill>
              </a:rPr>
              <a:t>Teach that too much UV radiation exposure can damage skin (and eyes). UV levels vary. The higher they are the greater the </a:t>
            </a:r>
            <a:r>
              <a:rPr lang="en-GB" b="1" dirty="0">
                <a:solidFill>
                  <a:schemeClr val="dk1"/>
                </a:solidFill>
              </a:rPr>
              <a:t>potential for damage</a:t>
            </a:r>
            <a:r>
              <a:rPr lang="en-GB" dirty="0">
                <a:solidFill>
                  <a:schemeClr val="dk1"/>
                </a:solidFill>
              </a:rPr>
              <a:t>,</a:t>
            </a:r>
            <a:r>
              <a:rPr lang="en-GB" b="1" dirty="0">
                <a:solidFill>
                  <a:schemeClr val="dk1"/>
                </a:solidFill>
              </a:rPr>
              <a:t> </a:t>
            </a:r>
            <a:r>
              <a:rPr lang="en-GB" dirty="0">
                <a:solidFill>
                  <a:schemeClr val="dk1"/>
                </a:solidFill>
              </a:rPr>
              <a:t>and</a:t>
            </a:r>
            <a:r>
              <a:rPr lang="en-GB" b="1" dirty="0">
                <a:solidFill>
                  <a:schemeClr val="dk1"/>
                </a:solidFill>
              </a:rPr>
              <a:t> </a:t>
            </a:r>
            <a:r>
              <a:rPr lang="en-GB" dirty="0">
                <a:solidFill>
                  <a:schemeClr val="dk1"/>
                </a:solidFill>
              </a:rPr>
              <a:t>the less time it takes for damage to occur.</a:t>
            </a:r>
            <a:endParaRPr dirty="0">
              <a:solidFill>
                <a:schemeClr val="dk1"/>
              </a:solidFill>
            </a:endParaRPr>
          </a:p>
          <a:p>
            <a:pPr marL="0" lvl="0" indent="0" algn="l" rtl="0">
              <a:lnSpc>
                <a:spcPct val="115000"/>
              </a:lnSpc>
              <a:spcBef>
                <a:spcPts val="1000"/>
              </a:spcBef>
              <a:spcAft>
                <a:spcPts val="0"/>
              </a:spcAft>
              <a:buNone/>
            </a:pPr>
            <a:r>
              <a:rPr lang="en-GB" dirty="0">
                <a:solidFill>
                  <a:schemeClr val="dk1"/>
                </a:solidFill>
              </a:rPr>
              <a:t>Explain that chilly days can have high UV levels. However, greatest care is generally needed:</a:t>
            </a:r>
            <a:endParaRPr dirty="0">
              <a:solidFill>
                <a:schemeClr val="dk1"/>
              </a:solidFill>
            </a:endParaRPr>
          </a:p>
          <a:p>
            <a:pPr marL="457200" lvl="0" indent="-317500" algn="l" rtl="0">
              <a:spcBef>
                <a:spcPts val="1000"/>
              </a:spcBef>
              <a:spcAft>
                <a:spcPts val="0"/>
              </a:spcAft>
              <a:buClr>
                <a:schemeClr val="accent1"/>
              </a:buClr>
              <a:buSzPts val="1400"/>
              <a:buChar char="●"/>
            </a:pPr>
            <a:r>
              <a:rPr lang="en-GB" b="1" dirty="0">
                <a:solidFill>
                  <a:schemeClr val="dk1"/>
                </a:solidFill>
              </a:rPr>
              <a:t>in spring</a:t>
            </a:r>
            <a:r>
              <a:rPr lang="en-GB" dirty="0">
                <a:solidFill>
                  <a:schemeClr val="dk1"/>
                </a:solidFill>
              </a:rPr>
              <a:t> when the weather gets warmer and skin is suddenly exposed to UV following a winter period</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going on holiday</a:t>
            </a:r>
            <a:r>
              <a:rPr lang="en-GB" dirty="0">
                <a:solidFill>
                  <a:schemeClr val="dk1"/>
                </a:solidFill>
              </a:rPr>
              <a:t> to very sunny climates where skin is exposed to much higher levels of UV</a:t>
            </a:r>
            <a:endParaRPr dirty="0">
              <a:solidFill>
                <a:schemeClr val="dk1"/>
              </a:solidFill>
            </a:endParaRPr>
          </a:p>
          <a:p>
            <a:pPr marL="0" lvl="0" indent="0" algn="l" rtl="0">
              <a:spcBef>
                <a:spcPts val="1000"/>
              </a:spcBef>
              <a:spcAft>
                <a:spcPts val="0"/>
              </a:spcAft>
              <a:buNone/>
            </a:pPr>
            <a:r>
              <a:rPr lang="en-GB" b="1" dirty="0">
                <a:solidFill>
                  <a:schemeClr val="dk1"/>
                </a:solidFill>
              </a:rPr>
              <a:t>Regularly spending time outdoors </a:t>
            </a:r>
            <a:r>
              <a:rPr lang="en-GB" dirty="0">
                <a:solidFill>
                  <a:schemeClr val="dk1"/>
                </a:solidFill>
              </a:rPr>
              <a:t>on milder days can help skin gradually build up a level of protection.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1000"/>
              </a:spcBef>
              <a:spcAft>
                <a:spcPts val="0"/>
              </a:spcAft>
              <a:buNone/>
            </a:pPr>
            <a:endParaRPr dirty="0">
              <a:solidFill>
                <a:schemeClr val="dk1"/>
              </a:solidFill>
            </a:endParaRPr>
          </a:p>
        </p:txBody>
      </p:sp>
      <p:sp>
        <p:nvSpPr>
          <p:cNvPr id="245" name="Google Shape;245;p38"/>
          <p:cNvSpPr txBox="1">
            <a:spLocks noGrp="1"/>
          </p:cNvSpPr>
          <p:nvPr>
            <p:ph type="body" idx="2"/>
          </p:nvPr>
        </p:nvSpPr>
        <p:spPr>
          <a:xfrm>
            <a:off x="6178800" y="216425"/>
            <a:ext cx="2695200" cy="18192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about safe and unsafe exposure to the sun, and how to reduce the risk of sun damage, including skin cancer.</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b="1" dirty="0"/>
          </a:p>
        </p:txBody>
      </p:sp>
      <p:sp>
        <p:nvSpPr>
          <p:cNvPr id="244" name="Google Shape;244;p3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dirty="0"/>
          </a:p>
        </p:txBody>
      </p:sp>
      <p:sp>
        <p:nvSpPr>
          <p:cNvPr id="246" name="Google Shape;246;p38"/>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270000" y="216425"/>
            <a:ext cx="5991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GB" dirty="0"/>
              <a:t>Reducing the risks of the sun</a:t>
            </a:r>
            <a:endParaRPr strike="sngStrike" dirty="0"/>
          </a:p>
          <a:p>
            <a:pPr marL="0" lvl="0" indent="0" algn="l" rtl="0">
              <a:lnSpc>
                <a:spcPct val="100000"/>
              </a:lnSpc>
              <a:spcBef>
                <a:spcPts val="0"/>
              </a:spcBef>
              <a:spcAft>
                <a:spcPts val="0"/>
              </a:spcAft>
              <a:buClr>
                <a:srgbClr val="000000"/>
              </a:buClr>
              <a:buSzPts val="2800"/>
              <a:buFont typeface="Arial"/>
              <a:buNone/>
            </a:pPr>
            <a:endParaRPr dirty="0">
              <a:solidFill>
                <a:srgbClr val="073763"/>
              </a:solidFill>
            </a:endParaRPr>
          </a:p>
        </p:txBody>
      </p:sp>
      <p:sp>
        <p:nvSpPr>
          <p:cNvPr id="254" name="Google Shape;254;p39"/>
          <p:cNvSpPr txBox="1">
            <a:spLocks noGrp="1"/>
          </p:cNvSpPr>
          <p:nvPr>
            <p:ph type="body" idx="2"/>
          </p:nvPr>
        </p:nvSpPr>
        <p:spPr>
          <a:xfrm>
            <a:off x="6178800" y="216425"/>
            <a:ext cx="2695200" cy="18192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about safe and unsafe exposure to the sun, and how to reduce the risk of sun damage, including skin cancer.</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b="1" dirty="0"/>
          </a:p>
        </p:txBody>
      </p:sp>
      <p:sp>
        <p:nvSpPr>
          <p:cNvPr id="253" name="Google Shape;253;p3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dirty="0"/>
          </a:p>
        </p:txBody>
      </p:sp>
      <p:sp>
        <p:nvSpPr>
          <p:cNvPr id="255" name="Google Shape;255;p39"/>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graphicFrame>
        <p:nvGraphicFramePr>
          <p:cNvPr id="257" name="Google Shape;252;p39">
            <a:extLst>
              <a:ext uri="{FF2B5EF4-FFF2-40B4-BE49-F238E27FC236}">
                <a16:creationId xmlns:a16="http://schemas.microsoft.com/office/drawing/2014/main" id="{227824B3-288F-4F0E-93D0-60F3F7211583}"/>
              </a:ext>
            </a:extLst>
          </p:cNvPr>
          <p:cNvGraphicFramePr/>
          <p:nvPr/>
        </p:nvGraphicFramePr>
        <p:xfrm>
          <a:off x="270000" y="789000"/>
          <a:ext cx="5908800" cy="36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peech Bubble: Oval 1">
            <a:extLst>
              <a:ext uri="{FF2B5EF4-FFF2-40B4-BE49-F238E27FC236}">
                <a16:creationId xmlns:a16="http://schemas.microsoft.com/office/drawing/2014/main" id="{CDB858C5-5FCB-4D1A-AF9B-1BA55F29D1C0}"/>
              </a:ext>
            </a:extLst>
          </p:cNvPr>
          <p:cNvSpPr/>
          <p:nvPr/>
        </p:nvSpPr>
        <p:spPr>
          <a:xfrm>
            <a:off x="6646689" y="2157600"/>
            <a:ext cx="1958355" cy="2174950"/>
          </a:xfrm>
          <a:prstGeom prst="wedgeEllipseCallout">
            <a:avLst>
              <a:gd name="adj1" fmla="val -69833"/>
              <a:gd name="adj2" fmla="val 2151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the pupils come up with some good ways to remember this?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Skin cancer</a:t>
            </a:r>
            <a:endParaRPr dirty="0"/>
          </a:p>
        </p:txBody>
      </p:sp>
      <p:sp>
        <p:nvSpPr>
          <p:cNvPr id="261" name="Google Shape;261;p40"/>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dirty="0">
                <a:solidFill>
                  <a:srgbClr val="000000"/>
                </a:solidFill>
              </a:rPr>
              <a:t>Teach that sun damage can increase the risk of skin cancer, a malignant tumour that grows in skin cells. Skin cancer is not common in children, but children can be affected by it.</a:t>
            </a:r>
            <a:endParaRPr dirty="0">
              <a:solidFill>
                <a:srgbClr val="000000"/>
              </a:solidFill>
            </a:endParaRPr>
          </a:p>
          <a:p>
            <a:pPr marL="0" marR="0" lvl="0" indent="0" algn="l" rtl="0">
              <a:lnSpc>
                <a:spcPct val="115000"/>
              </a:lnSpc>
              <a:spcBef>
                <a:spcPts val="1000"/>
              </a:spcBef>
              <a:spcAft>
                <a:spcPts val="0"/>
              </a:spcAft>
              <a:buNone/>
            </a:pPr>
            <a:r>
              <a:rPr lang="en-GB" dirty="0">
                <a:solidFill>
                  <a:schemeClr val="dk1"/>
                </a:solidFill>
              </a:rPr>
              <a:t>Risk can be increased by:</a:t>
            </a:r>
            <a:endParaRPr dirty="0">
              <a:solidFill>
                <a:schemeClr val="dk1"/>
              </a:solidFill>
            </a:endParaRPr>
          </a:p>
          <a:p>
            <a:pPr marL="457200" lvl="0" indent="-317500" algn="l" rtl="0">
              <a:spcBef>
                <a:spcPts val="1000"/>
              </a:spcBef>
              <a:spcAft>
                <a:spcPts val="0"/>
              </a:spcAft>
              <a:buClr>
                <a:schemeClr val="accent1"/>
              </a:buClr>
              <a:buSzPts val="1400"/>
              <a:buChar char="●"/>
            </a:pPr>
            <a:r>
              <a:rPr lang="en-GB" b="1" dirty="0">
                <a:solidFill>
                  <a:schemeClr val="dk1"/>
                </a:solidFill>
              </a:rPr>
              <a:t>exposure to the sun over a number of years</a:t>
            </a:r>
            <a:r>
              <a:rPr lang="en-GB" dirty="0">
                <a:solidFill>
                  <a:schemeClr val="dk1"/>
                </a:solidFill>
              </a:rPr>
              <a:t> (cancers usually occur in the areas of skin exposed to the sun)</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high levels of exposure</a:t>
            </a:r>
            <a:r>
              <a:rPr lang="en-GB" dirty="0">
                <a:solidFill>
                  <a:schemeClr val="dk1"/>
                </a:solidFill>
              </a:rPr>
              <a:t> to the sun (i.e. no protection), especially if the skin has received little exposure to the sun</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several cases of serious sunburn</a:t>
            </a:r>
            <a:endParaRPr b="1" dirty="0">
              <a:solidFill>
                <a:schemeClr val="dk1"/>
              </a:solidFill>
            </a:endParaRPr>
          </a:p>
        </p:txBody>
      </p:sp>
      <p:sp>
        <p:nvSpPr>
          <p:cNvPr id="263" name="Google Shape;263;p40"/>
          <p:cNvSpPr txBox="1">
            <a:spLocks noGrp="1"/>
          </p:cNvSpPr>
          <p:nvPr>
            <p:ph type="body" idx="2"/>
          </p:nvPr>
        </p:nvSpPr>
        <p:spPr>
          <a:xfrm>
            <a:off x="6178800" y="216425"/>
            <a:ext cx="2695200" cy="18192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about safe and unsafe exposure to the sun, and how to reduce the risk of sun damage, including skin cancer.</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b="1" dirty="0"/>
          </a:p>
        </p:txBody>
      </p:sp>
      <p:sp>
        <p:nvSpPr>
          <p:cNvPr id="262" name="Google Shape;262;p4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dirty="0"/>
          </a:p>
        </p:txBody>
      </p:sp>
      <p:sp>
        <p:nvSpPr>
          <p:cNvPr id="264" name="Google Shape;264;p40"/>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grpSp>
        <p:nvGrpSpPr>
          <p:cNvPr id="83" name="Group 8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8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5" name="Straight Connector 8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9" name="Google Shape;269;p41"/>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Autofit/>
          </a:bodyPr>
          <a:lstStyle/>
          <a:p>
            <a:pPr marL="0" lvl="0" indent="0" algn="l" defTabSz="457200">
              <a:spcBef>
                <a:spcPct val="0"/>
              </a:spcBef>
              <a:spcAft>
                <a:spcPts val="0"/>
              </a:spcAft>
            </a:pPr>
            <a:r>
              <a:rPr lang="en-US" sz="8000" dirty="0"/>
              <a:t>Sleep</a:t>
            </a:r>
          </a:p>
        </p:txBody>
      </p:sp>
      <p:pic>
        <p:nvPicPr>
          <p:cNvPr id="3" name="Picture 2">
            <a:extLst>
              <a:ext uri="{FF2B5EF4-FFF2-40B4-BE49-F238E27FC236}">
                <a16:creationId xmlns:a16="http://schemas.microsoft.com/office/drawing/2014/main" id="{0393823B-FB44-4799-8719-B75F3F7A11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270" name="Google Shape;270;p41"/>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17</a:t>
            </a:fld>
            <a:endParaRPr lang="en-US" sz="700" kern="1200" dirty="0">
              <a:solidFill>
                <a:schemeClr val="accent1"/>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Importance of good quality sleep</a:t>
            </a:r>
            <a:endParaRPr dirty="0"/>
          </a:p>
        </p:txBody>
      </p:sp>
      <p:sp>
        <p:nvSpPr>
          <p:cNvPr id="276" name="Google Shape;276;p42"/>
          <p:cNvSpPr txBox="1">
            <a:spLocks noGrp="1"/>
          </p:cNvSpPr>
          <p:nvPr>
            <p:ph type="body" idx="1"/>
          </p:nvPr>
        </p:nvSpPr>
        <p:spPr>
          <a:xfrm>
            <a:off x="270000" y="789000"/>
            <a:ext cx="4248212"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dirty="0">
                <a:solidFill>
                  <a:schemeClr val="dk1"/>
                </a:solidFill>
              </a:rPr>
              <a:t>Explain that sleep is important for many different reasons. For example, sleep:</a:t>
            </a:r>
            <a:endParaRPr dirty="0">
              <a:solidFill>
                <a:schemeClr val="dk1"/>
              </a:solidFill>
            </a:endParaRPr>
          </a:p>
          <a:p>
            <a:pPr marL="457200" lvl="0" indent="-317500" algn="l" rtl="0">
              <a:lnSpc>
                <a:spcPct val="115000"/>
              </a:lnSpc>
              <a:spcBef>
                <a:spcPts val="1000"/>
              </a:spcBef>
              <a:spcAft>
                <a:spcPts val="0"/>
              </a:spcAft>
              <a:buClr>
                <a:schemeClr val="accent1"/>
              </a:buClr>
              <a:buSzPts val="1400"/>
              <a:buChar char="●"/>
            </a:pPr>
            <a:r>
              <a:rPr lang="en-GB" b="1" dirty="0">
                <a:solidFill>
                  <a:schemeClr val="dk1"/>
                </a:solidFill>
              </a:rPr>
              <a:t>helps our brains consolidate information</a:t>
            </a:r>
            <a:r>
              <a:rPr lang="en-GB" dirty="0">
                <a:solidFill>
                  <a:schemeClr val="dk1"/>
                </a:solidFill>
              </a:rPr>
              <a:t> (remember and sort what we learn during the day) by strengthening the neural connections that form our memories</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enables the </a:t>
            </a:r>
            <a:r>
              <a:rPr lang="en-GB" b="1" dirty="0">
                <a:solidFill>
                  <a:schemeClr val="dk1"/>
                </a:solidFill>
              </a:rPr>
              <a:t>body to heal and grow</a:t>
            </a:r>
            <a:r>
              <a:rPr lang="en-GB" dirty="0">
                <a:solidFill>
                  <a:schemeClr val="dk1"/>
                </a:solidFill>
              </a:rPr>
              <a:t> as a growth hormone is produced at its greatest levels during deep sleep</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helps to </a:t>
            </a:r>
            <a:r>
              <a:rPr lang="en-GB" b="1" dirty="0">
                <a:solidFill>
                  <a:schemeClr val="dk1"/>
                </a:solidFill>
              </a:rPr>
              <a:t>regulate emotions</a:t>
            </a:r>
            <a:r>
              <a:rPr lang="en-GB" dirty="0">
                <a:solidFill>
                  <a:schemeClr val="dk1"/>
                </a:solidFill>
              </a:rPr>
              <a:t> as sleep affects the amygdala and the prefrontal cortex in the brain, both associated with the regulation of emotions </a:t>
            </a:r>
            <a:endParaRPr dirty="0">
              <a:solidFill>
                <a:schemeClr val="dk1"/>
              </a:solidFill>
            </a:endParaRPr>
          </a:p>
        </p:txBody>
      </p:sp>
      <p:sp>
        <p:nvSpPr>
          <p:cNvPr id="278" name="Google Shape;278;p42"/>
          <p:cNvSpPr txBox="1">
            <a:spLocks noGrp="1"/>
          </p:cNvSpPr>
          <p:nvPr>
            <p:ph type="body" idx="2"/>
          </p:nvPr>
        </p:nvSpPr>
        <p:spPr>
          <a:xfrm>
            <a:off x="5570924" y="216425"/>
            <a:ext cx="3303076" cy="1712267"/>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importance of sufficient good quality sleep for good health and that a lack of sleep can affect weight, mood and ability to learn.</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dirty="0"/>
          </a:p>
        </p:txBody>
      </p:sp>
      <p:sp>
        <p:nvSpPr>
          <p:cNvPr id="277" name="Google Shape;277;p4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dirty="0"/>
          </a:p>
        </p:txBody>
      </p:sp>
      <p:sp>
        <p:nvSpPr>
          <p:cNvPr id="279" name="Google Shape;279;p42"/>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47ACA321-023D-4C1D-9F9F-F27C2A4968BE}"/>
              </a:ext>
            </a:extLst>
          </p:cNvPr>
          <p:cNvSpPr/>
          <p:nvPr/>
        </p:nvSpPr>
        <p:spPr>
          <a:xfrm>
            <a:off x="4379898" y="2036269"/>
            <a:ext cx="4133208" cy="2890806"/>
          </a:xfrm>
          <a:prstGeom prst="wedgeEllipseCallout">
            <a:avLst>
              <a:gd name="adj1" fmla="val -48993"/>
              <a:gd name="adj2" fmla="val -4507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might you use the resources below?</a:t>
            </a:r>
          </a:p>
          <a:p>
            <a:pPr>
              <a:lnSpc>
                <a:spcPct val="115000"/>
              </a:lnSpc>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https://www.pshe-association.org.uk/curriculum-and-resources/resources/sleep-factor-lesson-plans-powerpoints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https://campaignresources.phe.gov.uk/schools/resources/sleep-year6-lesson-plan-pack</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How much sleep</a:t>
            </a:r>
            <a:endParaRPr dirty="0"/>
          </a:p>
          <a:p>
            <a:pPr marL="0" marR="0" lvl="0" indent="0" algn="l" rtl="0">
              <a:lnSpc>
                <a:spcPct val="100000"/>
              </a:lnSpc>
              <a:spcBef>
                <a:spcPts val="0"/>
              </a:spcBef>
              <a:spcAft>
                <a:spcPts val="0"/>
              </a:spcAft>
              <a:buSzPts val="2800"/>
              <a:buNone/>
            </a:pPr>
            <a:endParaRPr dirty="0">
              <a:solidFill>
                <a:srgbClr val="073763"/>
              </a:solidFill>
            </a:endParaRPr>
          </a:p>
        </p:txBody>
      </p:sp>
      <p:sp>
        <p:nvSpPr>
          <p:cNvPr id="285" name="Google Shape;285;p43"/>
          <p:cNvSpPr txBox="1">
            <a:spLocks noGrp="1"/>
          </p:cNvSpPr>
          <p:nvPr>
            <p:ph type="body" idx="1"/>
          </p:nvPr>
        </p:nvSpPr>
        <p:spPr>
          <a:xfrm>
            <a:off x="270000" y="789000"/>
            <a:ext cx="2573092"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dirty="0">
                <a:solidFill>
                  <a:schemeClr val="dk1"/>
                </a:solidFill>
              </a:rPr>
              <a:t>Teach that our bodies need the right amount of sleep which is usually determined by our age:</a:t>
            </a:r>
            <a:endParaRPr dirty="0">
              <a:solidFill>
                <a:schemeClr val="dk1"/>
              </a:solidFill>
            </a:endParaRPr>
          </a:p>
          <a:p>
            <a:pPr marL="457200" lvl="0" indent="-342900" algn="l" rtl="0">
              <a:lnSpc>
                <a:spcPct val="115000"/>
              </a:lnSpc>
              <a:spcBef>
                <a:spcPts val="1000"/>
              </a:spcBef>
              <a:spcAft>
                <a:spcPts val="0"/>
              </a:spcAft>
              <a:buClr>
                <a:schemeClr val="accent1"/>
              </a:buClr>
              <a:buSzPts val="1800"/>
              <a:buChar char="●"/>
            </a:pPr>
            <a:r>
              <a:rPr lang="en-GB" dirty="0">
                <a:solidFill>
                  <a:schemeClr val="dk1"/>
                </a:solidFill>
              </a:rPr>
              <a:t>3 to 5 years: typically between 10 and 13 hours </a:t>
            </a:r>
            <a:endParaRPr dirty="0">
              <a:solidFill>
                <a:schemeClr val="dk1"/>
              </a:solidFill>
            </a:endParaRPr>
          </a:p>
          <a:p>
            <a:pPr marL="457200" lvl="0" indent="-342900" algn="l" rtl="0">
              <a:lnSpc>
                <a:spcPct val="115000"/>
              </a:lnSpc>
              <a:spcBef>
                <a:spcPts val="0"/>
              </a:spcBef>
              <a:spcAft>
                <a:spcPts val="0"/>
              </a:spcAft>
              <a:buClr>
                <a:schemeClr val="accent1"/>
              </a:buClr>
              <a:buSzPts val="1800"/>
              <a:buChar char="●"/>
            </a:pPr>
            <a:r>
              <a:rPr lang="en-GB" dirty="0">
                <a:solidFill>
                  <a:schemeClr val="dk1"/>
                </a:solidFill>
              </a:rPr>
              <a:t>6 to 12 years: typically between 9 and 12 hours  </a:t>
            </a:r>
            <a:endParaRPr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GB" dirty="0">
                <a:solidFill>
                  <a:schemeClr val="dk1"/>
                </a:solidFill>
              </a:rPr>
              <a:t>Explain that a child getting up for sch</a:t>
            </a:r>
            <a:r>
              <a:rPr lang="en-GB" dirty="0">
                <a:solidFill>
                  <a:srgbClr val="000000"/>
                </a:solidFill>
              </a:rPr>
              <a:t>ool at 7am in the morning would need to be in bed and asleep by about 8pm the previous night to get this amount of sleep.</a:t>
            </a:r>
            <a:endParaRPr dirty="0">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
        <p:nvSpPr>
          <p:cNvPr id="287" name="Google Shape;287;p43"/>
          <p:cNvSpPr txBox="1">
            <a:spLocks noGrp="1"/>
          </p:cNvSpPr>
          <p:nvPr>
            <p:ph type="body" idx="2"/>
          </p:nvPr>
        </p:nvSpPr>
        <p:spPr>
          <a:xfrm>
            <a:off x="3603812" y="216425"/>
            <a:ext cx="5270188" cy="1182069"/>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importance of sufficient good quality sleep for good health and that a lack of sleep can affect weight, mood and ability to learn.</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dirty="0"/>
          </a:p>
        </p:txBody>
      </p:sp>
      <p:sp>
        <p:nvSpPr>
          <p:cNvPr id="286" name="Google Shape;286;p4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dirty="0"/>
          </a:p>
        </p:txBody>
      </p:sp>
      <p:sp>
        <p:nvSpPr>
          <p:cNvPr id="288" name="Google Shape;288;p43"/>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Rectangle 1">
            <a:extLst>
              <a:ext uri="{FF2B5EF4-FFF2-40B4-BE49-F238E27FC236}">
                <a16:creationId xmlns:a16="http://schemas.microsoft.com/office/drawing/2014/main" id="{1388C247-451E-47E9-93AE-DBC125F9BE41}"/>
              </a:ext>
            </a:extLst>
          </p:cNvPr>
          <p:cNvSpPr/>
          <p:nvPr/>
        </p:nvSpPr>
        <p:spPr>
          <a:xfrm>
            <a:off x="2843092" y="1474530"/>
            <a:ext cx="4572000" cy="3420745"/>
          </a:xfrm>
          <a:prstGeom prst="rect">
            <a:avLst/>
          </a:prstGeom>
        </p:spPr>
        <p:txBody>
          <a:bodyPr>
            <a:spAutoFit/>
          </a:bodyPr>
          <a:lstStyle/>
          <a:p>
            <a:pPr lvl="0" defTabSz="342900">
              <a:lnSpc>
                <a:spcPct val="115000"/>
              </a:lnSpc>
              <a:spcBef>
                <a:spcPts val="1000"/>
              </a:spcBef>
              <a:buClr>
                <a:srgbClr val="5FCBEF"/>
              </a:buClr>
              <a:buSzPts val="1400"/>
            </a:pPr>
            <a:r>
              <a:rPr lang="en-GB" kern="1200" dirty="0">
                <a:solidFill>
                  <a:prstClr val="black"/>
                </a:solidFill>
                <a:latin typeface="Trebuchet MS" panose="020B0603020202020204"/>
                <a:ea typeface="+mn-ea"/>
                <a:cs typeface="+mn-cs"/>
              </a:rPr>
              <a:t>Explain that a lack of sleep may:</a:t>
            </a:r>
          </a:p>
          <a:p>
            <a:pPr marL="457200" lvl="0" indent="-317500" defTabSz="342900">
              <a:lnSpc>
                <a:spcPct val="115000"/>
              </a:lnSpc>
              <a:spcBef>
                <a:spcPts val="1000"/>
              </a:spcBef>
              <a:buClr>
                <a:srgbClr val="5FCBEF"/>
              </a:buClr>
              <a:buSzPts val="1400"/>
              <a:buFont typeface="Wingdings 3" charset="2"/>
              <a:buChar char="●"/>
            </a:pPr>
            <a:r>
              <a:rPr lang="en-GB" b="1" kern="1200" dirty="0">
                <a:solidFill>
                  <a:prstClr val="black"/>
                </a:solidFill>
                <a:latin typeface="Trebuchet MS" panose="020B0603020202020204"/>
                <a:ea typeface="+mn-ea"/>
                <a:cs typeface="+mn-cs"/>
              </a:rPr>
              <a:t>make us put on weight</a:t>
            </a:r>
            <a:r>
              <a:rPr lang="en-GB" kern="1200" dirty="0">
                <a:solidFill>
                  <a:prstClr val="black"/>
                </a:solidFill>
                <a:latin typeface="Trebuchet MS" panose="020B0603020202020204"/>
                <a:ea typeface="+mn-ea"/>
                <a:cs typeface="+mn-cs"/>
              </a:rPr>
              <a:t>, as sleep affects hormone levels (ghrelin and leptin) in our bodies which control our appetite - lack of sleep can lead to us eating more and causing us to put on weight</a:t>
            </a:r>
          </a:p>
          <a:p>
            <a:pPr marL="457200" lvl="0" indent="-317500" defTabSz="342900">
              <a:lnSpc>
                <a:spcPct val="115000"/>
              </a:lnSpc>
              <a:buClr>
                <a:srgbClr val="5FCBEF"/>
              </a:buClr>
              <a:buSzPts val="1400"/>
              <a:buFont typeface="Wingdings 3" charset="2"/>
              <a:buChar char="●"/>
            </a:pPr>
            <a:r>
              <a:rPr lang="en-GB" b="1" kern="1200" dirty="0">
                <a:solidFill>
                  <a:prstClr val="black"/>
                </a:solidFill>
                <a:latin typeface="Trebuchet MS" panose="020B0603020202020204"/>
                <a:ea typeface="+mn-ea"/>
                <a:cs typeface="+mn-cs"/>
              </a:rPr>
              <a:t>make it harder to learn and remember</a:t>
            </a:r>
            <a:r>
              <a:rPr lang="en-GB" kern="1200" dirty="0">
                <a:solidFill>
                  <a:prstClr val="black"/>
                </a:solidFill>
                <a:latin typeface="Trebuchet MS" panose="020B0603020202020204"/>
                <a:ea typeface="+mn-ea"/>
                <a:cs typeface="+mn-cs"/>
              </a:rPr>
              <a:t>, as we find it more difficult to concentrate and remember things when we are tired </a:t>
            </a:r>
          </a:p>
          <a:p>
            <a:pPr marL="457200" lvl="0" indent="-317500" defTabSz="342900">
              <a:lnSpc>
                <a:spcPct val="115000"/>
              </a:lnSpc>
              <a:buClr>
                <a:srgbClr val="5FCBEF"/>
              </a:buClr>
              <a:buSzPts val="1400"/>
              <a:buFont typeface="Wingdings 3" charset="2"/>
              <a:buChar char="●"/>
            </a:pPr>
            <a:r>
              <a:rPr lang="en-GB" b="1" kern="1200" dirty="0">
                <a:solidFill>
                  <a:prstClr val="black"/>
                </a:solidFill>
                <a:latin typeface="Trebuchet MS" panose="020B0603020202020204"/>
                <a:ea typeface="+mn-ea"/>
                <a:cs typeface="+mn-cs"/>
              </a:rPr>
              <a:t>put us in a bad mood, short tempered and more</a:t>
            </a:r>
            <a:r>
              <a:rPr lang="en-GB" kern="1200" dirty="0">
                <a:solidFill>
                  <a:prstClr val="black"/>
                </a:solidFill>
                <a:latin typeface="Trebuchet MS" panose="020B0603020202020204"/>
                <a:ea typeface="+mn-ea"/>
                <a:cs typeface="+mn-cs"/>
              </a:rPr>
              <a:t> </a:t>
            </a:r>
            <a:r>
              <a:rPr lang="en-GB" b="1" kern="1200" dirty="0">
                <a:solidFill>
                  <a:prstClr val="black"/>
                </a:solidFill>
                <a:latin typeface="Trebuchet MS" panose="020B0603020202020204"/>
                <a:ea typeface="+mn-ea"/>
                <a:cs typeface="+mn-cs"/>
              </a:rPr>
              <a:t>anxious</a:t>
            </a:r>
            <a:r>
              <a:rPr lang="en-GB" kern="1200" dirty="0">
                <a:solidFill>
                  <a:prstClr val="black"/>
                </a:solidFill>
                <a:latin typeface="Trebuchet MS" panose="020B0603020202020204"/>
                <a:ea typeface="+mn-ea"/>
                <a:cs typeface="+mn-cs"/>
              </a:rPr>
              <a:t>, as people who are sleep deprived have increased negative moods, for example, anger, irritation and sadness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What you get out of today</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82" name="Google Shape;82;p16"/>
          <p:cNvSpPr txBox="1">
            <a:spLocks noGrp="1"/>
          </p:cNvSpPr>
          <p:nvPr>
            <p:ph type="body" idx="1"/>
          </p:nvPr>
        </p:nvSpPr>
        <p:spPr>
          <a:xfrm>
            <a:off x="270000" y="914400"/>
            <a:ext cx="7450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GB" sz="1800" dirty="0">
                <a:solidFill>
                  <a:srgbClr val="000000"/>
                </a:solidFill>
              </a:rPr>
              <a:t>By the end of this training you should:</a:t>
            </a:r>
            <a:endParaRPr sz="1800" dirty="0">
              <a:solidFill>
                <a:srgbClr val="000000"/>
              </a:solidFill>
            </a:endParaRPr>
          </a:p>
          <a:p>
            <a:pPr marL="0" lvl="0" indent="0" algn="l" rtl="0">
              <a:lnSpc>
                <a:spcPct val="115000"/>
              </a:lnSpc>
              <a:spcBef>
                <a:spcPts val="0"/>
              </a:spcBef>
              <a:spcAft>
                <a:spcPts val="0"/>
              </a:spcAft>
              <a:buClr>
                <a:schemeClr val="dk1"/>
              </a:buClr>
              <a:buSzPts val="1800"/>
              <a:buFont typeface="Arial"/>
              <a:buNone/>
            </a:pPr>
            <a:endParaRPr sz="1800" dirty="0">
              <a:solidFill>
                <a:srgbClr val="000000"/>
              </a:solidFill>
            </a:endParaRPr>
          </a:p>
          <a:p>
            <a:pPr marL="457200" lvl="0" indent="-342900" algn="l" rtl="0">
              <a:spcBef>
                <a:spcPts val="0"/>
              </a:spcBef>
              <a:spcAft>
                <a:spcPts val="0"/>
              </a:spcAft>
              <a:buClr>
                <a:schemeClr val="accent1"/>
              </a:buClr>
              <a:buSzPts val="1800"/>
              <a:buChar char="●"/>
            </a:pPr>
            <a:r>
              <a:rPr lang="en-GB" dirty="0">
                <a:solidFill>
                  <a:srgbClr val="000000"/>
                </a:solidFill>
              </a:rPr>
              <a:t>know what is included in the statutory guidance </a:t>
            </a:r>
            <a:endParaRPr dirty="0">
              <a:solidFill>
                <a:srgbClr val="000000"/>
              </a:solidFill>
            </a:endParaRPr>
          </a:p>
          <a:p>
            <a:pPr marL="457200" lvl="0" indent="-342900" algn="l" rtl="0">
              <a:spcBef>
                <a:spcPts val="0"/>
              </a:spcBef>
              <a:spcAft>
                <a:spcPts val="0"/>
              </a:spcAft>
              <a:buClr>
                <a:schemeClr val="accent1"/>
              </a:buClr>
              <a:buSzPts val="1800"/>
              <a:buChar char="●"/>
            </a:pPr>
            <a:r>
              <a:rPr lang="en-GB" dirty="0">
                <a:solidFill>
                  <a:srgbClr val="000000"/>
                </a:solidFill>
              </a:rPr>
              <a:t>know some key knowledge and facts to cover as part of this topic</a:t>
            </a:r>
            <a:endParaRPr dirty="0">
              <a:solidFill>
                <a:srgbClr val="000000"/>
              </a:solidFill>
            </a:endParaRPr>
          </a:p>
          <a:p>
            <a:pPr marL="457200" lvl="0" indent="-342900" algn="l" rtl="0">
              <a:spcBef>
                <a:spcPts val="0"/>
              </a:spcBef>
              <a:spcAft>
                <a:spcPts val="0"/>
              </a:spcAft>
              <a:buClr>
                <a:schemeClr val="accent1"/>
              </a:buClr>
              <a:buSzPts val="1800"/>
              <a:buChar char="●"/>
            </a:pPr>
            <a:r>
              <a:rPr lang="en-GB" dirty="0">
                <a:solidFill>
                  <a:srgbClr val="000000"/>
                </a:solidFill>
              </a:rPr>
              <a:t>have strategies to deal with questions that come up in class</a:t>
            </a:r>
            <a:endParaRPr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sz="1800" dirty="0">
                <a:solidFill>
                  <a:srgbClr val="000000"/>
                </a:solidFill>
              </a:rPr>
              <a:t>feel more confident teaching about </a:t>
            </a:r>
            <a:r>
              <a:rPr lang="en-GB" b="1" dirty="0">
                <a:solidFill>
                  <a:srgbClr val="000000"/>
                </a:solidFill>
              </a:rPr>
              <a:t>health and prevention</a:t>
            </a:r>
            <a:endParaRPr sz="1800" b="1" dirty="0">
              <a:solidFill>
                <a:srgbClr val="000000"/>
              </a:solidFill>
            </a:endParaRPr>
          </a:p>
          <a:p>
            <a:pPr marL="0" lvl="0" indent="0" algn="l" rtl="0">
              <a:lnSpc>
                <a:spcPct val="115000"/>
              </a:lnSpc>
              <a:spcBef>
                <a:spcPts val="0"/>
              </a:spcBef>
              <a:spcAft>
                <a:spcPts val="0"/>
              </a:spcAft>
              <a:buSzPts val="1400"/>
              <a:buNone/>
            </a:pPr>
            <a:endParaRPr sz="1800" dirty="0">
              <a:solidFill>
                <a:srgbClr val="434343"/>
              </a:solidFill>
            </a:endParaRPr>
          </a:p>
          <a:p>
            <a:pPr marL="457200" lvl="0" indent="0" algn="l" rtl="0">
              <a:lnSpc>
                <a:spcPct val="115000"/>
              </a:lnSpc>
              <a:spcBef>
                <a:spcPts val="0"/>
              </a:spcBef>
              <a:spcAft>
                <a:spcPts val="0"/>
              </a:spcAft>
              <a:buSzPts val="1400"/>
              <a:buNone/>
            </a:pPr>
            <a:endParaRPr sz="1800" dirty="0"/>
          </a:p>
          <a:p>
            <a:pPr marL="0" lvl="0" indent="0" algn="l" rtl="0">
              <a:lnSpc>
                <a:spcPct val="115000"/>
              </a:lnSpc>
              <a:spcBef>
                <a:spcPts val="0"/>
              </a:spcBef>
              <a:spcAft>
                <a:spcPts val="0"/>
              </a:spcAft>
              <a:buSzPts val="1400"/>
              <a:buNone/>
            </a:pPr>
            <a:endParaRPr sz="1800" dirty="0"/>
          </a:p>
          <a:p>
            <a:pPr marL="0" lvl="0" indent="0" algn="l" rtl="0">
              <a:lnSpc>
                <a:spcPct val="115000"/>
              </a:lnSpc>
              <a:spcBef>
                <a:spcPts val="1600"/>
              </a:spcBef>
              <a:spcAft>
                <a:spcPts val="1600"/>
              </a:spcAft>
              <a:buSzPts val="1400"/>
              <a:buNone/>
            </a:pPr>
            <a:endParaRPr sz="1800" dirty="0"/>
          </a:p>
        </p:txBody>
      </p:sp>
      <p:sp>
        <p:nvSpPr>
          <p:cNvPr id="83" name="Google Shape;83;p16"/>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GB" dirty="0"/>
              <a:t>Getting good quality sleep</a:t>
            </a:r>
            <a:endParaRPr dirty="0"/>
          </a:p>
          <a:p>
            <a:pPr marL="0" lvl="0" indent="0" algn="l" rtl="0">
              <a:spcBef>
                <a:spcPts val="0"/>
              </a:spcBef>
              <a:spcAft>
                <a:spcPts val="0"/>
              </a:spcAft>
              <a:buClr>
                <a:schemeClr val="dk1"/>
              </a:buClr>
              <a:buSzPts val="2800"/>
              <a:buFont typeface="Arial"/>
              <a:buNone/>
            </a:pPr>
            <a:endParaRPr dirty="0">
              <a:solidFill>
                <a:srgbClr val="073763"/>
              </a:solidFill>
            </a:endParaRPr>
          </a:p>
          <a:p>
            <a:pPr marL="0" marR="0" lvl="0" indent="0" algn="l" rtl="0">
              <a:lnSpc>
                <a:spcPct val="100000"/>
              </a:lnSpc>
              <a:spcBef>
                <a:spcPts val="0"/>
              </a:spcBef>
              <a:spcAft>
                <a:spcPts val="0"/>
              </a:spcAft>
              <a:buSzPts val="2800"/>
              <a:buNone/>
            </a:pPr>
            <a:endParaRPr dirty="0">
              <a:solidFill>
                <a:srgbClr val="073763"/>
              </a:solidFill>
            </a:endParaRPr>
          </a:p>
          <a:p>
            <a:pPr marL="0" marR="0" lvl="0" indent="0" algn="l" rtl="0">
              <a:lnSpc>
                <a:spcPct val="100000"/>
              </a:lnSpc>
              <a:spcBef>
                <a:spcPts val="0"/>
              </a:spcBef>
              <a:spcAft>
                <a:spcPts val="0"/>
              </a:spcAft>
              <a:buSzPts val="2800"/>
              <a:buNone/>
            </a:pPr>
            <a:endParaRPr dirty="0">
              <a:solidFill>
                <a:srgbClr val="073763"/>
              </a:solidFill>
            </a:endParaRPr>
          </a:p>
        </p:txBody>
      </p:sp>
      <p:sp>
        <p:nvSpPr>
          <p:cNvPr id="303" name="Google Shape;303;p45"/>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Good quality sleep can be achieved more easily by:</a:t>
            </a:r>
            <a:endParaRPr dirty="0">
              <a:solidFill>
                <a:schemeClr val="dk1"/>
              </a:solidFill>
            </a:endParaRPr>
          </a:p>
          <a:p>
            <a:pPr marL="457200" lvl="0" indent="-317500" algn="l" rtl="0">
              <a:spcBef>
                <a:spcPts val="1000"/>
              </a:spcBef>
              <a:spcAft>
                <a:spcPts val="0"/>
              </a:spcAft>
              <a:buClr>
                <a:schemeClr val="accent1"/>
              </a:buClr>
              <a:buSzPts val="1400"/>
              <a:buChar char="●"/>
            </a:pPr>
            <a:r>
              <a:rPr lang="en-GB" dirty="0">
                <a:solidFill>
                  <a:srgbClr val="000000"/>
                </a:solidFill>
              </a:rPr>
              <a:t>having</a:t>
            </a:r>
            <a:r>
              <a:rPr lang="en-GB" dirty="0">
                <a:solidFill>
                  <a:schemeClr val="dk1"/>
                </a:solidFill>
              </a:rPr>
              <a:t> a</a:t>
            </a:r>
            <a:r>
              <a:rPr lang="en-GB" b="1" dirty="0">
                <a:solidFill>
                  <a:schemeClr val="dk1"/>
                </a:solidFill>
              </a:rPr>
              <a:t> routine</a:t>
            </a:r>
            <a:r>
              <a:rPr lang="en-GB" dirty="0">
                <a:solidFill>
                  <a:schemeClr val="dk1"/>
                </a:solidFill>
              </a:rPr>
              <a:t> of getting up and going to bed at the same time (including weekends)</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going to bed </a:t>
            </a:r>
            <a:r>
              <a:rPr lang="en-GB" dirty="0">
                <a:solidFill>
                  <a:schemeClr val="dk1"/>
                </a:solidFill>
              </a:rPr>
              <a:t>in time to get enough sleep</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having</a:t>
            </a:r>
            <a:r>
              <a:rPr lang="en-GB" b="1" dirty="0">
                <a:solidFill>
                  <a:schemeClr val="dk1"/>
                </a:solidFill>
              </a:rPr>
              <a:t> regular exercise</a:t>
            </a:r>
            <a:r>
              <a:rPr lang="en-GB" dirty="0">
                <a:solidFill>
                  <a:schemeClr val="dk1"/>
                </a:solidFill>
              </a:rPr>
              <a:t> to make the body tired </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going outside </a:t>
            </a:r>
            <a:r>
              <a:rPr lang="en-GB" dirty="0">
                <a:solidFill>
                  <a:schemeClr val="dk1"/>
                </a:solidFill>
              </a:rPr>
              <a:t>during the day, as</a:t>
            </a:r>
            <a:r>
              <a:rPr lang="en-GB" b="1" dirty="0">
                <a:solidFill>
                  <a:schemeClr val="dk1"/>
                </a:solidFill>
              </a:rPr>
              <a:t> </a:t>
            </a:r>
            <a:r>
              <a:rPr lang="en-GB" dirty="0">
                <a:solidFill>
                  <a:schemeClr val="dk1"/>
                </a:solidFill>
              </a:rPr>
              <a:t>daylight makes us feel alert during the day and tired at night</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limiting</a:t>
            </a:r>
            <a:r>
              <a:rPr lang="en-GB" b="1" dirty="0">
                <a:solidFill>
                  <a:schemeClr val="dk1"/>
                </a:solidFill>
              </a:rPr>
              <a:t> screen time</a:t>
            </a:r>
            <a:r>
              <a:rPr lang="en-GB" dirty="0">
                <a:solidFill>
                  <a:schemeClr val="dk1"/>
                </a:solidFill>
              </a:rPr>
              <a:t> in the evening</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turning off </a:t>
            </a:r>
            <a:r>
              <a:rPr lang="en-GB" b="1" dirty="0">
                <a:solidFill>
                  <a:schemeClr val="dk1"/>
                </a:solidFill>
              </a:rPr>
              <a:t>devices</a:t>
            </a:r>
            <a:r>
              <a:rPr lang="en-GB" dirty="0">
                <a:solidFill>
                  <a:schemeClr val="dk1"/>
                </a:solidFill>
              </a:rPr>
              <a:t> at least 2 hours before bed</a:t>
            </a:r>
            <a:endParaRPr dirty="0">
              <a:solidFill>
                <a:schemeClr val="dk1"/>
              </a:solidFill>
            </a:endParaRPr>
          </a:p>
        </p:txBody>
      </p:sp>
      <p:sp>
        <p:nvSpPr>
          <p:cNvPr id="305" name="Google Shape;305;p45"/>
          <p:cNvSpPr txBox="1">
            <a:spLocks noGrp="1"/>
          </p:cNvSpPr>
          <p:nvPr>
            <p:ph type="body" idx="2"/>
          </p:nvPr>
        </p:nvSpPr>
        <p:spPr>
          <a:xfrm>
            <a:off x="6178800" y="216425"/>
            <a:ext cx="2695200" cy="21009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importance of sufficient good quality sleep for good health and that a lack of sleep can affect weight, mood and ability to learn.</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None/>
            </a:pPr>
            <a:endParaRPr sz="1600" dirty="0"/>
          </a:p>
        </p:txBody>
      </p:sp>
      <p:sp>
        <p:nvSpPr>
          <p:cNvPr id="304" name="Google Shape;304;p4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dirty="0"/>
          </a:p>
        </p:txBody>
      </p:sp>
      <p:sp>
        <p:nvSpPr>
          <p:cNvPr id="306" name="Google Shape;306;p45"/>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10AF468E-008B-4838-9EA7-62CB30B0247E}"/>
              </a:ext>
            </a:extLst>
          </p:cNvPr>
          <p:cNvSpPr/>
          <p:nvPr/>
        </p:nvSpPr>
        <p:spPr>
          <a:xfrm>
            <a:off x="5101125" y="2698459"/>
            <a:ext cx="2289842" cy="1990164"/>
          </a:xfrm>
          <a:prstGeom prst="wedgeEllipseCallout">
            <a:avLst>
              <a:gd name="adj1" fmla="val -55732"/>
              <a:gd name="adj2" fmla="val -3981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Discuss with the pupils what things might stop us sleeping well? Link to personal experience.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0"/>
        <p:cNvGrpSpPr/>
        <p:nvPr/>
      </p:nvGrpSpPr>
      <p:grpSpPr>
        <a:xfrm>
          <a:off x="0" y="0"/>
          <a:ext cx="0" cy="0"/>
          <a:chOff x="0" y="0"/>
          <a:chExt cx="0" cy="0"/>
        </a:xfrm>
      </p:grpSpPr>
      <p:grpSp>
        <p:nvGrpSpPr>
          <p:cNvPr id="125" name="Group 124">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26"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7" name="Straight Connector 126">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9"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1" name="Isosceles Triangle 130">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Isosceles Triangle 134">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11" name="Google Shape;311;p46"/>
          <p:cNvSpPr txBox="1">
            <a:spLocks noGrp="1"/>
          </p:cNvSpPr>
          <p:nvPr>
            <p:ph type="title"/>
          </p:nvPr>
        </p:nvSpPr>
        <p:spPr>
          <a:xfrm>
            <a:off x="1204597" y="3568856"/>
            <a:ext cx="5755351" cy="815742"/>
          </a:xfrm>
          <a:prstGeom prst="rect">
            <a:avLst/>
          </a:prstGeom>
        </p:spPr>
        <p:txBody>
          <a:bodyPr spcFirstLastPara="1" vert="horz" lIns="91440" tIns="45720" rIns="91440" bIns="45720" rtlCol="0" anchor="b" anchorCtr="0">
            <a:noAutofit/>
          </a:bodyPr>
          <a:lstStyle/>
          <a:p>
            <a:pPr marL="0" lvl="0" indent="0" algn="l" defTabSz="457200">
              <a:spcBef>
                <a:spcPct val="0"/>
              </a:spcBef>
              <a:spcAft>
                <a:spcPts val="0"/>
              </a:spcAft>
            </a:pPr>
            <a:r>
              <a:rPr lang="en-US" sz="5400" dirty="0"/>
              <a:t>Dental health</a:t>
            </a:r>
          </a:p>
        </p:txBody>
      </p:sp>
      <p:pic>
        <p:nvPicPr>
          <p:cNvPr id="3" name="Picture 2">
            <a:extLst>
              <a:ext uri="{FF2B5EF4-FFF2-40B4-BE49-F238E27FC236}">
                <a16:creationId xmlns:a16="http://schemas.microsoft.com/office/drawing/2014/main" id="{20689683-0A48-4F82-B36C-DA126CC65B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312" name="Google Shape;312;p46"/>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21</a:t>
            </a:fld>
            <a:endParaRPr lang="en-US" sz="700" kern="1200" dirty="0">
              <a:solidFill>
                <a:schemeClr val="accent1"/>
              </a:solidFill>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Importance of good dental health</a:t>
            </a:r>
            <a:endParaRPr dirty="0"/>
          </a:p>
        </p:txBody>
      </p:sp>
      <p:sp>
        <p:nvSpPr>
          <p:cNvPr id="318" name="Google Shape;318;p47"/>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GB" dirty="0">
                <a:solidFill>
                  <a:schemeClr val="dk1"/>
                </a:solidFill>
                <a:highlight>
                  <a:schemeClr val="lt1"/>
                </a:highlight>
              </a:rPr>
              <a:t>Teach that children have </a:t>
            </a:r>
            <a:r>
              <a:rPr lang="en-GB" b="1" dirty="0">
                <a:solidFill>
                  <a:schemeClr val="dk1"/>
                </a:solidFill>
                <a:highlight>
                  <a:schemeClr val="lt1"/>
                </a:highlight>
              </a:rPr>
              <a:t>primary (baby) teeth </a:t>
            </a:r>
            <a:r>
              <a:rPr lang="en-GB" dirty="0">
                <a:solidFill>
                  <a:schemeClr val="dk1"/>
                </a:solidFill>
                <a:highlight>
                  <a:schemeClr val="lt1"/>
                </a:highlight>
              </a:rPr>
              <a:t>which are replaced by</a:t>
            </a:r>
            <a:r>
              <a:rPr lang="en-GB" b="1" dirty="0">
                <a:solidFill>
                  <a:schemeClr val="dk1"/>
                </a:solidFill>
                <a:highlight>
                  <a:schemeClr val="lt1"/>
                </a:highlight>
              </a:rPr>
              <a:t> permanent (adult) </a:t>
            </a:r>
            <a:r>
              <a:rPr lang="en-GB" dirty="0">
                <a:solidFill>
                  <a:schemeClr val="dk1"/>
                </a:solidFill>
                <a:highlight>
                  <a:schemeClr val="lt1"/>
                </a:highlight>
              </a:rPr>
              <a:t>teeth. It is important to look after both sets of teeth equally.</a:t>
            </a:r>
            <a:endParaRPr dirty="0">
              <a:solidFill>
                <a:schemeClr val="dk1"/>
              </a:solidFill>
              <a:highlight>
                <a:schemeClr val="lt1"/>
              </a:highlight>
            </a:endParaRPr>
          </a:p>
          <a:p>
            <a:pPr marL="0" lvl="0" indent="0" algn="l" rtl="0">
              <a:spcBef>
                <a:spcPts val="1000"/>
              </a:spcBef>
              <a:spcAft>
                <a:spcPts val="0"/>
              </a:spcAft>
              <a:buClr>
                <a:schemeClr val="dk1"/>
              </a:buClr>
              <a:buSzPts val="1100"/>
              <a:buFont typeface="Arial"/>
              <a:buNone/>
            </a:pPr>
            <a:r>
              <a:rPr lang="en-GB" dirty="0">
                <a:solidFill>
                  <a:schemeClr val="dk1"/>
                </a:solidFill>
                <a:highlight>
                  <a:srgbClr val="FFFFFF"/>
                </a:highlight>
              </a:rPr>
              <a:t>Explain that healthy adult teeth can last us a lifetime if they are looked after properly.</a:t>
            </a:r>
            <a:endParaRPr dirty="0">
              <a:solidFill>
                <a:schemeClr val="dk1"/>
              </a:solidFill>
              <a:highlight>
                <a:srgbClr val="FFFFFF"/>
              </a:highlight>
            </a:endParaRPr>
          </a:p>
          <a:p>
            <a:pPr marL="0" lvl="0" indent="0" algn="l" rtl="0">
              <a:spcBef>
                <a:spcPts val="1000"/>
              </a:spcBef>
              <a:spcAft>
                <a:spcPts val="0"/>
              </a:spcAft>
              <a:buClr>
                <a:schemeClr val="dk1"/>
              </a:buClr>
              <a:buSzPts val="1100"/>
              <a:buFont typeface="Arial"/>
              <a:buNone/>
            </a:pPr>
            <a:r>
              <a:rPr lang="en-GB" dirty="0">
                <a:solidFill>
                  <a:schemeClr val="dk1"/>
                </a:solidFill>
                <a:highlight>
                  <a:srgbClr val="FFFFFF"/>
                </a:highlight>
              </a:rPr>
              <a:t>If our </a:t>
            </a:r>
            <a:r>
              <a:rPr lang="en-GB" b="1" dirty="0">
                <a:solidFill>
                  <a:schemeClr val="dk1"/>
                </a:solidFill>
                <a:highlight>
                  <a:schemeClr val="lt1"/>
                </a:highlight>
              </a:rPr>
              <a:t>teeth </a:t>
            </a:r>
            <a:r>
              <a:rPr lang="en-GB" dirty="0">
                <a:solidFill>
                  <a:schemeClr val="dk1"/>
                </a:solidFill>
                <a:highlight>
                  <a:schemeClr val="lt1"/>
                </a:highlight>
              </a:rPr>
              <a:t>and</a:t>
            </a:r>
            <a:r>
              <a:rPr lang="en-GB" b="1" dirty="0">
                <a:solidFill>
                  <a:schemeClr val="dk1"/>
                </a:solidFill>
                <a:highlight>
                  <a:schemeClr val="lt1"/>
                </a:highlight>
              </a:rPr>
              <a:t> gums </a:t>
            </a:r>
            <a:r>
              <a:rPr lang="en-GB" dirty="0">
                <a:solidFill>
                  <a:schemeClr val="dk1"/>
                </a:solidFill>
                <a:highlight>
                  <a:srgbClr val="FFFFFF"/>
                </a:highlight>
              </a:rPr>
              <a:t>are not looked after properly, we can develop diseases such as </a:t>
            </a:r>
            <a:r>
              <a:rPr lang="en-GB" u="sng" dirty="0">
                <a:solidFill>
                  <a:srgbClr val="0000FF"/>
                </a:solidFill>
                <a:highlight>
                  <a:schemeClr val="lt1"/>
                </a:highlight>
                <a:hlinkClick r:id="rId3">
                  <a:extLst>
                    <a:ext uri="{A12FA001-AC4F-418D-AE19-62706E023703}">
                      <ahyp:hlinkClr xmlns:ahyp="http://schemas.microsoft.com/office/drawing/2018/hyperlinkcolor" val="tx"/>
                    </a:ext>
                  </a:extLst>
                </a:hlinkClick>
              </a:rPr>
              <a:t>tooth decay</a:t>
            </a:r>
            <a:r>
              <a:rPr lang="en-GB" b="1" dirty="0">
                <a:solidFill>
                  <a:srgbClr val="0000FF"/>
                </a:solidFill>
                <a:highlight>
                  <a:schemeClr val="lt1"/>
                </a:highlight>
              </a:rPr>
              <a:t> </a:t>
            </a:r>
            <a:r>
              <a:rPr lang="en-GB" dirty="0">
                <a:solidFill>
                  <a:srgbClr val="000000"/>
                </a:solidFill>
                <a:highlight>
                  <a:schemeClr val="lt1"/>
                </a:highlight>
              </a:rPr>
              <a:t>and</a:t>
            </a:r>
            <a:r>
              <a:rPr lang="en-GB" b="1" dirty="0">
                <a:solidFill>
                  <a:srgbClr val="0000FF"/>
                </a:solidFill>
                <a:highlight>
                  <a:schemeClr val="lt1"/>
                </a:highlight>
              </a:rPr>
              <a:t> </a:t>
            </a:r>
            <a:r>
              <a:rPr lang="en-GB" u="sng" dirty="0">
                <a:solidFill>
                  <a:srgbClr val="0000FF"/>
                </a:solidFill>
                <a:highlight>
                  <a:schemeClr val="lt1"/>
                </a:highlight>
                <a:hlinkClick r:id="rId4">
                  <a:extLst>
                    <a:ext uri="{A12FA001-AC4F-418D-AE19-62706E023703}">
                      <ahyp:hlinkClr xmlns:ahyp="http://schemas.microsoft.com/office/drawing/2018/hyperlinkcolor" val="tx"/>
                    </a:ext>
                  </a:extLst>
                </a:hlinkClick>
              </a:rPr>
              <a:t>gum disease</a:t>
            </a:r>
            <a:r>
              <a:rPr lang="en-GB" dirty="0">
                <a:solidFill>
                  <a:schemeClr val="dk1"/>
                </a:solidFill>
                <a:highlight>
                  <a:schemeClr val="lt1"/>
                </a:highlight>
              </a:rPr>
              <a:t>.</a:t>
            </a:r>
            <a:endParaRPr dirty="0">
              <a:solidFill>
                <a:schemeClr val="dk1"/>
              </a:solidFill>
              <a:highlight>
                <a:schemeClr val="lt1"/>
              </a:highlight>
            </a:endParaRPr>
          </a:p>
          <a:p>
            <a:pPr marL="0" lvl="0" indent="0" algn="l" rtl="0">
              <a:spcBef>
                <a:spcPts val="1000"/>
              </a:spcBef>
              <a:spcAft>
                <a:spcPts val="0"/>
              </a:spcAft>
              <a:buClr>
                <a:schemeClr val="dk1"/>
              </a:buClr>
              <a:buSzPts val="1100"/>
              <a:buFont typeface="Arial"/>
              <a:buNone/>
            </a:pPr>
            <a:endParaRPr dirty="0">
              <a:solidFill>
                <a:schemeClr val="dk1"/>
              </a:solidFill>
              <a:highlight>
                <a:schemeClr val="lt1"/>
              </a:highlight>
            </a:endParaRPr>
          </a:p>
          <a:p>
            <a:pPr marL="0" lvl="0" indent="0" algn="l" rtl="0">
              <a:lnSpc>
                <a:spcPct val="115000"/>
              </a:lnSpc>
              <a:spcBef>
                <a:spcPts val="1000"/>
              </a:spcBef>
              <a:spcAft>
                <a:spcPts val="0"/>
              </a:spcAft>
              <a:buClr>
                <a:schemeClr val="dk1"/>
              </a:buClr>
              <a:buSzPts val="1100"/>
              <a:buFont typeface="Arial"/>
              <a:buNone/>
            </a:pPr>
            <a:endParaRPr b="1" dirty="0">
              <a:solidFill>
                <a:schemeClr val="dk1"/>
              </a:solidFill>
              <a:highlight>
                <a:schemeClr val="lt1"/>
              </a:highlight>
            </a:endParaRPr>
          </a:p>
          <a:p>
            <a:pPr marL="0" lvl="0" indent="0" algn="l" rtl="0">
              <a:spcBef>
                <a:spcPts val="1000"/>
              </a:spcBef>
              <a:spcAft>
                <a:spcPts val="0"/>
              </a:spcAft>
              <a:buClr>
                <a:schemeClr val="dk1"/>
              </a:buClr>
              <a:buSzPts val="1100"/>
              <a:buFont typeface="Arial"/>
              <a:buNone/>
            </a:pPr>
            <a:endParaRPr dirty="0">
              <a:solidFill>
                <a:schemeClr val="dk1"/>
              </a:solidFill>
              <a:highlight>
                <a:schemeClr val="lt1"/>
              </a:highlight>
            </a:endParaRPr>
          </a:p>
          <a:p>
            <a:pPr marL="0" lvl="0" indent="0" algn="l" rtl="0">
              <a:spcBef>
                <a:spcPts val="1000"/>
              </a:spcBef>
              <a:spcAft>
                <a:spcPts val="0"/>
              </a:spcAft>
              <a:buClr>
                <a:schemeClr val="dk1"/>
              </a:buClr>
              <a:buSzPts val="1100"/>
              <a:buFont typeface="Arial"/>
              <a:buNone/>
            </a:pPr>
            <a:endParaRPr dirty="0">
              <a:solidFill>
                <a:schemeClr val="dk1"/>
              </a:solidFill>
              <a:highlight>
                <a:schemeClr val="lt1"/>
              </a:highlight>
            </a:endParaRPr>
          </a:p>
          <a:p>
            <a:pPr marL="0" lvl="0" indent="0" algn="l" rtl="0">
              <a:spcBef>
                <a:spcPts val="1000"/>
              </a:spcBef>
              <a:spcAft>
                <a:spcPts val="0"/>
              </a:spcAft>
              <a:buClr>
                <a:schemeClr val="dk1"/>
              </a:buClr>
              <a:buSzPts val="1100"/>
              <a:buFont typeface="Arial"/>
              <a:buNone/>
            </a:pPr>
            <a:endParaRPr dirty="0">
              <a:solidFill>
                <a:schemeClr val="dk1"/>
              </a:solidFill>
              <a:highlight>
                <a:schemeClr val="lt1"/>
              </a:highlight>
            </a:endParaRPr>
          </a:p>
          <a:p>
            <a:pPr marL="0" lvl="0" indent="0" algn="l" rtl="0">
              <a:lnSpc>
                <a:spcPct val="138000"/>
              </a:lnSpc>
              <a:spcBef>
                <a:spcPts val="1000"/>
              </a:spcBef>
              <a:spcAft>
                <a:spcPts val="0"/>
              </a:spcAft>
              <a:buNone/>
            </a:pPr>
            <a:endParaRPr dirty="0">
              <a:solidFill>
                <a:schemeClr val="dk1"/>
              </a:solidFill>
            </a:endParaRPr>
          </a:p>
        </p:txBody>
      </p:sp>
      <p:sp>
        <p:nvSpPr>
          <p:cNvPr id="320" name="Google Shape;320;p47"/>
          <p:cNvSpPr txBox="1">
            <a:spLocks noGrp="1"/>
          </p:cNvSpPr>
          <p:nvPr>
            <p:ph type="body" idx="2"/>
          </p:nvPr>
        </p:nvSpPr>
        <p:spPr>
          <a:xfrm>
            <a:off x="6178800" y="216425"/>
            <a:ext cx="2695200" cy="18084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about dental health and the benefits of good oral hygiene and dental flossing, including regular check-ups at the dentist.</a:t>
            </a:r>
            <a:endParaRPr sz="1600" dirty="0"/>
          </a:p>
          <a:p>
            <a:pPr marL="0" lvl="0" indent="0" algn="l" rtl="0">
              <a:lnSpc>
                <a:spcPct val="115000"/>
              </a:lnSpc>
              <a:spcBef>
                <a:spcPts val="0"/>
              </a:spcBef>
              <a:spcAft>
                <a:spcPts val="0"/>
              </a:spcAft>
              <a:buClr>
                <a:schemeClr val="dk1"/>
              </a:buClr>
              <a:buSzPts val="1100"/>
              <a:buNone/>
            </a:pPr>
            <a:endParaRPr sz="1600" dirty="0"/>
          </a:p>
        </p:txBody>
      </p:sp>
      <p:sp>
        <p:nvSpPr>
          <p:cNvPr id="319" name="Google Shape;319;p4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dirty="0"/>
          </a:p>
        </p:txBody>
      </p:sp>
      <p:sp>
        <p:nvSpPr>
          <p:cNvPr id="321" name="Google Shape;321;p47"/>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Good dental hygiene </a:t>
            </a:r>
            <a:endParaRPr dirty="0"/>
          </a:p>
        </p:txBody>
      </p:sp>
      <p:sp>
        <p:nvSpPr>
          <p:cNvPr id="327" name="Google Shape;327;p48"/>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GB" dirty="0">
                <a:solidFill>
                  <a:schemeClr val="dk1"/>
                </a:solidFill>
                <a:highlight>
                  <a:srgbClr val="FFFFFF"/>
                </a:highlight>
              </a:rPr>
              <a:t>Teach that good dental hygiene involves:</a:t>
            </a:r>
            <a:endParaRPr dirty="0">
              <a:solidFill>
                <a:schemeClr val="dk1"/>
              </a:solidFill>
              <a:highlight>
                <a:srgbClr val="FFFFFF"/>
              </a:highlight>
            </a:endParaRPr>
          </a:p>
          <a:p>
            <a:pPr marL="457200" lvl="0" indent="-317500" algn="l" rtl="0">
              <a:lnSpc>
                <a:spcPct val="115000"/>
              </a:lnSpc>
              <a:spcBef>
                <a:spcPts val="1000"/>
              </a:spcBef>
              <a:spcAft>
                <a:spcPts val="0"/>
              </a:spcAft>
              <a:buClr>
                <a:schemeClr val="accent1"/>
              </a:buClr>
              <a:buSzPts val="1400"/>
              <a:buChar char="●"/>
            </a:pPr>
            <a:r>
              <a:rPr lang="en-GB" b="1" dirty="0">
                <a:solidFill>
                  <a:schemeClr val="dk1"/>
                </a:solidFill>
                <a:highlight>
                  <a:srgbClr val="FFFFFF"/>
                </a:highlight>
              </a:rPr>
              <a:t>brushing</a:t>
            </a:r>
            <a:r>
              <a:rPr lang="en-GB" dirty="0">
                <a:solidFill>
                  <a:schemeClr val="dk1"/>
                </a:solidFill>
                <a:highlight>
                  <a:srgbClr val="FFFFFF"/>
                </a:highlight>
              </a:rPr>
              <a:t> </a:t>
            </a:r>
            <a:r>
              <a:rPr lang="en-GB" b="1" dirty="0">
                <a:solidFill>
                  <a:schemeClr val="dk1"/>
                </a:solidFill>
                <a:highlight>
                  <a:srgbClr val="FFFFFF"/>
                </a:highlight>
              </a:rPr>
              <a:t>twice a day</a:t>
            </a:r>
            <a:r>
              <a:rPr lang="en-GB" dirty="0">
                <a:solidFill>
                  <a:schemeClr val="dk1"/>
                </a:solidFill>
                <a:highlight>
                  <a:srgbClr val="FFFFFF"/>
                </a:highlight>
              </a:rPr>
              <a:t> (once before bed) for 2 minutes</a:t>
            </a:r>
            <a:endParaRPr dirty="0">
              <a:solidFill>
                <a:schemeClr val="dk1"/>
              </a:solidFill>
              <a:highlight>
                <a:srgbClr val="FFFFFF"/>
              </a:highlight>
            </a:endParaRPr>
          </a:p>
          <a:p>
            <a:pPr marL="457200" lvl="0" indent="-317500" algn="l" rtl="0">
              <a:spcBef>
                <a:spcPts val="0"/>
              </a:spcBef>
              <a:spcAft>
                <a:spcPts val="0"/>
              </a:spcAft>
              <a:buClr>
                <a:schemeClr val="accent1"/>
              </a:buClr>
              <a:buSzPts val="1400"/>
              <a:buChar char="●"/>
            </a:pPr>
            <a:r>
              <a:rPr lang="en-GB" b="1" dirty="0">
                <a:solidFill>
                  <a:schemeClr val="dk1"/>
                </a:solidFill>
                <a:highlight>
                  <a:schemeClr val="lt1"/>
                </a:highlight>
              </a:rPr>
              <a:t>removing any plaque </a:t>
            </a:r>
            <a:r>
              <a:rPr lang="en-GB" dirty="0">
                <a:solidFill>
                  <a:schemeClr val="dk1"/>
                </a:solidFill>
                <a:highlight>
                  <a:schemeClr val="lt1"/>
                </a:highlight>
              </a:rPr>
              <a:t>by brushing teeth gently even if the gums bleed</a:t>
            </a:r>
            <a:endParaRPr dirty="0">
              <a:solidFill>
                <a:schemeClr val="dk1"/>
              </a:solidFill>
              <a:highlight>
                <a:schemeClr val="lt1"/>
              </a:highlight>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highlight>
                  <a:srgbClr val="FFFFFF"/>
                </a:highlight>
              </a:rPr>
              <a:t>using </a:t>
            </a:r>
            <a:r>
              <a:rPr lang="en-GB" b="1" dirty="0">
                <a:solidFill>
                  <a:schemeClr val="dk1"/>
                </a:solidFill>
                <a:highlight>
                  <a:srgbClr val="FFFFFF"/>
                </a:highlight>
              </a:rPr>
              <a:t>fluoride toothpaste</a:t>
            </a:r>
            <a:r>
              <a:rPr lang="en-GB" dirty="0">
                <a:solidFill>
                  <a:schemeClr val="dk1"/>
                </a:solidFill>
                <a:highlight>
                  <a:srgbClr val="FFFFFF"/>
                </a:highlight>
              </a:rPr>
              <a:t>, as fluoride strengthens the enamel to prevent tooth decay</a:t>
            </a:r>
            <a:endParaRPr dirty="0">
              <a:solidFill>
                <a:schemeClr val="dk1"/>
              </a:solidFill>
              <a:highlight>
                <a:srgbClr val="FFFFFF"/>
              </a:highlight>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highlight>
                  <a:srgbClr val="FFFFFF"/>
                </a:highlight>
              </a:rPr>
              <a:t>spitting </a:t>
            </a:r>
            <a:r>
              <a:rPr lang="en-GB" b="1" dirty="0">
                <a:solidFill>
                  <a:schemeClr val="dk1"/>
                </a:solidFill>
                <a:highlight>
                  <a:schemeClr val="lt1"/>
                </a:highlight>
              </a:rPr>
              <a:t>and not rinsing</a:t>
            </a:r>
            <a:r>
              <a:rPr lang="en-GB" dirty="0">
                <a:solidFill>
                  <a:schemeClr val="dk1"/>
                </a:solidFill>
                <a:highlight>
                  <a:schemeClr val="lt1"/>
                </a:highlight>
              </a:rPr>
              <a:t> </a:t>
            </a:r>
            <a:r>
              <a:rPr lang="en-GB" dirty="0">
                <a:solidFill>
                  <a:schemeClr val="dk1"/>
                </a:solidFill>
                <a:highlight>
                  <a:srgbClr val="FFFFFF"/>
                </a:highlight>
              </a:rPr>
              <a:t>after brushing, as fluoride helps protect teeth even after brushing</a:t>
            </a:r>
          </a:p>
          <a:p>
            <a:pPr lvl="0">
              <a:spcBef>
                <a:spcPts val="1000"/>
              </a:spcBef>
              <a:buClr>
                <a:srgbClr val="5FCBEF"/>
              </a:buClr>
            </a:pPr>
            <a:r>
              <a:rPr lang="en-GB" b="1" dirty="0">
                <a:solidFill>
                  <a:prstClr val="black"/>
                </a:solidFill>
                <a:highlight>
                  <a:prstClr val="white"/>
                </a:highlight>
              </a:rPr>
              <a:t>flossing or interdental cleaning</a:t>
            </a:r>
            <a:r>
              <a:rPr lang="en-GB" dirty="0">
                <a:solidFill>
                  <a:prstClr val="black"/>
                </a:solidFill>
                <a:highlight>
                  <a:prstClr val="white"/>
                </a:highlight>
              </a:rPr>
              <a:t> to remove plaque between the teeth where the brush cannot reach (usually not necessary for primary school children and a dentist can advise whether it is required)</a:t>
            </a:r>
          </a:p>
          <a:p>
            <a:pPr marL="0" lvl="0" indent="0">
              <a:lnSpc>
                <a:spcPct val="115000"/>
              </a:lnSpc>
              <a:spcBef>
                <a:spcPts val="1000"/>
              </a:spcBef>
              <a:buClr>
                <a:srgbClr val="5FCBEF"/>
              </a:buClr>
              <a:buNone/>
            </a:pPr>
            <a:r>
              <a:rPr lang="en-GB" dirty="0">
                <a:solidFill>
                  <a:prstClr val="black"/>
                </a:solidFill>
                <a:highlight>
                  <a:prstClr val="white"/>
                </a:highlight>
              </a:rPr>
              <a:t>Some food and drinks are very high in sugar which can affect the health of our teeth. Good dental hygiene must be </a:t>
            </a:r>
            <a:r>
              <a:rPr lang="en-GB" b="1" dirty="0">
                <a:solidFill>
                  <a:prstClr val="black"/>
                </a:solidFill>
                <a:highlight>
                  <a:prstClr val="white"/>
                </a:highlight>
              </a:rPr>
              <a:t>combined</a:t>
            </a:r>
            <a:r>
              <a:rPr lang="en-GB" dirty="0">
                <a:solidFill>
                  <a:prstClr val="black"/>
                </a:solidFill>
                <a:highlight>
                  <a:prstClr val="white"/>
                </a:highlight>
              </a:rPr>
              <a:t> with a </a:t>
            </a:r>
            <a:r>
              <a:rPr lang="en-GB" b="1" dirty="0">
                <a:solidFill>
                  <a:prstClr val="black"/>
                </a:solidFill>
                <a:highlight>
                  <a:prstClr val="white"/>
                </a:highlight>
              </a:rPr>
              <a:t>limited intake of sugary food and drink</a:t>
            </a:r>
            <a:r>
              <a:rPr lang="en-GB" dirty="0">
                <a:solidFill>
                  <a:prstClr val="black"/>
                </a:solidFill>
                <a:highlight>
                  <a:prstClr val="white"/>
                </a:highlight>
              </a:rPr>
              <a:t> as even the best dental hygiene cannot totally counter the bad effects of too much sugar.</a:t>
            </a:r>
          </a:p>
          <a:p>
            <a:pPr marL="457200" lvl="0" indent="-317500" algn="l" rtl="0">
              <a:lnSpc>
                <a:spcPct val="115000"/>
              </a:lnSpc>
              <a:spcBef>
                <a:spcPts val="0"/>
              </a:spcBef>
              <a:spcAft>
                <a:spcPts val="0"/>
              </a:spcAft>
              <a:buClr>
                <a:schemeClr val="accent1"/>
              </a:buClr>
              <a:buSzPts val="1400"/>
              <a:buChar char="●"/>
            </a:pPr>
            <a:endParaRPr dirty="0">
              <a:solidFill>
                <a:schemeClr val="dk1"/>
              </a:solidFill>
              <a:highlight>
                <a:srgbClr val="FFFFFF"/>
              </a:highlight>
            </a:endParaRPr>
          </a:p>
          <a:p>
            <a:pPr marL="0" lvl="0" indent="0" algn="l" rtl="0">
              <a:lnSpc>
                <a:spcPct val="115000"/>
              </a:lnSpc>
              <a:spcBef>
                <a:spcPts val="0"/>
              </a:spcBef>
              <a:spcAft>
                <a:spcPts val="0"/>
              </a:spcAft>
              <a:buNone/>
            </a:pPr>
            <a:endParaRPr dirty="0">
              <a:solidFill>
                <a:schemeClr val="dk1"/>
              </a:solidFill>
              <a:highlight>
                <a:srgbClr val="FFFFFF"/>
              </a:highlight>
            </a:endParaRPr>
          </a:p>
        </p:txBody>
      </p:sp>
      <p:sp>
        <p:nvSpPr>
          <p:cNvPr id="329" name="Google Shape;329;p48"/>
          <p:cNvSpPr txBox="1">
            <a:spLocks noGrp="1"/>
          </p:cNvSpPr>
          <p:nvPr>
            <p:ph type="body" idx="2"/>
          </p:nvPr>
        </p:nvSpPr>
        <p:spPr>
          <a:xfrm>
            <a:off x="6178800" y="216425"/>
            <a:ext cx="2695200" cy="18084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about dental health and the benefits of good oral hygiene and dental flossing, including regular check-ups at the dentist.</a:t>
            </a:r>
            <a:endParaRPr sz="1600" dirty="0"/>
          </a:p>
          <a:p>
            <a:pPr marL="0" lvl="0" indent="0" algn="l" rtl="0">
              <a:lnSpc>
                <a:spcPct val="115000"/>
              </a:lnSpc>
              <a:spcBef>
                <a:spcPts val="0"/>
              </a:spcBef>
              <a:spcAft>
                <a:spcPts val="0"/>
              </a:spcAft>
              <a:buClr>
                <a:schemeClr val="dk1"/>
              </a:buClr>
              <a:buSzPts val="1100"/>
              <a:buNone/>
            </a:pPr>
            <a:endParaRPr sz="1600" dirty="0"/>
          </a:p>
        </p:txBody>
      </p:sp>
      <p:sp>
        <p:nvSpPr>
          <p:cNvPr id="328" name="Google Shape;328;p4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dirty="0"/>
          </a:p>
        </p:txBody>
      </p:sp>
      <p:sp>
        <p:nvSpPr>
          <p:cNvPr id="330" name="Google Shape;330;p48"/>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Benefits of dental checks</a:t>
            </a:r>
            <a:endParaRPr dirty="0"/>
          </a:p>
          <a:p>
            <a:pPr marL="0" marR="0" lvl="0" indent="0" algn="l" rtl="0">
              <a:lnSpc>
                <a:spcPct val="100000"/>
              </a:lnSpc>
              <a:spcBef>
                <a:spcPts val="0"/>
              </a:spcBef>
              <a:spcAft>
                <a:spcPts val="0"/>
              </a:spcAft>
              <a:buSzPts val="2800"/>
              <a:buNone/>
            </a:pPr>
            <a:endParaRPr dirty="0">
              <a:solidFill>
                <a:srgbClr val="073763"/>
              </a:solidFill>
            </a:endParaRPr>
          </a:p>
        </p:txBody>
      </p:sp>
      <p:sp>
        <p:nvSpPr>
          <p:cNvPr id="345" name="Google Shape;345;p50"/>
          <p:cNvSpPr txBox="1">
            <a:spLocks noGrp="1"/>
          </p:cNvSpPr>
          <p:nvPr>
            <p:ph type="body" idx="1"/>
          </p:nvPr>
        </p:nvSpPr>
        <p:spPr>
          <a:xfrm>
            <a:off x="270000" y="7389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GB" dirty="0">
                <a:solidFill>
                  <a:schemeClr val="dk1"/>
                </a:solidFill>
                <a:highlight>
                  <a:srgbClr val="FFFFFF"/>
                </a:highlight>
              </a:rPr>
              <a:t>Explain tha</a:t>
            </a:r>
            <a:r>
              <a:rPr lang="en-GB" dirty="0">
                <a:solidFill>
                  <a:srgbClr val="000000"/>
                </a:solidFill>
                <a:highlight>
                  <a:srgbClr val="FFFFFF"/>
                </a:highlight>
              </a:rPr>
              <a:t>t having regular check ups</a:t>
            </a:r>
            <a:r>
              <a:rPr lang="en-GB" dirty="0">
                <a:solidFill>
                  <a:schemeClr val="dk1"/>
                </a:solidFill>
                <a:highlight>
                  <a:srgbClr val="FFFFFF"/>
                </a:highlight>
              </a:rPr>
              <a:t> with a dentist can prevent problems building up.</a:t>
            </a:r>
            <a:endParaRPr dirty="0">
              <a:solidFill>
                <a:schemeClr val="dk1"/>
              </a:solidFill>
              <a:highlight>
                <a:srgbClr val="FFFFFF"/>
              </a:highlight>
            </a:endParaRPr>
          </a:p>
          <a:p>
            <a:pPr marL="0" lvl="0" indent="0" algn="l" rtl="0">
              <a:lnSpc>
                <a:spcPct val="115000"/>
              </a:lnSpc>
              <a:spcBef>
                <a:spcPts val="1000"/>
              </a:spcBef>
              <a:spcAft>
                <a:spcPts val="0"/>
              </a:spcAft>
              <a:buNone/>
            </a:pPr>
            <a:r>
              <a:rPr lang="en-GB" dirty="0">
                <a:solidFill>
                  <a:schemeClr val="dk1"/>
                </a:solidFill>
                <a:highlight>
                  <a:srgbClr val="FFFFFF"/>
                </a:highlight>
              </a:rPr>
              <a:t>Regular check-ups means that dentists can:</a:t>
            </a:r>
            <a:endParaRPr dirty="0">
              <a:solidFill>
                <a:schemeClr val="dk1"/>
              </a:solidFill>
              <a:highlight>
                <a:srgbClr val="FFFFFF"/>
              </a:highlight>
            </a:endParaRPr>
          </a:p>
          <a:p>
            <a:pPr marL="457200" lvl="0" indent="-317500" algn="l" rtl="0">
              <a:lnSpc>
                <a:spcPct val="115000"/>
              </a:lnSpc>
              <a:spcBef>
                <a:spcPts val="1000"/>
              </a:spcBef>
              <a:spcAft>
                <a:spcPts val="0"/>
              </a:spcAft>
              <a:buClr>
                <a:schemeClr val="accent1"/>
              </a:buClr>
              <a:buSzPts val="1400"/>
              <a:buChar char="●"/>
            </a:pPr>
            <a:r>
              <a:rPr lang="en-GB" dirty="0">
                <a:solidFill>
                  <a:schemeClr val="dk1"/>
                </a:solidFill>
                <a:highlight>
                  <a:srgbClr val="FFFFFF"/>
                </a:highlight>
              </a:rPr>
              <a:t>spot any </a:t>
            </a:r>
            <a:r>
              <a:rPr lang="en-GB" b="1" dirty="0">
                <a:solidFill>
                  <a:schemeClr val="dk1"/>
                </a:solidFill>
                <a:highlight>
                  <a:srgbClr val="FFFFFF"/>
                </a:highlight>
              </a:rPr>
              <a:t>signs of tooth decay</a:t>
            </a:r>
            <a:endParaRPr b="1" dirty="0">
              <a:solidFill>
                <a:schemeClr val="dk1"/>
              </a:solidFill>
              <a:highlight>
                <a:srgbClr val="FFFFFF"/>
              </a:highlight>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highlight>
                  <a:srgbClr val="FFFFFF"/>
                </a:highlight>
              </a:rPr>
              <a:t>help </a:t>
            </a:r>
            <a:r>
              <a:rPr lang="en-GB" b="1" dirty="0">
                <a:solidFill>
                  <a:schemeClr val="dk1"/>
                </a:solidFill>
                <a:highlight>
                  <a:srgbClr val="FFFFFF"/>
                </a:highlight>
              </a:rPr>
              <a:t>repair teeth</a:t>
            </a:r>
            <a:r>
              <a:rPr lang="en-GB" dirty="0">
                <a:solidFill>
                  <a:schemeClr val="dk1"/>
                </a:solidFill>
                <a:highlight>
                  <a:srgbClr val="FFFFFF"/>
                </a:highlight>
              </a:rPr>
              <a:t> if there are any holes in them</a:t>
            </a:r>
            <a:endParaRPr dirty="0">
              <a:solidFill>
                <a:schemeClr val="dk1"/>
              </a:solidFill>
              <a:highlight>
                <a:srgbClr val="FFFFFF"/>
              </a:highlight>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highlight>
                  <a:srgbClr val="FFFFFF"/>
                </a:highlight>
              </a:rPr>
              <a:t>advise on ways to improve </a:t>
            </a:r>
            <a:r>
              <a:rPr lang="en-GB" b="1" dirty="0">
                <a:solidFill>
                  <a:schemeClr val="dk1"/>
                </a:solidFill>
                <a:highlight>
                  <a:srgbClr val="FFFFFF"/>
                </a:highlight>
              </a:rPr>
              <a:t>toothbrushing</a:t>
            </a:r>
            <a:endParaRPr b="1" dirty="0">
              <a:solidFill>
                <a:schemeClr val="dk1"/>
              </a:solidFill>
              <a:highlight>
                <a:srgbClr val="FFFFFF"/>
              </a:highlight>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highlight>
                  <a:srgbClr val="FFFFFF"/>
                </a:highlight>
              </a:rPr>
              <a:t>advise on how to </a:t>
            </a:r>
            <a:r>
              <a:rPr lang="en-GB" b="1" dirty="0">
                <a:solidFill>
                  <a:schemeClr val="dk1"/>
                </a:solidFill>
                <a:highlight>
                  <a:srgbClr val="FFFFFF"/>
                </a:highlight>
              </a:rPr>
              <a:t>reduce sugar</a:t>
            </a:r>
            <a:r>
              <a:rPr lang="en-GB" dirty="0">
                <a:solidFill>
                  <a:schemeClr val="dk1"/>
                </a:solidFill>
                <a:highlight>
                  <a:srgbClr val="FFFFFF"/>
                </a:highlight>
              </a:rPr>
              <a:t> consumption</a:t>
            </a:r>
            <a:endParaRPr dirty="0">
              <a:solidFill>
                <a:schemeClr val="dk1"/>
              </a:solidFill>
              <a:highlight>
                <a:srgbClr val="FFFFFF"/>
              </a:highlight>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highlight>
                  <a:srgbClr val="FFFFFF"/>
                </a:highlight>
              </a:rPr>
              <a:t>check that </a:t>
            </a:r>
            <a:r>
              <a:rPr lang="en-GB" b="1" dirty="0">
                <a:solidFill>
                  <a:schemeClr val="dk1"/>
                </a:solidFill>
                <a:highlight>
                  <a:srgbClr val="FFFFFF"/>
                </a:highlight>
              </a:rPr>
              <a:t>primary (baby) </a:t>
            </a:r>
            <a:r>
              <a:rPr lang="en-GB" dirty="0">
                <a:solidFill>
                  <a:schemeClr val="dk1"/>
                </a:solidFill>
                <a:highlight>
                  <a:srgbClr val="FFFFFF"/>
                </a:highlight>
              </a:rPr>
              <a:t>teeth are falling out when they should</a:t>
            </a:r>
            <a:endParaRPr dirty="0">
              <a:solidFill>
                <a:schemeClr val="dk1"/>
              </a:solidFill>
              <a:highlight>
                <a:srgbClr val="FFFFFF"/>
              </a:highlight>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highlight>
                  <a:srgbClr val="FFFFFF"/>
                </a:highlight>
              </a:rPr>
              <a:t>check that</a:t>
            </a:r>
            <a:r>
              <a:rPr lang="en-GB" b="1" dirty="0">
                <a:solidFill>
                  <a:schemeClr val="dk1"/>
                </a:solidFill>
                <a:highlight>
                  <a:srgbClr val="FFFFFF"/>
                </a:highlight>
              </a:rPr>
              <a:t> permanent teeth </a:t>
            </a:r>
            <a:r>
              <a:rPr lang="en-GB" dirty="0">
                <a:solidFill>
                  <a:schemeClr val="dk1"/>
                </a:solidFill>
                <a:highlight>
                  <a:srgbClr val="FFFFFF"/>
                </a:highlight>
              </a:rPr>
              <a:t>are growing and in good condition</a:t>
            </a:r>
            <a:endParaRPr dirty="0">
              <a:solidFill>
                <a:schemeClr val="dk1"/>
              </a:solidFill>
              <a:highlight>
                <a:srgbClr val="FFFFFF"/>
              </a:highlight>
            </a:endParaRPr>
          </a:p>
        </p:txBody>
      </p:sp>
      <p:sp>
        <p:nvSpPr>
          <p:cNvPr id="347" name="Google Shape;347;p50"/>
          <p:cNvSpPr txBox="1">
            <a:spLocks noGrp="1"/>
          </p:cNvSpPr>
          <p:nvPr>
            <p:ph type="body" idx="2"/>
          </p:nvPr>
        </p:nvSpPr>
        <p:spPr>
          <a:xfrm>
            <a:off x="6178800" y="216425"/>
            <a:ext cx="2695200" cy="18084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about dental health and the benefits of good oral hygiene and dental flossing, including regular check-ups at the dentist.</a:t>
            </a:r>
            <a:endParaRPr sz="1600" dirty="0"/>
          </a:p>
          <a:p>
            <a:pPr marL="0" lvl="0" indent="0" algn="l" rtl="0">
              <a:lnSpc>
                <a:spcPct val="115000"/>
              </a:lnSpc>
              <a:spcBef>
                <a:spcPts val="0"/>
              </a:spcBef>
              <a:spcAft>
                <a:spcPts val="0"/>
              </a:spcAft>
              <a:buClr>
                <a:schemeClr val="dk1"/>
              </a:buClr>
              <a:buSzPts val="1100"/>
              <a:buNone/>
            </a:pPr>
            <a:endParaRPr sz="1600" dirty="0"/>
          </a:p>
        </p:txBody>
      </p:sp>
      <p:sp>
        <p:nvSpPr>
          <p:cNvPr id="346" name="Google Shape;346;p5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dirty="0"/>
          </a:p>
        </p:txBody>
      </p:sp>
      <p:sp>
        <p:nvSpPr>
          <p:cNvPr id="348" name="Google Shape;348;p50"/>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F32A0CFA-EA86-4783-B462-08B3A654B5C1}"/>
              </a:ext>
            </a:extLst>
          </p:cNvPr>
          <p:cNvSpPr/>
          <p:nvPr/>
        </p:nvSpPr>
        <p:spPr>
          <a:xfrm>
            <a:off x="5909844" y="2331326"/>
            <a:ext cx="2695200" cy="1808400"/>
          </a:xfrm>
          <a:prstGeom prst="wedgeEllipseCallout">
            <a:avLst>
              <a:gd name="adj1" fmla="val -53620"/>
              <a:gd name="adj2" fmla="val -4245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we make links with a local dentist? Ask pupils what it is like to go to the dentist?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2"/>
        <p:cNvGrpSpPr/>
        <p:nvPr/>
      </p:nvGrpSpPr>
      <p:grpSpPr>
        <a:xfrm>
          <a:off x="0" y="0"/>
          <a:ext cx="0" cy="0"/>
          <a:chOff x="0" y="0"/>
          <a:chExt cx="0" cy="0"/>
        </a:xfrm>
      </p:grpSpPr>
      <p:grpSp>
        <p:nvGrpSpPr>
          <p:cNvPr id="103" name="Group 10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0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5" name="Straight Connector 10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3" name="Google Shape;353;p51"/>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rmAutofit/>
          </a:bodyPr>
          <a:lstStyle/>
          <a:p>
            <a:pPr marL="0" lvl="0" indent="0" algn="l" defTabSz="457200">
              <a:spcBef>
                <a:spcPct val="0"/>
              </a:spcBef>
              <a:spcAft>
                <a:spcPts val="0"/>
              </a:spcAft>
            </a:pPr>
            <a:r>
              <a:rPr lang="en-US" dirty="0"/>
              <a:t>Personal hygiene</a:t>
            </a:r>
          </a:p>
        </p:txBody>
      </p:sp>
      <p:pic>
        <p:nvPicPr>
          <p:cNvPr id="3" name="Picture 2" descr="A picture containing text&#10;&#10;Description automatically generated">
            <a:extLst>
              <a:ext uri="{FF2B5EF4-FFF2-40B4-BE49-F238E27FC236}">
                <a16:creationId xmlns:a16="http://schemas.microsoft.com/office/drawing/2014/main" id="{33390A29-2B1B-4524-B791-6FB743D2532D}"/>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354" name="Google Shape;354;p51"/>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25</a:t>
            </a:fld>
            <a:endParaRPr lang="en-US" sz="700" kern="1200" dirty="0">
              <a:solidFill>
                <a:schemeClr val="accent1"/>
              </a:solidFill>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Personal hygiene </a:t>
            </a:r>
            <a:endParaRPr dirty="0"/>
          </a:p>
        </p:txBody>
      </p:sp>
      <p:sp>
        <p:nvSpPr>
          <p:cNvPr id="360" name="Google Shape;360;p52"/>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dirty="0">
                <a:solidFill>
                  <a:schemeClr val="dk1"/>
                </a:solidFill>
              </a:rPr>
              <a:t>Teach the importance of good personal hygiene.</a:t>
            </a:r>
            <a:endParaRPr dirty="0">
              <a:solidFill>
                <a:schemeClr val="dk1"/>
              </a:solidFill>
            </a:endParaRPr>
          </a:p>
          <a:p>
            <a:pPr marL="0" lvl="0" indent="0" algn="l" rtl="0">
              <a:lnSpc>
                <a:spcPct val="115000"/>
              </a:lnSpc>
              <a:spcBef>
                <a:spcPts val="1000"/>
              </a:spcBef>
              <a:spcAft>
                <a:spcPts val="0"/>
              </a:spcAft>
              <a:buNone/>
            </a:pPr>
            <a:r>
              <a:rPr lang="en-GB" dirty="0">
                <a:solidFill>
                  <a:schemeClr val="dk1"/>
                </a:solidFill>
              </a:rPr>
              <a:t>Explain that </a:t>
            </a:r>
            <a:r>
              <a:rPr lang="en-GB" b="1" dirty="0">
                <a:solidFill>
                  <a:schemeClr val="dk1"/>
                </a:solidFill>
              </a:rPr>
              <a:t>good hygiene </a:t>
            </a:r>
            <a:r>
              <a:rPr lang="en-GB" dirty="0">
                <a:solidFill>
                  <a:schemeClr val="dk1"/>
                </a:solidFill>
              </a:rPr>
              <a:t>can help to prevent:</a:t>
            </a:r>
            <a:endParaRPr dirty="0">
              <a:solidFill>
                <a:schemeClr val="dk1"/>
              </a:solidFill>
            </a:endParaRPr>
          </a:p>
          <a:p>
            <a:pPr marL="457200" lvl="0" indent="-317500" algn="l" rtl="0">
              <a:lnSpc>
                <a:spcPct val="115000"/>
              </a:lnSpc>
              <a:spcBef>
                <a:spcPts val="1000"/>
              </a:spcBef>
              <a:spcAft>
                <a:spcPts val="0"/>
              </a:spcAft>
              <a:buClr>
                <a:schemeClr val="accent1"/>
              </a:buClr>
              <a:buSzPts val="1400"/>
              <a:buChar char="●"/>
            </a:pPr>
            <a:r>
              <a:rPr lang="en-GB" b="1" dirty="0">
                <a:solidFill>
                  <a:schemeClr val="dk1"/>
                </a:solidFill>
              </a:rPr>
              <a:t>illness</a:t>
            </a:r>
            <a:r>
              <a:rPr lang="en-GB" dirty="0">
                <a:solidFill>
                  <a:schemeClr val="dk1"/>
                </a:solidFill>
              </a:rPr>
              <a:t>, such as infections</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spreading</a:t>
            </a:r>
            <a:r>
              <a:rPr lang="en-GB" b="1" dirty="0">
                <a:solidFill>
                  <a:schemeClr val="dk1"/>
                </a:solidFill>
              </a:rPr>
              <a:t> germs</a:t>
            </a:r>
            <a:endParaRPr b="1"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skin problems</a:t>
            </a:r>
            <a:endParaRPr b="1" dirty="0">
              <a:solidFill>
                <a:schemeClr val="dk1"/>
              </a:solidFill>
            </a:endParaRPr>
          </a:p>
          <a:p>
            <a:pPr marL="0" lvl="0" indent="0" algn="l" rtl="0">
              <a:spcBef>
                <a:spcPts val="1000"/>
              </a:spcBef>
              <a:spcAft>
                <a:spcPts val="0"/>
              </a:spcAft>
              <a:buNone/>
            </a:pPr>
            <a:r>
              <a:rPr lang="en-GB" dirty="0">
                <a:solidFill>
                  <a:schemeClr val="dk1"/>
                </a:solidFill>
              </a:rPr>
              <a:t>Good hygiene is also important for </a:t>
            </a:r>
            <a:r>
              <a:rPr lang="en-GB" b="1" dirty="0">
                <a:solidFill>
                  <a:schemeClr val="dk1"/>
                </a:solidFill>
              </a:rPr>
              <a:t>social reasons</a:t>
            </a:r>
            <a:r>
              <a:rPr lang="en-GB" dirty="0">
                <a:solidFill>
                  <a:schemeClr val="dk1"/>
                </a:solidFill>
              </a:rPr>
              <a:t>, for example, to prevent body odour. </a:t>
            </a:r>
          </a:p>
          <a:p>
            <a:pPr marL="0" lvl="0" indent="0">
              <a:lnSpc>
                <a:spcPct val="115000"/>
              </a:lnSpc>
              <a:spcBef>
                <a:spcPts val="1000"/>
              </a:spcBef>
              <a:buClr>
                <a:srgbClr val="5FCBEF"/>
              </a:buClr>
              <a:buNone/>
            </a:pPr>
            <a:r>
              <a:rPr lang="en-GB" dirty="0">
                <a:solidFill>
                  <a:prstClr val="black"/>
                </a:solidFill>
              </a:rPr>
              <a:t>Explain that good hygiene can be maintained by:</a:t>
            </a:r>
          </a:p>
          <a:p>
            <a:pPr lvl="0">
              <a:lnSpc>
                <a:spcPct val="115000"/>
              </a:lnSpc>
              <a:spcBef>
                <a:spcPts val="1000"/>
              </a:spcBef>
              <a:buClr>
                <a:srgbClr val="5FCBEF"/>
              </a:buClr>
            </a:pPr>
            <a:r>
              <a:rPr lang="en-GB" dirty="0">
                <a:solidFill>
                  <a:prstClr val="black"/>
                </a:solidFill>
              </a:rPr>
              <a:t>washing the </a:t>
            </a:r>
            <a:r>
              <a:rPr lang="en-GB" b="1" dirty="0">
                <a:solidFill>
                  <a:prstClr val="black"/>
                </a:solidFill>
              </a:rPr>
              <a:t>face </a:t>
            </a:r>
            <a:r>
              <a:rPr lang="en-GB" dirty="0">
                <a:solidFill>
                  <a:prstClr val="black"/>
                </a:solidFill>
              </a:rPr>
              <a:t>daily</a:t>
            </a:r>
          </a:p>
          <a:p>
            <a:pPr lvl="0">
              <a:lnSpc>
                <a:spcPct val="115000"/>
              </a:lnSpc>
              <a:buClr>
                <a:srgbClr val="5FCBEF"/>
              </a:buClr>
            </a:pPr>
            <a:r>
              <a:rPr lang="en-GB" dirty="0">
                <a:solidFill>
                  <a:prstClr val="black"/>
                </a:solidFill>
              </a:rPr>
              <a:t>regularly </a:t>
            </a:r>
            <a:r>
              <a:rPr lang="en-GB" b="1" dirty="0">
                <a:solidFill>
                  <a:prstClr val="black"/>
                </a:solidFill>
              </a:rPr>
              <a:t>bathing or showering </a:t>
            </a:r>
            <a:r>
              <a:rPr lang="en-GB" dirty="0">
                <a:solidFill>
                  <a:prstClr val="black"/>
                </a:solidFill>
              </a:rPr>
              <a:t>our body and hair</a:t>
            </a:r>
          </a:p>
          <a:p>
            <a:pPr lvl="0">
              <a:lnSpc>
                <a:spcPct val="115000"/>
              </a:lnSpc>
              <a:buClr>
                <a:srgbClr val="5FCBEF"/>
              </a:buClr>
            </a:pPr>
            <a:r>
              <a:rPr lang="en-GB" b="1" dirty="0">
                <a:solidFill>
                  <a:prstClr val="black"/>
                </a:solidFill>
              </a:rPr>
              <a:t>cleaning ourselves</a:t>
            </a:r>
            <a:r>
              <a:rPr lang="en-GB" dirty="0">
                <a:solidFill>
                  <a:prstClr val="black"/>
                </a:solidFill>
              </a:rPr>
              <a:t> and </a:t>
            </a:r>
            <a:r>
              <a:rPr lang="en-GB" b="1" dirty="0">
                <a:solidFill>
                  <a:prstClr val="black"/>
                </a:solidFill>
              </a:rPr>
              <a:t>washing our hands</a:t>
            </a:r>
            <a:r>
              <a:rPr lang="en-GB" dirty="0">
                <a:solidFill>
                  <a:prstClr val="black"/>
                </a:solidFill>
              </a:rPr>
              <a:t> after we use the toilet</a:t>
            </a:r>
            <a:endParaRPr lang="en-GB" b="1" dirty="0">
              <a:solidFill>
                <a:prstClr val="black"/>
              </a:solidFill>
            </a:endParaRPr>
          </a:p>
          <a:p>
            <a:pPr lvl="0">
              <a:lnSpc>
                <a:spcPct val="115000"/>
              </a:lnSpc>
              <a:buClr>
                <a:srgbClr val="5FCBEF"/>
              </a:buClr>
            </a:pPr>
            <a:r>
              <a:rPr lang="en-GB" b="1" dirty="0">
                <a:solidFill>
                  <a:prstClr val="black"/>
                </a:solidFill>
              </a:rPr>
              <a:t>trimming</a:t>
            </a:r>
            <a:r>
              <a:rPr lang="en-GB" dirty="0">
                <a:solidFill>
                  <a:prstClr val="black"/>
                </a:solidFill>
              </a:rPr>
              <a:t> </a:t>
            </a:r>
            <a:r>
              <a:rPr lang="en-GB" b="1" dirty="0">
                <a:solidFill>
                  <a:prstClr val="black"/>
                </a:solidFill>
              </a:rPr>
              <a:t>fingernails </a:t>
            </a:r>
            <a:r>
              <a:rPr lang="en-GB" dirty="0">
                <a:solidFill>
                  <a:prstClr val="black"/>
                </a:solidFill>
              </a:rPr>
              <a:t>and</a:t>
            </a:r>
            <a:r>
              <a:rPr lang="en-GB" b="1" dirty="0">
                <a:solidFill>
                  <a:prstClr val="black"/>
                </a:solidFill>
              </a:rPr>
              <a:t> toenails</a:t>
            </a:r>
            <a:r>
              <a:rPr lang="en-GB" dirty="0">
                <a:solidFill>
                  <a:prstClr val="black"/>
                </a:solidFill>
              </a:rPr>
              <a:t> to avoid trapping germs under them</a:t>
            </a:r>
          </a:p>
          <a:p>
            <a:pPr marL="0" lvl="0" indent="0" algn="l" rtl="0">
              <a:spcBef>
                <a:spcPts val="100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
        <p:nvSpPr>
          <p:cNvPr id="362" name="Google Shape;362;p52"/>
          <p:cNvSpPr txBox="1">
            <a:spLocks noGrp="1"/>
          </p:cNvSpPr>
          <p:nvPr>
            <p:ph type="body" idx="2"/>
          </p:nvPr>
        </p:nvSpPr>
        <p:spPr>
          <a:xfrm>
            <a:off x="6178800" y="216425"/>
            <a:ext cx="2695200" cy="20685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about personal hygiene and germs including bacteria, viruses, how they are spread and treated, and the importance of handwashing.</a:t>
            </a:r>
            <a:endParaRPr sz="1800" dirty="0"/>
          </a:p>
        </p:txBody>
      </p:sp>
      <p:sp>
        <p:nvSpPr>
          <p:cNvPr id="361" name="Google Shape;361;p5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dirty="0"/>
          </a:p>
        </p:txBody>
      </p:sp>
      <p:sp>
        <p:nvSpPr>
          <p:cNvPr id="363" name="Google Shape;363;p52"/>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a:spLocks noGrp="1"/>
          </p:cNvSpPr>
          <p:nvPr>
            <p:ph type="title"/>
          </p:nvPr>
        </p:nvSpPr>
        <p:spPr>
          <a:xfrm>
            <a:off x="270000" y="42344"/>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Germs and infections</a:t>
            </a:r>
            <a:endParaRPr dirty="0"/>
          </a:p>
        </p:txBody>
      </p:sp>
      <p:sp>
        <p:nvSpPr>
          <p:cNvPr id="378" name="Google Shape;378;p54"/>
          <p:cNvSpPr txBox="1">
            <a:spLocks noGrp="1"/>
          </p:cNvSpPr>
          <p:nvPr>
            <p:ph type="body" idx="1"/>
          </p:nvPr>
        </p:nvSpPr>
        <p:spPr>
          <a:xfrm>
            <a:off x="270000" y="540990"/>
            <a:ext cx="7230256" cy="4354285"/>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Explain that germs are types of microbes (tiny living organisms) which can cause disease. They are so small they can only be seen through a microscope. </a:t>
            </a:r>
            <a:r>
              <a:rPr lang="en-GB" b="1" dirty="0">
                <a:solidFill>
                  <a:schemeClr val="dk1"/>
                </a:solidFill>
              </a:rPr>
              <a:t>Viruses</a:t>
            </a:r>
            <a:r>
              <a:rPr lang="en-GB" dirty="0">
                <a:solidFill>
                  <a:schemeClr val="dk1"/>
                </a:solidFill>
              </a:rPr>
              <a:t>, </a:t>
            </a:r>
            <a:r>
              <a:rPr lang="en-GB" b="1" dirty="0">
                <a:solidFill>
                  <a:schemeClr val="dk1"/>
                </a:solidFill>
              </a:rPr>
              <a:t>bacteria </a:t>
            </a:r>
            <a:r>
              <a:rPr lang="en-GB" dirty="0">
                <a:solidFill>
                  <a:schemeClr val="dk1"/>
                </a:solidFill>
              </a:rPr>
              <a:t>and</a:t>
            </a:r>
            <a:r>
              <a:rPr lang="en-GB" b="1" dirty="0">
                <a:solidFill>
                  <a:schemeClr val="dk1"/>
                </a:solidFill>
              </a:rPr>
              <a:t> fungi </a:t>
            </a:r>
            <a:r>
              <a:rPr lang="en-GB" dirty="0">
                <a:solidFill>
                  <a:schemeClr val="dk1"/>
                </a:solidFill>
              </a:rPr>
              <a:t>are all types of microbe.</a:t>
            </a:r>
            <a:endParaRPr dirty="0">
              <a:solidFill>
                <a:schemeClr val="dk1"/>
              </a:solidFill>
            </a:endParaRPr>
          </a:p>
          <a:p>
            <a:pPr marL="0" lvl="0" indent="0" algn="l" rtl="0">
              <a:spcBef>
                <a:spcPts val="1000"/>
              </a:spcBef>
              <a:spcAft>
                <a:spcPts val="0"/>
              </a:spcAft>
              <a:buNone/>
            </a:pPr>
            <a:r>
              <a:rPr lang="en-GB" dirty="0">
                <a:solidFill>
                  <a:schemeClr val="dk1"/>
                </a:solidFill>
              </a:rPr>
              <a:t>Explain that an </a:t>
            </a:r>
            <a:r>
              <a:rPr lang="en-GB" b="1" dirty="0">
                <a:solidFill>
                  <a:schemeClr val="dk1"/>
                </a:solidFill>
              </a:rPr>
              <a:t>infection</a:t>
            </a:r>
            <a:r>
              <a:rPr lang="en-GB" dirty="0">
                <a:solidFill>
                  <a:schemeClr val="dk1"/>
                </a:solidFill>
              </a:rPr>
              <a:t> is when germs get inside or on the surface of our bodies and start to multiply (grow) causing us harm.</a:t>
            </a:r>
            <a:endParaRPr dirty="0">
              <a:solidFill>
                <a:schemeClr val="dk1"/>
              </a:solidFill>
            </a:endParaRPr>
          </a:p>
          <a:p>
            <a:pPr marL="0" lvl="0" indent="0" algn="l" rtl="0">
              <a:spcBef>
                <a:spcPts val="1000"/>
              </a:spcBef>
              <a:spcAft>
                <a:spcPts val="0"/>
              </a:spcAft>
              <a:buNone/>
            </a:pPr>
            <a:r>
              <a:rPr lang="en-GB" dirty="0">
                <a:solidFill>
                  <a:schemeClr val="dk1"/>
                </a:solidFill>
              </a:rPr>
              <a:t>Infections can be:</a:t>
            </a:r>
            <a:endParaRPr dirty="0">
              <a:solidFill>
                <a:schemeClr val="dk1"/>
              </a:solidFill>
            </a:endParaRPr>
          </a:p>
          <a:p>
            <a:pPr marL="457200" lvl="0" indent="-317500" algn="l" rtl="0">
              <a:spcBef>
                <a:spcPts val="1000"/>
              </a:spcBef>
              <a:spcAft>
                <a:spcPts val="0"/>
              </a:spcAft>
              <a:buClr>
                <a:schemeClr val="accent1"/>
              </a:buClr>
              <a:buSzPts val="1400"/>
              <a:buChar char="●"/>
            </a:pPr>
            <a:r>
              <a:rPr lang="en-GB" dirty="0">
                <a:solidFill>
                  <a:schemeClr val="dk1"/>
                </a:solidFill>
              </a:rPr>
              <a:t>viral </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bacterial</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Fungal</a:t>
            </a:r>
          </a:p>
          <a:p>
            <a:pPr marL="0" lvl="0" indent="0">
              <a:spcBef>
                <a:spcPts val="1000"/>
              </a:spcBef>
              <a:buClr>
                <a:srgbClr val="5FCBEF"/>
              </a:buClr>
              <a:buNone/>
            </a:pPr>
            <a:r>
              <a:rPr lang="en-GB" b="1" dirty="0">
                <a:solidFill>
                  <a:prstClr val="black"/>
                </a:solidFill>
              </a:rPr>
              <a:t>Viral infections</a:t>
            </a:r>
            <a:r>
              <a:rPr lang="en-GB" dirty="0">
                <a:solidFill>
                  <a:prstClr val="black"/>
                </a:solidFill>
              </a:rPr>
              <a:t> are infections by a virus. Viruses are usually harmful to humans.</a:t>
            </a:r>
          </a:p>
          <a:p>
            <a:pPr marL="0" lvl="0" indent="0">
              <a:spcBef>
                <a:spcPts val="1000"/>
              </a:spcBef>
              <a:buClr>
                <a:srgbClr val="5FCBEF"/>
              </a:buClr>
              <a:buNone/>
            </a:pPr>
            <a:r>
              <a:rPr lang="en-GB" dirty="0">
                <a:solidFill>
                  <a:prstClr val="black"/>
                </a:solidFill>
              </a:rPr>
              <a:t>Viruses cannot survive by themselves and need a ‘host’ cell in order to survive and reproduce. Once inside the cell, they multiply and destroy the cell in the process.</a:t>
            </a:r>
          </a:p>
          <a:p>
            <a:pPr marL="0" lvl="0" indent="0">
              <a:spcBef>
                <a:spcPts val="1000"/>
              </a:spcBef>
              <a:buClr>
                <a:prstClr val="black"/>
              </a:buClr>
              <a:buSzPts val="1100"/>
              <a:buNone/>
            </a:pPr>
            <a:r>
              <a:rPr lang="en-GB" dirty="0">
                <a:solidFill>
                  <a:prstClr val="black"/>
                </a:solidFill>
              </a:rPr>
              <a:t>Viral infections include:</a:t>
            </a:r>
          </a:p>
          <a:p>
            <a:pPr lvl="0">
              <a:spcBef>
                <a:spcPts val="1000"/>
              </a:spcBef>
              <a:buClr>
                <a:srgbClr val="5FCBEF"/>
              </a:buClr>
            </a:pPr>
            <a:r>
              <a:rPr lang="en-GB" dirty="0">
                <a:solidFill>
                  <a:prstClr val="black"/>
                </a:solidFill>
              </a:rPr>
              <a:t>the common cold</a:t>
            </a:r>
          </a:p>
          <a:p>
            <a:pPr lvl="0">
              <a:buClr>
                <a:srgbClr val="5FCBEF"/>
              </a:buClr>
            </a:pPr>
            <a:r>
              <a:rPr lang="en-GB" dirty="0">
                <a:solidFill>
                  <a:prstClr val="black"/>
                </a:solidFill>
              </a:rPr>
              <a:t>flu virus</a:t>
            </a:r>
          </a:p>
          <a:p>
            <a:pPr lvl="0">
              <a:buClr>
                <a:srgbClr val="5FCBEF"/>
              </a:buClr>
            </a:pPr>
            <a:r>
              <a:rPr lang="en-GB" dirty="0">
                <a:solidFill>
                  <a:prstClr val="black"/>
                </a:solidFill>
              </a:rPr>
              <a:t>stomach bugs which cause diarrhoea (e.g. rotavirus) </a:t>
            </a:r>
          </a:p>
          <a:p>
            <a:pPr marL="457200" lvl="0" indent="-317500" algn="l" rtl="0">
              <a:spcBef>
                <a:spcPts val="0"/>
              </a:spcBef>
              <a:spcAft>
                <a:spcPts val="0"/>
              </a:spcAft>
              <a:buClr>
                <a:schemeClr val="accent1"/>
              </a:buClr>
              <a:buSzPts val="1400"/>
              <a:buChar char="●"/>
            </a:pPr>
            <a:endParaRPr lang="en-GB" dirty="0">
              <a:solidFill>
                <a:schemeClr val="dk1"/>
              </a:solidFill>
            </a:endParaRPr>
          </a:p>
          <a:p>
            <a:pPr marL="457200" lvl="0" indent="-317500" algn="l" rtl="0">
              <a:spcBef>
                <a:spcPts val="0"/>
              </a:spcBef>
              <a:spcAft>
                <a:spcPts val="0"/>
              </a:spcAft>
              <a:buClr>
                <a:schemeClr val="accent1"/>
              </a:buClr>
              <a:buSzPts val="1400"/>
              <a:buChar char="●"/>
            </a:pPr>
            <a:endParaRPr dirty="0">
              <a:solidFill>
                <a:schemeClr val="dk1"/>
              </a:solidFill>
            </a:endParaRPr>
          </a:p>
          <a:p>
            <a:pPr marL="0" lvl="0" indent="0" algn="l" rtl="0">
              <a:spcBef>
                <a:spcPts val="1000"/>
              </a:spcBef>
              <a:spcAft>
                <a:spcPts val="0"/>
              </a:spcAft>
              <a:buNone/>
            </a:pPr>
            <a:endParaRPr dirty="0">
              <a:solidFill>
                <a:schemeClr val="dk1"/>
              </a:solidFill>
            </a:endParaRPr>
          </a:p>
        </p:txBody>
      </p:sp>
      <p:sp>
        <p:nvSpPr>
          <p:cNvPr id="380" name="Google Shape;380;p54"/>
          <p:cNvSpPr txBox="1">
            <a:spLocks noGrp="1"/>
          </p:cNvSpPr>
          <p:nvPr>
            <p:ph type="body" idx="2"/>
          </p:nvPr>
        </p:nvSpPr>
        <p:spPr>
          <a:xfrm>
            <a:off x="7500256" y="216425"/>
            <a:ext cx="1373743" cy="2918661"/>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t>STATUTORY GUIDANCE</a:t>
            </a:r>
            <a:br>
              <a:rPr lang="en-GB" sz="1600" dirty="0"/>
            </a:br>
            <a:r>
              <a:rPr lang="en-GB" sz="1200" dirty="0"/>
              <a:t>Know about personal hygiene and germs including bacteria, viruses, how they are spread and treated, and the importance of handwashing</a:t>
            </a:r>
            <a:r>
              <a:rPr lang="en-GB" sz="1600" dirty="0"/>
              <a:t>.</a:t>
            </a:r>
            <a:endParaRPr sz="1800" dirty="0"/>
          </a:p>
        </p:txBody>
      </p:sp>
      <p:sp>
        <p:nvSpPr>
          <p:cNvPr id="379" name="Google Shape;379;p5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dirty="0"/>
          </a:p>
        </p:txBody>
      </p:sp>
      <p:sp>
        <p:nvSpPr>
          <p:cNvPr id="381" name="Google Shape;381;p54"/>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Germs and infections</a:t>
            </a:r>
            <a:endParaRPr dirty="0"/>
          </a:p>
        </p:txBody>
      </p:sp>
      <p:sp>
        <p:nvSpPr>
          <p:cNvPr id="396" name="Google Shape;396;p56"/>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sz="1200" b="1" dirty="0">
                <a:solidFill>
                  <a:schemeClr val="dk1"/>
                </a:solidFill>
              </a:rPr>
              <a:t>Bacterial infections</a:t>
            </a:r>
            <a:r>
              <a:rPr lang="en-GB" sz="1200" dirty="0">
                <a:solidFill>
                  <a:schemeClr val="dk1"/>
                </a:solidFill>
              </a:rPr>
              <a:t>, are infections by bacteria.</a:t>
            </a:r>
            <a:endParaRPr sz="1200" dirty="0">
              <a:solidFill>
                <a:schemeClr val="dk1"/>
              </a:solidFill>
            </a:endParaRPr>
          </a:p>
          <a:p>
            <a:pPr marL="0" lvl="0" indent="0" algn="l" rtl="0">
              <a:spcBef>
                <a:spcPts val="1000"/>
              </a:spcBef>
              <a:spcAft>
                <a:spcPts val="0"/>
              </a:spcAft>
              <a:buNone/>
            </a:pPr>
            <a:r>
              <a:rPr lang="en-GB" sz="1200" dirty="0">
                <a:solidFill>
                  <a:schemeClr val="dk1"/>
                </a:solidFill>
              </a:rPr>
              <a:t>Bacteria can be found everywhere, and can be harmful, such as when they cause food poisoning or infection, or beneficial to the body and improve health.</a:t>
            </a:r>
            <a:endParaRPr sz="1200" dirty="0">
              <a:solidFill>
                <a:schemeClr val="dk1"/>
              </a:solidFill>
            </a:endParaRPr>
          </a:p>
          <a:p>
            <a:pPr marL="0" lvl="0" indent="0" algn="l" rtl="0">
              <a:spcBef>
                <a:spcPts val="1000"/>
              </a:spcBef>
              <a:spcAft>
                <a:spcPts val="0"/>
              </a:spcAft>
              <a:buNone/>
            </a:pPr>
            <a:r>
              <a:rPr lang="en-GB" sz="1200" dirty="0">
                <a:solidFill>
                  <a:schemeClr val="dk1"/>
                </a:solidFill>
              </a:rPr>
              <a:t>Harmful bacteria include:</a:t>
            </a:r>
            <a:endParaRPr sz="1200" dirty="0">
              <a:solidFill>
                <a:schemeClr val="dk1"/>
              </a:solidFill>
            </a:endParaRPr>
          </a:p>
          <a:p>
            <a:pPr marL="457200" lvl="0" indent="-342900" algn="l" rtl="0">
              <a:spcBef>
                <a:spcPts val="1000"/>
              </a:spcBef>
              <a:spcAft>
                <a:spcPts val="0"/>
              </a:spcAft>
              <a:buClr>
                <a:schemeClr val="accent1"/>
              </a:buClr>
              <a:buSzPts val="1800"/>
              <a:buChar char="●"/>
            </a:pPr>
            <a:r>
              <a:rPr lang="en-GB" sz="1200" dirty="0">
                <a:solidFill>
                  <a:schemeClr val="dk1"/>
                </a:solidFill>
              </a:rPr>
              <a:t>clostridium difficile, which can cause diarrhoea</a:t>
            </a:r>
            <a:endParaRPr sz="1200" dirty="0">
              <a:solidFill>
                <a:schemeClr val="dk1"/>
              </a:solidFill>
            </a:endParaRPr>
          </a:p>
          <a:p>
            <a:pPr marL="457200" lvl="0" indent="-342900" algn="l" rtl="0">
              <a:spcBef>
                <a:spcPts val="0"/>
              </a:spcBef>
              <a:spcAft>
                <a:spcPts val="0"/>
              </a:spcAft>
              <a:buClr>
                <a:schemeClr val="accent1"/>
              </a:buClr>
              <a:buSzPts val="1800"/>
              <a:buChar char="●"/>
            </a:pPr>
            <a:r>
              <a:rPr lang="en-GB" sz="1200" dirty="0">
                <a:solidFill>
                  <a:schemeClr val="dk1"/>
                </a:solidFill>
              </a:rPr>
              <a:t>staphylococcus aureus, which can cause skin infections, pneumonia and other serious infections</a:t>
            </a:r>
          </a:p>
          <a:p>
            <a:pPr marL="0" lvl="0" indent="0">
              <a:spcBef>
                <a:spcPts val="1000"/>
              </a:spcBef>
              <a:buClr>
                <a:srgbClr val="5FCBEF"/>
              </a:buClr>
              <a:buNone/>
            </a:pPr>
            <a:r>
              <a:rPr lang="en-GB" sz="1200" b="1" dirty="0">
                <a:solidFill>
                  <a:prstClr val="black"/>
                </a:solidFill>
              </a:rPr>
              <a:t>Fungal infections</a:t>
            </a:r>
            <a:r>
              <a:rPr lang="en-GB" sz="1200" dirty="0">
                <a:solidFill>
                  <a:prstClr val="black"/>
                </a:solidFill>
              </a:rPr>
              <a:t>, are infections by fungi. Fungi are multicellular organisms. Fungi get their food by either decomposing dead organic matter or by living as parasites on a host. Fungi occur naturally on the body.</a:t>
            </a:r>
          </a:p>
          <a:p>
            <a:pPr marL="0" lvl="0" indent="0">
              <a:spcBef>
                <a:spcPts val="1000"/>
              </a:spcBef>
              <a:buClr>
                <a:srgbClr val="5FCBEF"/>
              </a:buClr>
              <a:buNone/>
            </a:pPr>
            <a:r>
              <a:rPr lang="en-GB" sz="1200" dirty="0">
                <a:solidFill>
                  <a:prstClr val="black"/>
                </a:solidFill>
              </a:rPr>
              <a:t>An infection occurs when fungi take over an area of the body and overwhelm the immune system.</a:t>
            </a:r>
          </a:p>
          <a:p>
            <a:pPr marL="0" lvl="0" indent="0">
              <a:spcBef>
                <a:spcPts val="1000"/>
              </a:spcBef>
              <a:buClr>
                <a:srgbClr val="5FCBEF"/>
              </a:buClr>
              <a:buNone/>
            </a:pPr>
            <a:r>
              <a:rPr lang="en-GB" sz="1200" dirty="0">
                <a:solidFill>
                  <a:prstClr val="black"/>
                </a:solidFill>
              </a:rPr>
              <a:t>Fungi which can cause infections include trichophyton, which can cause athlete’s foot and ringworm.</a:t>
            </a:r>
            <a:endParaRPr lang="en-GB" sz="1200" b="1" dirty="0">
              <a:solidFill>
                <a:prstClr val="black"/>
              </a:solidFill>
            </a:endParaRPr>
          </a:p>
          <a:p>
            <a:pPr marL="457200" lvl="0" indent="-342900" algn="l" rtl="0">
              <a:spcBef>
                <a:spcPts val="0"/>
              </a:spcBef>
              <a:spcAft>
                <a:spcPts val="0"/>
              </a:spcAft>
              <a:buClr>
                <a:schemeClr val="accent1"/>
              </a:buClr>
              <a:buSzPts val="1800"/>
              <a:buChar char="●"/>
            </a:pPr>
            <a:endParaRPr sz="1200" dirty="0">
              <a:solidFill>
                <a:srgbClr val="FF0000"/>
              </a:solidFill>
            </a:endParaRPr>
          </a:p>
        </p:txBody>
      </p:sp>
      <p:sp>
        <p:nvSpPr>
          <p:cNvPr id="398" name="Google Shape;398;p56"/>
          <p:cNvSpPr txBox="1">
            <a:spLocks noGrp="1"/>
          </p:cNvSpPr>
          <p:nvPr>
            <p:ph type="body" idx="2"/>
          </p:nvPr>
        </p:nvSpPr>
        <p:spPr>
          <a:xfrm>
            <a:off x="6178800" y="216425"/>
            <a:ext cx="2695200" cy="1264032"/>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1" dirty="0">
                <a:solidFill>
                  <a:srgbClr val="000000"/>
                </a:solidFill>
              </a:rPr>
              <a:t>STATUTORY GUIDANCE</a:t>
            </a:r>
            <a:br>
              <a:rPr lang="en-GB" sz="1200" dirty="0">
                <a:solidFill>
                  <a:srgbClr val="000000"/>
                </a:solidFill>
              </a:rPr>
            </a:br>
            <a:r>
              <a:rPr lang="en-GB" sz="1200" dirty="0">
                <a:solidFill>
                  <a:schemeClr val="dk1"/>
                </a:solidFill>
              </a:rPr>
              <a:t>Know about personal hygiene and germs including bacteria, viruses, how they are spread and treated, and the importance of handwashing</a:t>
            </a:r>
            <a:r>
              <a:rPr lang="en-GB" sz="1600" dirty="0">
                <a:solidFill>
                  <a:schemeClr val="dk1"/>
                </a:solidFill>
              </a:rPr>
              <a:t>.</a:t>
            </a:r>
            <a:endParaRPr sz="1800" dirty="0"/>
          </a:p>
        </p:txBody>
      </p:sp>
      <p:sp>
        <p:nvSpPr>
          <p:cNvPr id="397" name="Google Shape;397;p5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dirty="0"/>
          </a:p>
        </p:txBody>
      </p:sp>
      <p:sp>
        <p:nvSpPr>
          <p:cNvPr id="399" name="Google Shape;399;p56"/>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How germs spread</a:t>
            </a:r>
            <a:endParaRPr dirty="0"/>
          </a:p>
        </p:txBody>
      </p:sp>
      <p:sp>
        <p:nvSpPr>
          <p:cNvPr id="414" name="Google Shape;414;p58"/>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Explain that people can become infected with harmful germs by:</a:t>
            </a:r>
            <a:endParaRPr dirty="0">
              <a:solidFill>
                <a:schemeClr val="dk1"/>
              </a:solidFill>
            </a:endParaRPr>
          </a:p>
          <a:p>
            <a:pPr marL="457200" lvl="0" indent="-317500" algn="l" rtl="0">
              <a:spcBef>
                <a:spcPts val="600"/>
              </a:spcBef>
              <a:spcAft>
                <a:spcPts val="0"/>
              </a:spcAft>
              <a:buClr>
                <a:schemeClr val="accent1"/>
              </a:buClr>
              <a:buSzPts val="1400"/>
              <a:buChar char="●"/>
            </a:pPr>
            <a:r>
              <a:rPr lang="en-GB" b="1" dirty="0">
                <a:solidFill>
                  <a:schemeClr val="dk1"/>
                </a:solidFill>
              </a:rPr>
              <a:t>breathing</a:t>
            </a:r>
            <a:r>
              <a:rPr lang="en-GB" dirty="0">
                <a:solidFill>
                  <a:schemeClr val="dk1"/>
                </a:solidFill>
              </a:rPr>
              <a:t> them in through the air (e.g. when someone else has coughed or sneezed)</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touch</a:t>
            </a:r>
            <a:r>
              <a:rPr lang="en-GB" dirty="0">
                <a:solidFill>
                  <a:schemeClr val="dk1"/>
                </a:solidFill>
              </a:rPr>
              <a:t> (e.g. from one person to another)</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drinking or washing in </a:t>
            </a:r>
            <a:r>
              <a:rPr lang="en-GB" b="1" dirty="0">
                <a:solidFill>
                  <a:schemeClr val="dk1"/>
                </a:solidFill>
              </a:rPr>
              <a:t>dirty water</a:t>
            </a:r>
            <a:endParaRPr b="1"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rotten or </a:t>
            </a:r>
            <a:r>
              <a:rPr lang="en-GB" b="1" dirty="0">
                <a:solidFill>
                  <a:schemeClr val="dk1"/>
                </a:solidFill>
              </a:rPr>
              <a:t>contaminated food</a:t>
            </a:r>
            <a:r>
              <a:rPr lang="en-GB" dirty="0">
                <a:solidFill>
                  <a:schemeClr val="dk1"/>
                </a:solidFill>
              </a:rPr>
              <a:t> that bacteria or fungi have grown on</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contact with </a:t>
            </a:r>
            <a:r>
              <a:rPr lang="en-GB" b="1" dirty="0">
                <a:solidFill>
                  <a:schemeClr val="dk1"/>
                </a:solidFill>
              </a:rPr>
              <a:t>animals or their faeces</a:t>
            </a:r>
            <a:endParaRPr b="1"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hands that are not washed after going to the </a:t>
            </a:r>
            <a:r>
              <a:rPr lang="en-GB" b="1" dirty="0">
                <a:solidFill>
                  <a:schemeClr val="dk1"/>
                </a:solidFill>
              </a:rPr>
              <a:t>toilet</a:t>
            </a:r>
            <a:endParaRPr b="1"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sharing</a:t>
            </a:r>
            <a:r>
              <a:rPr lang="en-GB" dirty="0">
                <a:solidFill>
                  <a:schemeClr val="dk1"/>
                </a:solidFill>
              </a:rPr>
              <a:t> other people's forks, knifes or cups</a:t>
            </a:r>
            <a:endParaRPr dirty="0">
              <a:solidFill>
                <a:schemeClr val="dk1"/>
              </a:solidFill>
            </a:endParaRPr>
          </a:p>
        </p:txBody>
      </p:sp>
      <p:sp>
        <p:nvSpPr>
          <p:cNvPr id="416" name="Google Shape;416;p58"/>
          <p:cNvSpPr txBox="1">
            <a:spLocks noGrp="1"/>
          </p:cNvSpPr>
          <p:nvPr>
            <p:ph type="body" idx="2"/>
          </p:nvPr>
        </p:nvSpPr>
        <p:spPr>
          <a:xfrm>
            <a:off x="6178800" y="216425"/>
            <a:ext cx="2695200" cy="1842896"/>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dirty="0">
                <a:solidFill>
                  <a:schemeClr val="dk1"/>
                </a:solidFill>
              </a:rPr>
              <a:t>Know about personal hygiene and germs including bacteria, viruses, how they are spread and treated, and the importance of handwashing.</a:t>
            </a:r>
            <a:endParaRPr dirty="0"/>
          </a:p>
        </p:txBody>
      </p:sp>
      <p:sp>
        <p:nvSpPr>
          <p:cNvPr id="415" name="Google Shape;415;p5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dirty="0"/>
          </a:p>
        </p:txBody>
      </p:sp>
      <p:sp>
        <p:nvSpPr>
          <p:cNvPr id="417" name="Google Shape;417;p58"/>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D9263C00-0A06-4146-800B-2B4F74448F51}"/>
              </a:ext>
            </a:extLst>
          </p:cNvPr>
          <p:cNvSpPr/>
          <p:nvPr/>
        </p:nvSpPr>
        <p:spPr>
          <a:xfrm>
            <a:off x="5195048" y="2629975"/>
            <a:ext cx="2558143" cy="2068500"/>
          </a:xfrm>
          <a:prstGeom prst="wedgeEllipseCallout">
            <a:avLst>
              <a:gd name="adj1" fmla="val -63486"/>
              <a:gd name="adj2" fmla="val 677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With the recent experiences, ask pupils to describe this and to consider what we can do to prevent the spread of germs?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grpSp>
        <p:nvGrpSpPr>
          <p:cNvPr id="141" name="Group 73">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75"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6" name="Straight Connector 75">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2" name="Google Shape;132;p29"/>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rmAutofit/>
          </a:bodyPr>
          <a:lstStyle/>
          <a:p>
            <a:pPr marL="0" lvl="0" indent="0" algn="l" defTabSz="457200">
              <a:spcBef>
                <a:spcPct val="0"/>
              </a:spcBef>
              <a:spcAft>
                <a:spcPts val="0"/>
              </a:spcAft>
            </a:pPr>
            <a:r>
              <a:rPr lang="en-US" sz="3300" dirty="0"/>
              <a:t>Teaching the new curriculum</a:t>
            </a:r>
          </a:p>
        </p:txBody>
      </p:sp>
      <p:pic>
        <p:nvPicPr>
          <p:cNvPr id="4" name="Picture 3">
            <a:extLst>
              <a:ext uri="{FF2B5EF4-FFF2-40B4-BE49-F238E27FC236}">
                <a16:creationId xmlns:a16="http://schemas.microsoft.com/office/drawing/2014/main" id="{AD3B6AB7-5D79-40F9-9A4E-39F6A30BAF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133" name="Google Shape;133;p29"/>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rPr>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t>3</a:t>
            </a:fld>
            <a:endParaRPr kumimoji="0" lang="en-US" sz="700" b="0" i="0" u="none" strike="noStrike" kern="1200" cap="none" spc="0" normalizeH="0" baseline="0" noProof="0" dirty="0">
              <a:ln>
                <a:noFill/>
              </a:ln>
              <a:solidFill>
                <a:srgbClr val="5FCBEF"/>
              </a:solidFill>
              <a:effectLst/>
              <a:uLnTx/>
              <a:uFillTx/>
              <a:latin typeface="Trebuchet MS" panose="020B0603020202020204"/>
              <a:ea typeface="+mn-ea"/>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9"/>
          <p:cNvSpPr txBox="1">
            <a:spLocks noGrp="1"/>
          </p:cNvSpPr>
          <p:nvPr>
            <p:ph type="title"/>
          </p:nvPr>
        </p:nvSpPr>
        <p:spPr>
          <a:xfrm>
            <a:off x="270000" y="51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Handwashing </a:t>
            </a:r>
            <a:endParaRPr dirty="0"/>
          </a:p>
          <a:p>
            <a:pPr marL="0" marR="0" lvl="0" indent="0" algn="l" rtl="0">
              <a:lnSpc>
                <a:spcPct val="100000"/>
              </a:lnSpc>
              <a:spcBef>
                <a:spcPts val="0"/>
              </a:spcBef>
              <a:spcAft>
                <a:spcPts val="0"/>
              </a:spcAft>
              <a:buSzPts val="2800"/>
              <a:buNone/>
            </a:pPr>
            <a:endParaRPr dirty="0">
              <a:solidFill>
                <a:srgbClr val="073763"/>
              </a:solidFill>
            </a:endParaRPr>
          </a:p>
        </p:txBody>
      </p:sp>
      <p:sp>
        <p:nvSpPr>
          <p:cNvPr id="423" name="Google Shape;423;p59"/>
          <p:cNvSpPr txBox="1">
            <a:spLocks noGrp="1"/>
          </p:cNvSpPr>
          <p:nvPr>
            <p:ph type="body" idx="1"/>
          </p:nvPr>
        </p:nvSpPr>
        <p:spPr>
          <a:xfrm>
            <a:off x="82194" y="550794"/>
            <a:ext cx="6284412" cy="4482247"/>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Explain that the hands naturally secrete oil which helps to keep the skin moist and stop it getting too dry.</a:t>
            </a:r>
            <a:endParaRPr dirty="0">
              <a:solidFill>
                <a:schemeClr val="dk1"/>
              </a:solidFill>
            </a:endParaRPr>
          </a:p>
          <a:p>
            <a:pPr marL="0" lvl="0" indent="0" algn="l" rtl="0">
              <a:spcBef>
                <a:spcPts val="1000"/>
              </a:spcBef>
              <a:spcAft>
                <a:spcPts val="0"/>
              </a:spcAft>
              <a:buNone/>
            </a:pPr>
            <a:r>
              <a:rPr lang="en-GB" dirty="0">
                <a:solidFill>
                  <a:schemeClr val="dk1"/>
                </a:solidFill>
              </a:rPr>
              <a:t>This oil is a good environment for microbes to grow and multiply and helps them ‘stick’ to our skin. </a:t>
            </a:r>
            <a:endParaRPr dirty="0">
              <a:solidFill>
                <a:schemeClr val="dk1"/>
              </a:solidFill>
            </a:endParaRPr>
          </a:p>
          <a:p>
            <a:pPr marL="0" lvl="0" indent="0" algn="l" rtl="0">
              <a:spcBef>
                <a:spcPts val="1000"/>
              </a:spcBef>
              <a:spcAft>
                <a:spcPts val="0"/>
              </a:spcAft>
              <a:buNone/>
            </a:pPr>
            <a:r>
              <a:rPr lang="en-GB" dirty="0">
                <a:solidFill>
                  <a:schemeClr val="dk1"/>
                </a:solidFill>
              </a:rPr>
              <a:t>Washing our hands with soap and warm water removes this oil and the germs with it.</a:t>
            </a:r>
          </a:p>
          <a:p>
            <a:pPr marL="0" lvl="0" indent="0">
              <a:spcBef>
                <a:spcPts val="1000"/>
              </a:spcBef>
              <a:buClr>
                <a:srgbClr val="5FCBEF"/>
              </a:buClr>
              <a:buNone/>
            </a:pPr>
            <a:r>
              <a:rPr lang="en-GB" dirty="0">
                <a:solidFill>
                  <a:srgbClr val="000000"/>
                </a:solidFill>
              </a:rPr>
              <a:t>Teach that the spread of germs can be reduced when hands are washed:</a:t>
            </a:r>
          </a:p>
          <a:p>
            <a:pPr lvl="0">
              <a:spcBef>
                <a:spcPts val="600"/>
              </a:spcBef>
              <a:buClr>
                <a:srgbClr val="5FCBEF"/>
              </a:buClr>
            </a:pPr>
            <a:r>
              <a:rPr lang="en-GB" dirty="0">
                <a:solidFill>
                  <a:prstClr val="black"/>
                </a:solidFill>
              </a:rPr>
              <a:t>before, during and after preparing food</a:t>
            </a:r>
          </a:p>
          <a:p>
            <a:pPr lvl="0">
              <a:buClr>
                <a:srgbClr val="5FCBEF"/>
              </a:buClr>
            </a:pPr>
            <a:r>
              <a:rPr lang="en-GB" dirty="0">
                <a:solidFill>
                  <a:prstClr val="black"/>
                </a:solidFill>
              </a:rPr>
              <a:t>after using the toilet</a:t>
            </a:r>
            <a:endParaRPr lang="en-GB" strike="sngStrike" dirty="0">
              <a:solidFill>
                <a:prstClr val="black"/>
              </a:solidFill>
            </a:endParaRPr>
          </a:p>
          <a:p>
            <a:pPr lvl="0">
              <a:buClr>
                <a:srgbClr val="5FCBEF"/>
              </a:buClr>
            </a:pPr>
            <a:r>
              <a:rPr lang="en-GB" dirty="0">
                <a:solidFill>
                  <a:prstClr val="black"/>
                </a:solidFill>
              </a:rPr>
              <a:t>after exposure to animals or animal waste</a:t>
            </a:r>
          </a:p>
          <a:p>
            <a:pPr lvl="0">
              <a:buClr>
                <a:srgbClr val="5FCBEF"/>
              </a:buClr>
            </a:pPr>
            <a:r>
              <a:rPr lang="en-GB" dirty="0">
                <a:solidFill>
                  <a:prstClr val="black"/>
                </a:solidFill>
              </a:rPr>
              <a:t>after coughing, sneezing or blowing the nose</a:t>
            </a:r>
          </a:p>
          <a:p>
            <a:pPr lvl="0">
              <a:buClr>
                <a:srgbClr val="5FCBEF"/>
              </a:buClr>
            </a:pPr>
            <a:r>
              <a:rPr lang="en-GB" dirty="0">
                <a:solidFill>
                  <a:prstClr val="black"/>
                </a:solidFill>
              </a:rPr>
              <a:t>if they have been ill or have been around ill people</a:t>
            </a:r>
          </a:p>
          <a:p>
            <a:pPr marL="0" lvl="0" indent="0">
              <a:spcBef>
                <a:spcPts val="600"/>
              </a:spcBef>
              <a:buClr>
                <a:srgbClr val="5FCBEF"/>
              </a:buClr>
              <a:buNone/>
            </a:pPr>
            <a:r>
              <a:rPr lang="en-GB" dirty="0">
                <a:solidFill>
                  <a:prstClr val="black"/>
                </a:solidFill>
              </a:rPr>
              <a:t>Explain that if hands cannot be washed</a:t>
            </a:r>
            <a:r>
              <a:rPr lang="en-GB" dirty="0">
                <a:solidFill>
                  <a:srgbClr val="FF0000"/>
                </a:solidFill>
              </a:rPr>
              <a:t> </a:t>
            </a:r>
            <a:r>
              <a:rPr lang="en-GB" dirty="0">
                <a:solidFill>
                  <a:prstClr val="black"/>
                </a:solidFill>
              </a:rPr>
              <a:t>with soap and water, then using an alcoholic handwash (60% alcohol) can help protect from viruses and bacteria.</a:t>
            </a:r>
          </a:p>
          <a:p>
            <a:pPr marL="0" lvl="0" indent="0" algn="l" rtl="0">
              <a:spcBef>
                <a:spcPts val="1000"/>
              </a:spcBef>
              <a:spcAft>
                <a:spcPts val="0"/>
              </a:spcAft>
              <a:buNone/>
            </a:pPr>
            <a:endParaRPr dirty="0">
              <a:solidFill>
                <a:schemeClr val="dk1"/>
              </a:solidFill>
            </a:endParaRPr>
          </a:p>
        </p:txBody>
      </p:sp>
      <p:sp>
        <p:nvSpPr>
          <p:cNvPr id="425" name="Google Shape;425;p59"/>
          <p:cNvSpPr txBox="1">
            <a:spLocks noGrp="1"/>
          </p:cNvSpPr>
          <p:nvPr>
            <p:ph type="body" idx="2"/>
          </p:nvPr>
        </p:nvSpPr>
        <p:spPr>
          <a:xfrm>
            <a:off x="6366606" y="51425"/>
            <a:ext cx="2695200" cy="1266593"/>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200" dirty="0">
                <a:solidFill>
                  <a:schemeClr val="dk1"/>
                </a:solidFill>
              </a:rPr>
              <a:t>Know about personal hygiene and germs including bacteria, viruses, how they are spread and treated, and the importance of handwashing.</a:t>
            </a:r>
            <a:endParaRPr sz="1200" dirty="0"/>
          </a:p>
        </p:txBody>
      </p:sp>
      <p:sp>
        <p:nvSpPr>
          <p:cNvPr id="424" name="Google Shape;424;p5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30</a:t>
            </a:fld>
            <a:endParaRPr dirty="0"/>
          </a:p>
        </p:txBody>
      </p:sp>
      <p:sp>
        <p:nvSpPr>
          <p:cNvPr id="426" name="Google Shape;426;p59"/>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CF9D151F-9775-4F8C-B1D6-6CE02A48166F}"/>
              </a:ext>
            </a:extLst>
          </p:cNvPr>
          <p:cNvSpPr/>
          <p:nvPr/>
        </p:nvSpPr>
        <p:spPr>
          <a:xfrm>
            <a:off x="6224067" y="2005533"/>
            <a:ext cx="2435839" cy="1874904"/>
          </a:xfrm>
          <a:prstGeom prst="wedgeEllipseCallout">
            <a:avLst>
              <a:gd name="adj1" fmla="val -67205"/>
              <a:gd name="adj2" fmla="val -389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https://www.bbc.co.uk/bitesize/clips/zq4ygk7</a:t>
            </a:r>
            <a:r>
              <a:rPr lang="en-GB" dirty="0">
                <a:latin typeface="Calibri" panose="020F0502020204030204" pitchFamily="34" charset="0"/>
                <a:ea typeface="Calibri" panose="020F0502020204030204" pitchFamily="34" charset="0"/>
                <a:cs typeface="Times New Roman" panose="02020603050405020304" pitchFamily="18" charset="0"/>
              </a:rPr>
              <a:t> Clip showing importance of washing hands, focusing on bacteria.</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1"/>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Sneezing and coughing</a:t>
            </a:r>
            <a:endParaRPr dirty="0"/>
          </a:p>
          <a:p>
            <a:pPr marL="0" marR="0" lvl="0" indent="0" algn="l" rtl="0">
              <a:lnSpc>
                <a:spcPct val="100000"/>
              </a:lnSpc>
              <a:spcBef>
                <a:spcPts val="0"/>
              </a:spcBef>
              <a:spcAft>
                <a:spcPts val="0"/>
              </a:spcAft>
              <a:buSzPts val="2800"/>
              <a:buNone/>
            </a:pPr>
            <a:endParaRPr dirty="0">
              <a:solidFill>
                <a:srgbClr val="073763"/>
              </a:solidFill>
            </a:endParaRPr>
          </a:p>
        </p:txBody>
      </p:sp>
      <p:sp>
        <p:nvSpPr>
          <p:cNvPr id="441" name="Google Shape;441;p61"/>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GB" dirty="0">
                <a:solidFill>
                  <a:schemeClr val="dk1"/>
                </a:solidFill>
              </a:rPr>
              <a:t>Explain that the most common way of spreading infection is through coughing and sneezing.</a:t>
            </a:r>
            <a:endParaRPr dirty="0">
              <a:solidFill>
                <a:schemeClr val="dk1"/>
              </a:solidFill>
            </a:endParaRPr>
          </a:p>
          <a:p>
            <a:pPr marL="0" marR="0" lvl="0" indent="0" algn="l" rtl="0">
              <a:lnSpc>
                <a:spcPct val="115000"/>
              </a:lnSpc>
              <a:spcBef>
                <a:spcPts val="600"/>
              </a:spcBef>
              <a:spcAft>
                <a:spcPts val="0"/>
              </a:spcAft>
              <a:buNone/>
            </a:pPr>
            <a:r>
              <a:rPr lang="en-GB" dirty="0">
                <a:solidFill>
                  <a:schemeClr val="dk1"/>
                </a:solidFill>
              </a:rPr>
              <a:t>To avoid spreading infection, teach that:</a:t>
            </a:r>
            <a:endParaRPr dirty="0">
              <a:solidFill>
                <a:schemeClr val="dk1"/>
              </a:solidFill>
            </a:endParaRPr>
          </a:p>
          <a:p>
            <a:pPr marL="457200" lvl="0" indent="-317500" algn="l" rtl="0">
              <a:spcBef>
                <a:spcPts val="600"/>
              </a:spcBef>
              <a:spcAft>
                <a:spcPts val="0"/>
              </a:spcAft>
              <a:buClr>
                <a:schemeClr val="accent1"/>
              </a:buClr>
              <a:buSzPts val="1400"/>
              <a:buChar char="●"/>
            </a:pPr>
            <a:r>
              <a:rPr lang="en-GB" dirty="0">
                <a:solidFill>
                  <a:schemeClr val="dk1"/>
                </a:solidFill>
              </a:rPr>
              <a:t>covering the mouth and nose with a tissue when coughing or sneezing is important</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throwing used tissues in the bin</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washing hands with soap and water</a:t>
            </a:r>
            <a:endParaRPr strike="sngStrike" dirty="0">
              <a:solidFill>
                <a:schemeClr val="dk1"/>
              </a:solidFill>
            </a:endParaRPr>
          </a:p>
          <a:p>
            <a:pPr marL="0" lvl="0" indent="0" algn="l" rtl="0">
              <a:spcBef>
                <a:spcPts val="1000"/>
              </a:spcBef>
              <a:spcAft>
                <a:spcPts val="0"/>
              </a:spcAft>
              <a:buNone/>
            </a:pPr>
            <a:r>
              <a:rPr lang="en-GB" dirty="0">
                <a:solidFill>
                  <a:schemeClr val="dk1"/>
                </a:solidFill>
              </a:rPr>
              <a:t>Where people cannot cough or sneeze into a tissue, they can cough or sneeze into the inside of their elbow.</a:t>
            </a:r>
            <a:endParaRPr dirty="0">
              <a:solidFill>
                <a:schemeClr val="dk1"/>
              </a:solidFill>
            </a:endParaRPr>
          </a:p>
        </p:txBody>
      </p:sp>
      <p:sp>
        <p:nvSpPr>
          <p:cNvPr id="443" name="Google Shape;443;p61"/>
          <p:cNvSpPr txBox="1">
            <a:spLocks noGrp="1"/>
          </p:cNvSpPr>
          <p:nvPr>
            <p:ph type="body" idx="2"/>
          </p:nvPr>
        </p:nvSpPr>
        <p:spPr>
          <a:xfrm>
            <a:off x="6178800" y="216425"/>
            <a:ext cx="2695200" cy="20685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about personal hygiene and germs including bacteria, viruses, how they are spread and treated, and the importance of handwashing.</a:t>
            </a:r>
            <a:endParaRPr sz="1800" dirty="0"/>
          </a:p>
        </p:txBody>
      </p:sp>
      <p:sp>
        <p:nvSpPr>
          <p:cNvPr id="442" name="Google Shape;442;p6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dirty="0"/>
          </a:p>
        </p:txBody>
      </p:sp>
      <p:sp>
        <p:nvSpPr>
          <p:cNvPr id="444" name="Google Shape;444;p61"/>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How infection is treated</a:t>
            </a:r>
            <a:endParaRPr dirty="0"/>
          </a:p>
          <a:p>
            <a:pPr marL="0" marR="0" lvl="0" indent="0" algn="l" rtl="0">
              <a:lnSpc>
                <a:spcPct val="100000"/>
              </a:lnSpc>
              <a:spcBef>
                <a:spcPts val="0"/>
              </a:spcBef>
              <a:spcAft>
                <a:spcPts val="0"/>
              </a:spcAft>
              <a:buSzPts val="2800"/>
              <a:buNone/>
            </a:pPr>
            <a:endParaRPr dirty="0">
              <a:solidFill>
                <a:srgbClr val="073763"/>
              </a:solidFill>
            </a:endParaRPr>
          </a:p>
        </p:txBody>
      </p:sp>
      <p:sp>
        <p:nvSpPr>
          <p:cNvPr id="450" name="Google Shape;450;p62"/>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Teach that most harmful germs are stopped from entering or proliferating (growing) within the body by the </a:t>
            </a:r>
            <a:r>
              <a:rPr lang="en-GB" b="1" dirty="0">
                <a:solidFill>
                  <a:schemeClr val="dk1"/>
                </a:solidFill>
              </a:rPr>
              <a:t>immune system</a:t>
            </a:r>
            <a:r>
              <a:rPr lang="en-GB" dirty="0">
                <a:solidFill>
                  <a:schemeClr val="dk1"/>
                </a:solidFill>
              </a:rPr>
              <a:t>.</a:t>
            </a:r>
            <a:endParaRPr dirty="0">
              <a:solidFill>
                <a:schemeClr val="dk1"/>
              </a:solidFill>
            </a:endParaRPr>
          </a:p>
          <a:p>
            <a:pPr marL="0" lvl="0" indent="0" algn="l" rtl="0">
              <a:spcBef>
                <a:spcPts val="1000"/>
              </a:spcBef>
              <a:spcAft>
                <a:spcPts val="0"/>
              </a:spcAft>
              <a:buNone/>
            </a:pPr>
            <a:r>
              <a:rPr lang="en-GB" dirty="0">
                <a:solidFill>
                  <a:schemeClr val="dk1"/>
                </a:solidFill>
              </a:rPr>
              <a:t>Sometimes our immune system needs help to fight off germs and we need to take medicines such as:</a:t>
            </a:r>
            <a:endParaRPr dirty="0">
              <a:solidFill>
                <a:schemeClr val="dk1"/>
              </a:solidFill>
            </a:endParaRPr>
          </a:p>
          <a:p>
            <a:pPr marL="457200" lvl="0" indent="-317500" algn="l" rtl="0">
              <a:spcBef>
                <a:spcPts val="1000"/>
              </a:spcBef>
              <a:spcAft>
                <a:spcPts val="0"/>
              </a:spcAft>
              <a:buClr>
                <a:schemeClr val="accent1"/>
              </a:buClr>
              <a:buSzPts val="1400"/>
              <a:buChar char="●"/>
            </a:pPr>
            <a:r>
              <a:rPr lang="en-GB" dirty="0">
                <a:solidFill>
                  <a:schemeClr val="dk1"/>
                </a:solidFill>
              </a:rPr>
              <a:t>antibiotics</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antivirals</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antifungals</a:t>
            </a:r>
            <a:endParaRPr dirty="0">
              <a:solidFill>
                <a:schemeClr val="dk1"/>
              </a:solidFill>
            </a:endParaRPr>
          </a:p>
        </p:txBody>
      </p:sp>
      <p:sp>
        <p:nvSpPr>
          <p:cNvPr id="452" name="Google Shape;452;p62"/>
          <p:cNvSpPr txBox="1">
            <a:spLocks noGrp="1"/>
          </p:cNvSpPr>
          <p:nvPr>
            <p:ph type="body" idx="2"/>
          </p:nvPr>
        </p:nvSpPr>
        <p:spPr>
          <a:xfrm>
            <a:off x="6178800" y="216424"/>
            <a:ext cx="2695200" cy="2355325"/>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about personal hygiene and germs including bacteria, viruses, how they are spread and treated, and the importance of handwashing.</a:t>
            </a:r>
            <a:endParaRPr sz="1800" dirty="0"/>
          </a:p>
        </p:txBody>
      </p:sp>
      <p:sp>
        <p:nvSpPr>
          <p:cNvPr id="451" name="Google Shape;451;p6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32</a:t>
            </a:fld>
            <a:endParaRPr dirty="0"/>
          </a:p>
        </p:txBody>
      </p:sp>
      <p:sp>
        <p:nvSpPr>
          <p:cNvPr id="453" name="Google Shape;453;p62"/>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B1B4D67C-DD82-4BDD-8896-851544CCA6B7}"/>
              </a:ext>
            </a:extLst>
          </p:cNvPr>
          <p:cNvSpPr/>
          <p:nvPr/>
        </p:nvSpPr>
        <p:spPr>
          <a:xfrm>
            <a:off x="2843091" y="2113109"/>
            <a:ext cx="2973721" cy="2451207"/>
          </a:xfrm>
          <a:prstGeom prst="wedgeEllipseCallout">
            <a:avLst>
              <a:gd name="adj1" fmla="val -65879"/>
              <a:gd name="adj2" fmla="val -277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Ensure that pupils are reminded that they should only take medicine in the presence of an adult, following the instructions accurately.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7"/>
        <p:cNvGrpSpPr/>
        <p:nvPr/>
      </p:nvGrpSpPr>
      <p:grpSpPr>
        <a:xfrm>
          <a:off x="0" y="0"/>
          <a:ext cx="0" cy="0"/>
          <a:chOff x="0" y="0"/>
          <a:chExt cx="0" cy="0"/>
        </a:xfrm>
      </p:grpSpPr>
      <p:grpSp>
        <p:nvGrpSpPr>
          <p:cNvPr id="80" name="Group 7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8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2" name="Straight Connector 8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58" name="Google Shape;458;p63"/>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Autofit/>
          </a:bodyPr>
          <a:lstStyle/>
          <a:p>
            <a:pPr marL="0" lvl="0" indent="0" algn="l" defTabSz="457200">
              <a:spcBef>
                <a:spcPct val="0"/>
              </a:spcBef>
              <a:spcAft>
                <a:spcPts val="0"/>
              </a:spcAft>
            </a:pPr>
            <a:r>
              <a:rPr lang="en-US" sz="4800" dirty="0"/>
              <a:t>Allergies</a:t>
            </a:r>
          </a:p>
        </p:txBody>
      </p:sp>
      <p:pic>
        <p:nvPicPr>
          <p:cNvPr id="3" name="Picture 2">
            <a:extLst>
              <a:ext uri="{FF2B5EF4-FFF2-40B4-BE49-F238E27FC236}">
                <a16:creationId xmlns:a16="http://schemas.microsoft.com/office/drawing/2014/main" id="{6B1A7857-00E6-4C6E-AD97-E8F727A738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459" name="Google Shape;459;p63"/>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33</a:t>
            </a:fld>
            <a:endParaRPr lang="en-US" sz="700" kern="1200" dirty="0">
              <a:solidFill>
                <a:schemeClr val="accent1"/>
              </a:solidFill>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4"/>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Allergies (1)</a:t>
            </a:r>
            <a:endParaRPr dirty="0"/>
          </a:p>
        </p:txBody>
      </p:sp>
      <p:sp>
        <p:nvSpPr>
          <p:cNvPr id="465" name="Google Shape;465;p64"/>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GB" dirty="0">
                <a:solidFill>
                  <a:schemeClr val="dk1"/>
                </a:solidFill>
              </a:rPr>
              <a:t>An allergy is a response by the body’s immune system to a particular food or substance. Explain that allergies are very common and can develop at any age.</a:t>
            </a:r>
            <a:endParaRPr dirty="0">
              <a:solidFill>
                <a:schemeClr val="dk1"/>
              </a:solidFill>
            </a:endParaRPr>
          </a:p>
          <a:p>
            <a:pPr marL="0" lvl="0" indent="0" algn="l" rtl="0">
              <a:spcBef>
                <a:spcPts val="1000"/>
              </a:spcBef>
              <a:spcAft>
                <a:spcPts val="0"/>
              </a:spcAft>
              <a:buNone/>
            </a:pPr>
            <a:r>
              <a:rPr lang="en-GB" dirty="0">
                <a:solidFill>
                  <a:schemeClr val="dk1"/>
                </a:solidFill>
              </a:rPr>
              <a:t>Most allergic reactions are mild (e.g. hay fever) and can be treated with </a:t>
            </a:r>
            <a:r>
              <a:rPr lang="en-GB" u="sng" dirty="0">
                <a:solidFill>
                  <a:srgbClr val="0000FF"/>
                </a:solidFill>
                <a:hlinkClick r:id="rId3">
                  <a:extLst>
                    <a:ext uri="{A12FA001-AC4F-418D-AE19-62706E023703}">
                      <ahyp:hlinkClr xmlns:ahyp="http://schemas.microsoft.com/office/drawing/2018/hyperlinkcolor" val="tx"/>
                    </a:ext>
                  </a:extLst>
                </a:hlinkClick>
              </a:rPr>
              <a:t>antihistamines</a:t>
            </a:r>
            <a:r>
              <a:rPr lang="en-GB" dirty="0">
                <a:solidFill>
                  <a:schemeClr val="dk1"/>
                </a:solidFill>
              </a:rPr>
              <a:t> (medicines which relieve the symptoms of allergies).</a:t>
            </a:r>
            <a:endParaRPr dirty="0">
              <a:solidFill>
                <a:schemeClr val="dk1"/>
              </a:solidFill>
            </a:endParaRPr>
          </a:p>
          <a:p>
            <a:pPr marL="0" lvl="0" indent="0" algn="l" rtl="0">
              <a:spcBef>
                <a:spcPts val="1000"/>
              </a:spcBef>
              <a:spcAft>
                <a:spcPts val="0"/>
              </a:spcAft>
              <a:buNone/>
            </a:pPr>
            <a:r>
              <a:rPr lang="en-GB" dirty="0">
                <a:solidFill>
                  <a:schemeClr val="dk1"/>
                </a:solidFill>
              </a:rPr>
              <a:t>A very small number of people can have a severe reaction which can be fatal.</a:t>
            </a:r>
            <a:endParaRPr dirty="0">
              <a:solidFill>
                <a:schemeClr val="dk1"/>
              </a:solidFill>
            </a:endParaRPr>
          </a:p>
          <a:p>
            <a:pPr marL="0" lvl="0" indent="0" algn="l" rtl="0">
              <a:spcBef>
                <a:spcPts val="1000"/>
              </a:spcBef>
              <a:spcAft>
                <a:spcPts val="0"/>
              </a:spcAft>
              <a:buNone/>
            </a:pPr>
            <a:r>
              <a:rPr lang="en-GB" dirty="0">
                <a:solidFill>
                  <a:schemeClr val="dk1"/>
                </a:solidFill>
              </a:rPr>
              <a:t>The most effective way of avoiding an allergic reaction is to avoid the allergen that causes it.</a:t>
            </a:r>
            <a:endParaRPr dirty="0">
              <a:solidFill>
                <a:schemeClr val="dk1"/>
              </a:solidFill>
            </a:endParaRPr>
          </a:p>
          <a:p>
            <a:pPr marL="0" lvl="0" indent="0" algn="l" rtl="0">
              <a:spcBef>
                <a:spcPts val="1000"/>
              </a:spcBef>
              <a:spcAft>
                <a:spcPts val="0"/>
              </a:spcAft>
              <a:buNone/>
            </a:pPr>
            <a:endParaRPr dirty="0">
              <a:solidFill>
                <a:schemeClr val="dk1"/>
              </a:solidFill>
            </a:endParaRPr>
          </a:p>
          <a:p>
            <a:pPr marL="0" marR="0" lvl="0" indent="0" algn="l" rtl="0">
              <a:lnSpc>
                <a:spcPct val="115000"/>
              </a:lnSpc>
              <a:spcBef>
                <a:spcPts val="1000"/>
              </a:spcBef>
              <a:spcAft>
                <a:spcPts val="0"/>
              </a:spcAft>
              <a:buNone/>
            </a:pPr>
            <a:endParaRPr dirty="0">
              <a:solidFill>
                <a:schemeClr val="dk1"/>
              </a:solidFill>
            </a:endParaRPr>
          </a:p>
          <a:p>
            <a:pPr marL="0" lvl="0" indent="0" algn="l" rtl="0">
              <a:spcBef>
                <a:spcPts val="1000"/>
              </a:spcBef>
              <a:spcAft>
                <a:spcPts val="0"/>
              </a:spcAft>
              <a:buClr>
                <a:schemeClr val="dk1"/>
              </a:buClr>
              <a:buSzPts val="1100"/>
              <a:buFont typeface="Arial"/>
              <a:buNone/>
            </a:pPr>
            <a:endParaRPr sz="1100" dirty="0">
              <a:solidFill>
                <a:schemeClr val="dk1"/>
              </a:solidFill>
            </a:endParaRPr>
          </a:p>
          <a:p>
            <a:pPr marL="0" marR="0" lvl="0" indent="0" algn="l" rtl="0">
              <a:lnSpc>
                <a:spcPct val="115000"/>
              </a:lnSpc>
              <a:spcBef>
                <a:spcPts val="1000"/>
              </a:spcBef>
              <a:spcAft>
                <a:spcPts val="0"/>
              </a:spcAft>
              <a:buNone/>
            </a:pPr>
            <a:endParaRPr dirty="0">
              <a:solidFill>
                <a:schemeClr val="dk1"/>
              </a:solidFill>
            </a:endParaRPr>
          </a:p>
        </p:txBody>
      </p:sp>
      <p:sp>
        <p:nvSpPr>
          <p:cNvPr id="467" name="Google Shape;467;p64"/>
          <p:cNvSpPr txBox="1">
            <a:spLocks noGrp="1"/>
          </p:cNvSpPr>
          <p:nvPr>
            <p:ph type="body" idx="2"/>
          </p:nvPr>
        </p:nvSpPr>
        <p:spPr>
          <a:xfrm>
            <a:off x="6178800" y="216425"/>
            <a:ext cx="2695200" cy="15486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facts and science relating to allergies, immunisation and vaccination.</a:t>
            </a:r>
            <a:endParaRPr sz="1800" dirty="0"/>
          </a:p>
        </p:txBody>
      </p:sp>
      <p:sp>
        <p:nvSpPr>
          <p:cNvPr id="466" name="Google Shape;466;p6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34</a:t>
            </a:fld>
            <a:endParaRPr dirty="0"/>
          </a:p>
        </p:txBody>
      </p:sp>
      <p:sp>
        <p:nvSpPr>
          <p:cNvPr id="468" name="Google Shape;468;p64"/>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5"/>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Non-food allergies</a:t>
            </a:r>
            <a:endParaRPr dirty="0"/>
          </a:p>
        </p:txBody>
      </p:sp>
      <p:sp>
        <p:nvSpPr>
          <p:cNvPr id="474" name="Google Shape;474;p65"/>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GB" dirty="0">
                <a:solidFill>
                  <a:schemeClr val="dk1"/>
                </a:solidFill>
              </a:rPr>
              <a:t>Common non-food allergens which can cause a </a:t>
            </a:r>
            <a:r>
              <a:rPr lang="en-GB" b="1" dirty="0">
                <a:solidFill>
                  <a:schemeClr val="dk1"/>
                </a:solidFill>
              </a:rPr>
              <a:t>mild</a:t>
            </a:r>
            <a:r>
              <a:rPr lang="en-GB" dirty="0">
                <a:solidFill>
                  <a:schemeClr val="dk1"/>
                </a:solidFill>
              </a:rPr>
              <a:t> allergic reaction include: </a:t>
            </a:r>
            <a:endParaRPr dirty="0">
              <a:solidFill>
                <a:schemeClr val="dk1"/>
              </a:solidFill>
            </a:endParaRPr>
          </a:p>
          <a:p>
            <a:pPr marL="457200" lvl="0" indent="-317500" algn="l" rtl="0">
              <a:spcBef>
                <a:spcPts val="1000"/>
              </a:spcBef>
              <a:spcAft>
                <a:spcPts val="0"/>
              </a:spcAft>
              <a:buClr>
                <a:schemeClr val="accent1"/>
              </a:buClr>
              <a:buSzPts val="1400"/>
              <a:buChar char="●"/>
            </a:pPr>
            <a:r>
              <a:rPr lang="en-GB" dirty="0">
                <a:solidFill>
                  <a:schemeClr val="dk1"/>
                </a:solidFill>
              </a:rPr>
              <a:t>grass and tree pollen (hay fever)</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dust mites</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different animals</a:t>
            </a:r>
            <a:endParaRPr dirty="0">
              <a:solidFill>
                <a:schemeClr val="dk1"/>
              </a:solidFill>
            </a:endParaRPr>
          </a:p>
          <a:p>
            <a:pPr marL="0" lvl="0" indent="0" algn="l" rtl="0">
              <a:spcBef>
                <a:spcPts val="1000"/>
              </a:spcBef>
              <a:spcAft>
                <a:spcPts val="0"/>
              </a:spcAft>
              <a:buClr>
                <a:schemeClr val="dk1"/>
              </a:buClr>
              <a:buSzPts val="1100"/>
              <a:buFont typeface="Arial"/>
              <a:buNone/>
            </a:pPr>
            <a:r>
              <a:rPr lang="en-GB" dirty="0">
                <a:solidFill>
                  <a:schemeClr val="dk1"/>
                </a:solidFill>
              </a:rPr>
              <a:t>Non-food</a:t>
            </a:r>
            <a:r>
              <a:rPr lang="en-GB" b="1" dirty="0">
                <a:solidFill>
                  <a:schemeClr val="dk1"/>
                </a:solidFill>
              </a:rPr>
              <a:t> </a:t>
            </a:r>
            <a:r>
              <a:rPr lang="en-GB" dirty="0">
                <a:solidFill>
                  <a:schemeClr val="dk1"/>
                </a:solidFill>
              </a:rPr>
              <a:t>allergens which may sometimes cause a </a:t>
            </a:r>
            <a:r>
              <a:rPr lang="en-GB" b="1" dirty="0">
                <a:solidFill>
                  <a:schemeClr val="dk1"/>
                </a:solidFill>
              </a:rPr>
              <a:t>severe</a:t>
            </a:r>
            <a:r>
              <a:rPr lang="en-GB" dirty="0">
                <a:solidFill>
                  <a:schemeClr val="dk1"/>
                </a:solidFill>
              </a:rPr>
              <a:t> reaction include: </a:t>
            </a:r>
            <a:endParaRPr dirty="0">
              <a:solidFill>
                <a:schemeClr val="dk1"/>
              </a:solidFill>
            </a:endParaRPr>
          </a:p>
          <a:p>
            <a:pPr marL="457200" lvl="0" indent="-317500" algn="l" rtl="0">
              <a:spcBef>
                <a:spcPts val="1000"/>
              </a:spcBef>
              <a:spcAft>
                <a:spcPts val="0"/>
              </a:spcAft>
              <a:buClr>
                <a:schemeClr val="accent1"/>
              </a:buClr>
              <a:buSzPts val="1400"/>
              <a:buChar char="●"/>
            </a:pPr>
            <a:r>
              <a:rPr lang="en-GB" dirty="0">
                <a:solidFill>
                  <a:schemeClr val="dk1"/>
                </a:solidFill>
              </a:rPr>
              <a:t>insect bites and stings</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medicines (drugs)</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latex</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
        <p:nvSpPr>
          <p:cNvPr id="476" name="Google Shape;476;p65"/>
          <p:cNvSpPr txBox="1">
            <a:spLocks noGrp="1"/>
          </p:cNvSpPr>
          <p:nvPr>
            <p:ph type="body" idx="2"/>
          </p:nvPr>
        </p:nvSpPr>
        <p:spPr>
          <a:xfrm>
            <a:off x="6178800" y="216425"/>
            <a:ext cx="2695200" cy="15486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facts and science relating to allergies, immunisation and vaccination.</a:t>
            </a:r>
            <a:endParaRPr sz="1800" dirty="0"/>
          </a:p>
        </p:txBody>
      </p:sp>
      <p:sp>
        <p:nvSpPr>
          <p:cNvPr id="475" name="Google Shape;475;p6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35</a:t>
            </a:fld>
            <a:endParaRPr dirty="0"/>
          </a:p>
        </p:txBody>
      </p:sp>
      <p:sp>
        <p:nvSpPr>
          <p:cNvPr id="477" name="Google Shape;477;p65"/>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GB" dirty="0"/>
              <a:t>Food allergies</a:t>
            </a:r>
            <a:endParaRPr dirty="0"/>
          </a:p>
        </p:txBody>
      </p:sp>
      <p:sp>
        <p:nvSpPr>
          <p:cNvPr id="483" name="Google Shape;483;p66"/>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dirty="0">
                <a:solidFill>
                  <a:schemeClr val="dk1"/>
                </a:solidFill>
              </a:rPr>
              <a:t>Explain that there are many food allergens, but the most common are</a:t>
            </a:r>
            <a:endParaRPr dirty="0">
              <a:solidFill>
                <a:schemeClr val="dk1"/>
              </a:solidFill>
            </a:endParaRPr>
          </a:p>
          <a:p>
            <a:pPr marL="457200" lvl="0" indent="-317500" algn="l" rtl="0">
              <a:spcBef>
                <a:spcPts val="1000"/>
              </a:spcBef>
              <a:spcAft>
                <a:spcPts val="0"/>
              </a:spcAft>
              <a:buClr>
                <a:schemeClr val="accent1"/>
              </a:buClr>
              <a:buSzPts val="1400"/>
              <a:buChar char="●"/>
            </a:pPr>
            <a:r>
              <a:rPr lang="en-GB" b="1" dirty="0">
                <a:solidFill>
                  <a:schemeClr val="dk1"/>
                </a:solidFill>
              </a:rPr>
              <a:t>nuts</a:t>
            </a:r>
            <a:endParaRPr b="1"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fruit</a:t>
            </a:r>
            <a:endParaRPr b="1"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shellfish</a:t>
            </a:r>
            <a:endParaRPr b="1"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eggs</a:t>
            </a:r>
            <a:endParaRPr b="1"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cows' milk</a:t>
            </a:r>
            <a:endParaRPr dirty="0">
              <a:solidFill>
                <a:schemeClr val="dk1"/>
              </a:solidFill>
            </a:endParaRPr>
          </a:p>
          <a:p>
            <a:pPr marL="0" lvl="0" indent="0" algn="l" rtl="0">
              <a:spcBef>
                <a:spcPts val="1000"/>
              </a:spcBef>
              <a:spcAft>
                <a:spcPts val="0"/>
              </a:spcAft>
              <a:buClr>
                <a:schemeClr val="dk1"/>
              </a:buClr>
              <a:buSzPts val="1100"/>
              <a:buFont typeface="Arial"/>
              <a:buNone/>
            </a:pPr>
            <a:r>
              <a:rPr lang="en-GB" dirty="0">
                <a:solidFill>
                  <a:schemeClr val="dk1"/>
                </a:solidFill>
              </a:rPr>
              <a:t>The</a:t>
            </a:r>
            <a:r>
              <a:rPr lang="en-GB" b="1" dirty="0">
                <a:solidFill>
                  <a:schemeClr val="dk1"/>
                </a:solidFill>
              </a:rPr>
              <a:t> only </a:t>
            </a:r>
            <a:r>
              <a:rPr lang="en-GB" dirty="0">
                <a:solidFill>
                  <a:schemeClr val="dk1"/>
                </a:solidFill>
              </a:rPr>
              <a:t>effective way of preventing an allergic reaction to food is to </a:t>
            </a:r>
            <a:r>
              <a:rPr lang="en-GB" b="1" dirty="0">
                <a:solidFill>
                  <a:schemeClr val="dk1"/>
                </a:solidFill>
              </a:rPr>
              <a:t>avoid</a:t>
            </a:r>
            <a:r>
              <a:rPr lang="en-GB" dirty="0">
                <a:solidFill>
                  <a:schemeClr val="dk1"/>
                </a:solidFill>
              </a:rPr>
              <a:t> the allergen.</a:t>
            </a:r>
            <a:endParaRPr dirty="0">
              <a:solidFill>
                <a:schemeClr val="dk1"/>
              </a:solidFill>
            </a:endParaRPr>
          </a:p>
          <a:p>
            <a:pPr marL="0" lvl="0" indent="0" algn="l" rtl="0">
              <a:lnSpc>
                <a:spcPct val="115000"/>
              </a:lnSpc>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
        <p:nvSpPr>
          <p:cNvPr id="485" name="Google Shape;485;p66"/>
          <p:cNvSpPr txBox="1">
            <a:spLocks noGrp="1"/>
          </p:cNvSpPr>
          <p:nvPr>
            <p:ph type="body" idx="2"/>
          </p:nvPr>
        </p:nvSpPr>
        <p:spPr>
          <a:xfrm>
            <a:off x="6178800" y="216425"/>
            <a:ext cx="2695200" cy="15486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facts and science relating to allergies, immunisation and vaccination.</a:t>
            </a:r>
            <a:endParaRPr sz="1800" dirty="0"/>
          </a:p>
        </p:txBody>
      </p:sp>
      <p:sp>
        <p:nvSpPr>
          <p:cNvPr id="484" name="Google Shape;484;p6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36</a:t>
            </a:fld>
            <a:endParaRPr dirty="0"/>
          </a:p>
        </p:txBody>
      </p:sp>
      <p:sp>
        <p:nvSpPr>
          <p:cNvPr id="486" name="Google Shape;486;p66"/>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Common allergic symptoms</a:t>
            </a:r>
            <a:endParaRPr dirty="0"/>
          </a:p>
        </p:txBody>
      </p:sp>
      <p:sp>
        <p:nvSpPr>
          <p:cNvPr id="492" name="Google Shape;492;p67"/>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GB" dirty="0">
                <a:solidFill>
                  <a:schemeClr val="dk1"/>
                </a:solidFill>
              </a:rPr>
              <a:t>Common allergic symptoms may include:</a:t>
            </a:r>
            <a:endParaRPr dirty="0">
              <a:solidFill>
                <a:schemeClr val="dk1"/>
              </a:solidFill>
            </a:endParaRPr>
          </a:p>
          <a:p>
            <a:pPr marL="457200" marR="0" lvl="0" indent="-317500" algn="l" rtl="0">
              <a:lnSpc>
                <a:spcPct val="115000"/>
              </a:lnSpc>
              <a:spcBef>
                <a:spcPts val="1000"/>
              </a:spcBef>
              <a:spcAft>
                <a:spcPts val="0"/>
              </a:spcAft>
              <a:buClr>
                <a:schemeClr val="accent1"/>
              </a:buClr>
              <a:buSzPts val="1400"/>
              <a:buChar char="●"/>
            </a:pPr>
            <a:r>
              <a:rPr lang="en-GB" dirty="0">
                <a:solidFill>
                  <a:schemeClr val="dk1"/>
                </a:solidFill>
              </a:rPr>
              <a:t>sneezing and an itchy, runny or blocked nose (</a:t>
            </a:r>
            <a:r>
              <a:rPr lang="en-GB" u="sng" dirty="0">
                <a:solidFill>
                  <a:srgbClr val="0000FF"/>
                </a:solidFill>
                <a:hlinkClick r:id="rId3">
                  <a:extLst>
                    <a:ext uri="{A12FA001-AC4F-418D-AE19-62706E023703}">
                      <ahyp:hlinkClr xmlns:ahyp="http://schemas.microsoft.com/office/drawing/2018/hyperlinkcolor" val="tx"/>
                    </a:ext>
                  </a:extLst>
                </a:hlinkClick>
              </a:rPr>
              <a:t>allergic rhinitis</a:t>
            </a:r>
            <a:r>
              <a:rPr lang="en-GB" dirty="0">
                <a:solidFill>
                  <a:schemeClr val="dk1"/>
                </a:solidFill>
              </a:rPr>
              <a:t>)</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itchy, red, watering eyes (</a:t>
            </a:r>
            <a:r>
              <a:rPr lang="en-GB" u="sng" dirty="0">
                <a:solidFill>
                  <a:srgbClr val="0000FF"/>
                </a:solidFill>
                <a:hlinkClick r:id="rId4">
                  <a:extLst>
                    <a:ext uri="{A12FA001-AC4F-418D-AE19-62706E023703}">
                      <ahyp:hlinkClr xmlns:ahyp="http://schemas.microsoft.com/office/drawing/2018/hyperlinkcolor" val="tx"/>
                    </a:ext>
                  </a:extLst>
                </a:hlinkClick>
              </a:rPr>
              <a:t>conjunctivitis</a:t>
            </a:r>
            <a:r>
              <a:rPr lang="en-GB" dirty="0">
                <a:solidFill>
                  <a:schemeClr val="dk1"/>
                </a:solidFill>
              </a:rPr>
              <a:t>)</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wheezing, chest tightness, </a:t>
            </a:r>
            <a:r>
              <a:rPr lang="en-GB" u="sng" dirty="0">
                <a:solidFill>
                  <a:srgbClr val="0000FF"/>
                </a:solidFill>
                <a:hlinkClick r:id="rId5">
                  <a:extLst>
                    <a:ext uri="{A12FA001-AC4F-418D-AE19-62706E023703}">
                      <ahyp:hlinkClr xmlns:ahyp="http://schemas.microsoft.com/office/drawing/2018/hyperlinkcolor" val="tx"/>
                    </a:ext>
                  </a:extLst>
                </a:hlinkClick>
              </a:rPr>
              <a:t>shortness of breath</a:t>
            </a:r>
            <a:r>
              <a:rPr lang="en-GB" dirty="0">
                <a:solidFill>
                  <a:srgbClr val="0000FF"/>
                </a:solidFill>
              </a:rPr>
              <a:t> </a:t>
            </a:r>
            <a:r>
              <a:rPr lang="en-GB" dirty="0">
                <a:solidFill>
                  <a:schemeClr val="dk1"/>
                </a:solidFill>
              </a:rPr>
              <a:t>and a </a:t>
            </a:r>
            <a:r>
              <a:rPr lang="en-GB" u="sng" dirty="0">
                <a:solidFill>
                  <a:srgbClr val="0000FF"/>
                </a:solidFill>
                <a:hlinkClick r:id="rId6">
                  <a:extLst>
                    <a:ext uri="{A12FA001-AC4F-418D-AE19-62706E023703}">
                      <ahyp:hlinkClr xmlns:ahyp="http://schemas.microsoft.com/office/drawing/2018/hyperlinkcolor" val="tx"/>
                    </a:ext>
                  </a:extLst>
                </a:hlinkClick>
              </a:rPr>
              <a:t>cough</a:t>
            </a:r>
            <a:endParaRPr dirty="0">
              <a:solidFill>
                <a:srgbClr val="0000FF"/>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a raised, itchy, red rash (</a:t>
            </a:r>
            <a:r>
              <a:rPr lang="en-GB" u="sng" dirty="0">
                <a:solidFill>
                  <a:srgbClr val="0000FF"/>
                </a:solidFill>
                <a:hlinkClick r:id="rId7">
                  <a:extLst>
                    <a:ext uri="{A12FA001-AC4F-418D-AE19-62706E023703}">
                      <ahyp:hlinkClr xmlns:ahyp="http://schemas.microsoft.com/office/drawing/2018/hyperlinkcolor" val="tx"/>
                    </a:ext>
                  </a:extLst>
                </a:hlinkClick>
              </a:rPr>
              <a:t>hives</a:t>
            </a:r>
            <a:r>
              <a:rPr lang="en-GB" dirty="0">
                <a:solidFill>
                  <a:schemeClr val="dk1"/>
                </a:solidFill>
              </a:rPr>
              <a:t>)</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u="sng" dirty="0">
                <a:solidFill>
                  <a:srgbClr val="0000FF"/>
                </a:solidFill>
                <a:hlinkClick r:id="rId8">
                  <a:extLst>
                    <a:ext uri="{A12FA001-AC4F-418D-AE19-62706E023703}">
                      <ahyp:hlinkClr xmlns:ahyp="http://schemas.microsoft.com/office/drawing/2018/hyperlinkcolor" val="tx"/>
                    </a:ext>
                  </a:extLst>
                </a:hlinkClick>
              </a:rPr>
              <a:t>swollen lips</a:t>
            </a:r>
            <a:r>
              <a:rPr lang="en-GB" dirty="0">
                <a:solidFill>
                  <a:schemeClr val="dk1"/>
                </a:solidFill>
                <a:uFill>
                  <a:noFill/>
                </a:uFill>
                <a:hlinkClick r:id="rId8">
                  <a:extLst>
                    <a:ext uri="{A12FA001-AC4F-418D-AE19-62706E023703}">
                      <ahyp:hlinkClr xmlns:ahyp="http://schemas.microsoft.com/office/drawing/2018/hyperlinkcolor" val="tx"/>
                    </a:ext>
                  </a:extLst>
                </a:hlinkClick>
              </a:rPr>
              <a:t>, tongue, eyes or face</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u="sng" dirty="0">
                <a:solidFill>
                  <a:srgbClr val="0000FF"/>
                </a:solidFill>
                <a:hlinkClick r:id="rId9">
                  <a:extLst>
                    <a:ext uri="{A12FA001-AC4F-418D-AE19-62706E023703}">
                      <ahyp:hlinkClr xmlns:ahyp="http://schemas.microsoft.com/office/drawing/2018/hyperlinkcolor" val="tx"/>
                    </a:ext>
                  </a:extLst>
                </a:hlinkClick>
              </a:rPr>
              <a:t>stomach ache</a:t>
            </a:r>
            <a:r>
              <a:rPr lang="en-GB" dirty="0">
                <a:solidFill>
                  <a:schemeClr val="dk1"/>
                </a:solidFill>
              </a:rPr>
              <a:t>, feeling sick, </a:t>
            </a:r>
            <a:r>
              <a:rPr lang="en-GB" u="sng" dirty="0">
                <a:solidFill>
                  <a:srgbClr val="0000FF"/>
                </a:solidFill>
                <a:hlinkClick r:id="rId10">
                  <a:extLst>
                    <a:ext uri="{A12FA001-AC4F-418D-AE19-62706E023703}">
                      <ahyp:hlinkClr xmlns:ahyp="http://schemas.microsoft.com/office/drawing/2018/hyperlinkcolor" val="tx"/>
                    </a:ext>
                  </a:extLst>
                </a:hlinkClick>
              </a:rPr>
              <a:t>vomiting</a:t>
            </a:r>
            <a:r>
              <a:rPr lang="en-GB" dirty="0">
                <a:solidFill>
                  <a:schemeClr val="dk1"/>
                </a:solidFill>
              </a:rPr>
              <a:t> or </a:t>
            </a:r>
            <a:r>
              <a:rPr lang="en-GB" u="sng" dirty="0">
                <a:solidFill>
                  <a:srgbClr val="0000FF"/>
                </a:solidFill>
                <a:hlinkClick r:id="rId11">
                  <a:extLst>
                    <a:ext uri="{A12FA001-AC4F-418D-AE19-62706E023703}">
                      <ahyp:hlinkClr xmlns:ahyp="http://schemas.microsoft.com/office/drawing/2018/hyperlinkcolor" val="tx"/>
                    </a:ext>
                  </a:extLst>
                </a:hlinkClick>
              </a:rPr>
              <a:t>diarrhoea</a:t>
            </a:r>
            <a:endParaRPr dirty="0">
              <a:solidFill>
                <a:srgbClr val="0000FF"/>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dry, red and cracked skin</a:t>
            </a: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494" name="Google Shape;494;p67"/>
          <p:cNvSpPr txBox="1">
            <a:spLocks noGrp="1"/>
          </p:cNvSpPr>
          <p:nvPr>
            <p:ph type="body" idx="2"/>
          </p:nvPr>
        </p:nvSpPr>
        <p:spPr>
          <a:xfrm>
            <a:off x="6178800" y="216425"/>
            <a:ext cx="2695200" cy="15486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facts and science relating to allergies, immunisation and vaccination.</a:t>
            </a:r>
            <a:endParaRPr sz="1800" dirty="0"/>
          </a:p>
        </p:txBody>
      </p:sp>
      <p:sp>
        <p:nvSpPr>
          <p:cNvPr id="493" name="Google Shape;493;p6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37</a:t>
            </a:fld>
            <a:endParaRPr dirty="0"/>
          </a:p>
        </p:txBody>
      </p:sp>
      <p:sp>
        <p:nvSpPr>
          <p:cNvPr id="495" name="Google Shape;495;p67"/>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Severe allergic symptoms</a:t>
            </a:r>
            <a:endParaRPr dirty="0"/>
          </a:p>
        </p:txBody>
      </p:sp>
      <p:sp>
        <p:nvSpPr>
          <p:cNvPr id="501" name="Google Shape;501;p68"/>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GB" dirty="0">
                <a:solidFill>
                  <a:schemeClr val="dk1"/>
                </a:solidFill>
              </a:rPr>
              <a:t>In rare cases, an allergy can lead to a severe allergic reaction (known as anaphylactic shock). Signs include any of the common allergy symptoms, as well as:</a:t>
            </a:r>
            <a:endParaRPr dirty="0">
              <a:solidFill>
                <a:schemeClr val="dk1"/>
              </a:solidFill>
            </a:endParaRPr>
          </a:p>
          <a:p>
            <a:pPr marL="457200" marR="0" lvl="0" indent="-317500" algn="l" rtl="0">
              <a:lnSpc>
                <a:spcPct val="115000"/>
              </a:lnSpc>
              <a:spcBef>
                <a:spcPts val="1000"/>
              </a:spcBef>
              <a:spcAft>
                <a:spcPts val="0"/>
              </a:spcAft>
              <a:buClr>
                <a:schemeClr val="accent1"/>
              </a:buClr>
              <a:buSzPts val="1400"/>
              <a:buChar char="●"/>
            </a:pPr>
            <a:r>
              <a:rPr lang="en-GB" dirty="0">
                <a:solidFill>
                  <a:schemeClr val="dk1"/>
                </a:solidFill>
              </a:rPr>
              <a:t>swelling of the throat and mouth </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difficulty breathing</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u="sng" dirty="0">
                <a:solidFill>
                  <a:srgbClr val="0000FF"/>
                </a:solidFill>
                <a:hlinkClick r:id="rId3">
                  <a:extLst>
                    <a:ext uri="{A12FA001-AC4F-418D-AE19-62706E023703}">
                      <ahyp:hlinkClr xmlns:ahyp="http://schemas.microsoft.com/office/drawing/2018/hyperlinkcolor" val="tx"/>
                    </a:ext>
                  </a:extLst>
                </a:hlinkClick>
              </a:rPr>
              <a:t>dizziness</a:t>
            </a:r>
            <a:endParaRPr dirty="0">
              <a:solidFill>
                <a:srgbClr val="0000FF"/>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confusion </a:t>
            </a:r>
            <a:endParaRPr dirty="0">
              <a:solidFill>
                <a:schemeClr val="dk1"/>
              </a:solidFill>
            </a:endParaRPr>
          </a:p>
          <a:p>
            <a:pPr marL="457200" marR="0" lvl="0" indent="-317500" algn="l" rtl="0">
              <a:lnSpc>
                <a:spcPct val="115000"/>
              </a:lnSpc>
              <a:spcBef>
                <a:spcPts val="0"/>
              </a:spcBef>
              <a:spcAft>
                <a:spcPts val="0"/>
              </a:spcAft>
              <a:buClr>
                <a:schemeClr val="accent1"/>
              </a:buClr>
              <a:buSzPts val="1400"/>
              <a:buChar char="●"/>
            </a:pPr>
            <a:r>
              <a:rPr lang="en-GB" u="sng" dirty="0">
                <a:solidFill>
                  <a:srgbClr val="0000FF"/>
                </a:solidFill>
                <a:hlinkClick r:id="rId4">
                  <a:extLst>
                    <a:ext uri="{A12FA001-AC4F-418D-AE19-62706E023703}">
                      <ahyp:hlinkClr xmlns:ahyp="http://schemas.microsoft.com/office/drawing/2018/hyperlinkcolor" val="tx"/>
                    </a:ext>
                  </a:extLst>
                </a:hlinkClick>
              </a:rPr>
              <a:t>blue skin or lips</a:t>
            </a:r>
            <a:endParaRPr dirty="0">
              <a:solidFill>
                <a:srgbClr val="0000FF"/>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collapsing and losing consciousness</a:t>
            </a:r>
            <a:endParaRPr dirty="0">
              <a:solidFill>
                <a:schemeClr val="dk1"/>
              </a:solidFill>
            </a:endParaRPr>
          </a:p>
          <a:p>
            <a:pPr marL="0" marR="0" lvl="0" indent="0" algn="l" rtl="0">
              <a:lnSpc>
                <a:spcPct val="115000"/>
              </a:lnSpc>
              <a:spcBef>
                <a:spcPts val="1000"/>
              </a:spcBef>
              <a:spcAft>
                <a:spcPts val="0"/>
              </a:spcAft>
              <a:buNone/>
            </a:pPr>
            <a:r>
              <a:rPr lang="en-GB" dirty="0">
                <a:solidFill>
                  <a:schemeClr val="dk1"/>
                </a:solidFill>
              </a:rPr>
              <a:t>Anaphylaxis is a medical emergency. It can be very serious if not </a:t>
            </a:r>
            <a:r>
              <a:rPr lang="en-GB" u="sng" dirty="0">
                <a:solidFill>
                  <a:srgbClr val="0000FF"/>
                </a:solidFill>
                <a:hlinkClick r:id="rId5">
                  <a:extLst>
                    <a:ext uri="{A12FA001-AC4F-418D-AE19-62706E023703}">
                      <ahyp:hlinkClr xmlns:ahyp="http://schemas.microsoft.com/office/drawing/2018/hyperlinkcolor" val="tx"/>
                    </a:ext>
                  </a:extLst>
                </a:hlinkClick>
              </a:rPr>
              <a:t>treated quickly</a:t>
            </a:r>
            <a:r>
              <a:rPr lang="en-GB" dirty="0">
                <a:solidFill>
                  <a:schemeClr val="dk1"/>
                </a:solidFill>
              </a:rPr>
              <a:t>. </a:t>
            </a:r>
            <a:endParaRPr dirty="0">
              <a:solidFill>
                <a:schemeClr val="dk1"/>
              </a:solidFill>
            </a:endParaRPr>
          </a:p>
        </p:txBody>
      </p:sp>
      <p:sp>
        <p:nvSpPr>
          <p:cNvPr id="503" name="Google Shape;503;p68"/>
          <p:cNvSpPr txBox="1">
            <a:spLocks noGrp="1"/>
          </p:cNvSpPr>
          <p:nvPr>
            <p:ph type="body" idx="2"/>
          </p:nvPr>
        </p:nvSpPr>
        <p:spPr>
          <a:xfrm>
            <a:off x="6178800" y="216425"/>
            <a:ext cx="2695200" cy="15486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facts and science relating to allergies, immunisation and vaccination.</a:t>
            </a:r>
            <a:endParaRPr sz="1800" dirty="0"/>
          </a:p>
        </p:txBody>
      </p:sp>
      <p:sp>
        <p:nvSpPr>
          <p:cNvPr id="502" name="Google Shape;502;p6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38</a:t>
            </a:fld>
            <a:endParaRPr dirty="0"/>
          </a:p>
        </p:txBody>
      </p:sp>
      <p:sp>
        <p:nvSpPr>
          <p:cNvPr id="504" name="Google Shape;504;p68"/>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9"/>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Other types of food hypersensitivity</a:t>
            </a:r>
            <a:endParaRPr dirty="0"/>
          </a:p>
        </p:txBody>
      </p:sp>
      <p:sp>
        <p:nvSpPr>
          <p:cNvPr id="510" name="Google Shape;510;p69"/>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GB" dirty="0">
                <a:solidFill>
                  <a:srgbClr val="000000"/>
                </a:solidFill>
              </a:rPr>
              <a:t>Other types of sensitive reactions people may have towards food:</a:t>
            </a:r>
            <a:endParaRPr dirty="0">
              <a:solidFill>
                <a:srgbClr val="000000"/>
              </a:solidFill>
            </a:endParaRPr>
          </a:p>
          <a:p>
            <a:pPr marL="457200" lvl="0" indent="-317500" algn="l" rtl="0">
              <a:lnSpc>
                <a:spcPct val="115000"/>
              </a:lnSpc>
              <a:spcBef>
                <a:spcPts val="1000"/>
              </a:spcBef>
              <a:spcAft>
                <a:spcPts val="0"/>
              </a:spcAft>
              <a:buClr>
                <a:schemeClr val="accent1"/>
              </a:buClr>
              <a:buSzPts val="1400"/>
              <a:buChar char="●"/>
            </a:pPr>
            <a:r>
              <a:rPr lang="en-GB" b="1" dirty="0">
                <a:solidFill>
                  <a:srgbClr val="000000"/>
                </a:solidFill>
              </a:rPr>
              <a:t>food intolerance</a:t>
            </a:r>
            <a:r>
              <a:rPr lang="en-GB" sz="1700" dirty="0">
                <a:solidFill>
                  <a:srgbClr val="000000"/>
                </a:solidFill>
              </a:rPr>
              <a:t> is a difficulty in digesting certain foods and having physical reactions to them, such as bloating and stomach pain </a:t>
            </a:r>
            <a:endParaRPr sz="1700"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coeliac</a:t>
            </a:r>
            <a:r>
              <a:rPr lang="en-GB" dirty="0">
                <a:solidFill>
                  <a:srgbClr val="000000"/>
                </a:solidFill>
              </a:rPr>
              <a:t> </a:t>
            </a:r>
            <a:r>
              <a:rPr lang="en-GB" b="1" dirty="0">
                <a:solidFill>
                  <a:srgbClr val="000000"/>
                </a:solidFill>
              </a:rPr>
              <a:t>disease</a:t>
            </a:r>
            <a:r>
              <a:rPr lang="en-GB" dirty="0">
                <a:solidFill>
                  <a:srgbClr val="000000"/>
                </a:solidFill>
              </a:rPr>
              <a:t> is a reaction to certain ingredients such as gluten, a protein found in wheat, rye, and barley. Oats can also sometimes cause a reaction. Symptoms range from mild (e.g. bloating, diarrhoea) to severe (e.g. hair loss and joint/bone pain).</a:t>
            </a:r>
            <a:endParaRPr dirty="0">
              <a:solidFill>
                <a:srgbClr val="000000"/>
              </a:solidFill>
            </a:endParaRPr>
          </a:p>
          <a:p>
            <a:pPr marL="0" lvl="0" indent="0" algn="l" rtl="0">
              <a:lnSpc>
                <a:spcPct val="115000"/>
              </a:lnSpc>
              <a:spcBef>
                <a:spcPts val="0"/>
              </a:spcBef>
              <a:spcAft>
                <a:spcPts val="0"/>
              </a:spcAft>
              <a:buNone/>
            </a:pPr>
            <a:endParaRPr sz="900" dirty="0">
              <a:solidFill>
                <a:srgbClr val="000000"/>
              </a:solidFill>
            </a:endParaRPr>
          </a:p>
          <a:p>
            <a:pPr marL="0" lvl="0" indent="0" algn="l" rtl="0">
              <a:lnSpc>
                <a:spcPct val="115000"/>
              </a:lnSpc>
              <a:spcBef>
                <a:spcPts val="0"/>
              </a:spcBef>
              <a:spcAft>
                <a:spcPts val="0"/>
              </a:spcAft>
              <a:buNone/>
            </a:pPr>
            <a:endParaRPr sz="1050" dirty="0">
              <a:solidFill>
                <a:srgbClr val="000000"/>
              </a:solidFill>
              <a:highlight>
                <a:srgbClr val="FFFFFF"/>
              </a:highlight>
              <a:latin typeface="Roboto"/>
              <a:ea typeface="Roboto"/>
              <a:cs typeface="Roboto"/>
              <a:sym typeface="Roboto"/>
            </a:endParaRPr>
          </a:p>
        </p:txBody>
      </p:sp>
      <p:sp>
        <p:nvSpPr>
          <p:cNvPr id="512" name="Google Shape;512;p69"/>
          <p:cNvSpPr txBox="1">
            <a:spLocks noGrp="1"/>
          </p:cNvSpPr>
          <p:nvPr>
            <p:ph type="body" idx="2"/>
          </p:nvPr>
        </p:nvSpPr>
        <p:spPr>
          <a:xfrm>
            <a:off x="6178800" y="216425"/>
            <a:ext cx="2695200" cy="1548600"/>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600" dirty="0">
                <a:solidFill>
                  <a:schemeClr val="dk1"/>
                </a:solidFill>
              </a:rPr>
              <a:t>Know the facts and science relating to allergies, immunisation and vaccination.</a:t>
            </a:r>
            <a:endParaRPr sz="1800" dirty="0"/>
          </a:p>
        </p:txBody>
      </p:sp>
      <p:sp>
        <p:nvSpPr>
          <p:cNvPr id="511" name="Google Shape;511;p6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dirty="0"/>
          </a:p>
        </p:txBody>
      </p:sp>
      <p:sp>
        <p:nvSpPr>
          <p:cNvPr id="513" name="Google Shape;513;p69"/>
          <p:cNvSpPr txBox="1">
            <a:spLocks noGrp="1"/>
          </p:cNvSpPr>
          <p:nvPr>
            <p:ph type="subTitle" idx="4294967295"/>
          </p:nvPr>
        </p:nvSpPr>
        <p:spPr>
          <a:xfrm>
            <a:off x="3735826" y="4286475"/>
            <a:ext cx="1077912" cy="5727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2FDAEFAD-80AA-4577-8520-A3DA827A3B80}"/>
              </a:ext>
            </a:extLst>
          </p:cNvPr>
          <p:cNvSpPr/>
          <p:nvPr/>
        </p:nvSpPr>
        <p:spPr>
          <a:xfrm>
            <a:off x="5738648" y="2459575"/>
            <a:ext cx="3323158" cy="2116925"/>
          </a:xfrm>
          <a:prstGeom prst="wedgeEllipseCallout">
            <a:avLst>
              <a:gd name="adj1" fmla="val -64795"/>
              <a:gd name="adj2" fmla="val -609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we ensure that pupils with allergies are safe? How do we ensure that we encourage all pupils to take responsibility for their own risk around allergies?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Related topics</a:t>
            </a:r>
            <a:endParaRPr dirty="0"/>
          </a:p>
        </p:txBody>
      </p:sp>
      <p:sp>
        <p:nvSpPr>
          <p:cNvPr id="95" name="Google Shape;95;p18"/>
          <p:cNvSpPr txBox="1">
            <a:spLocks noGrp="1"/>
          </p:cNvSpPr>
          <p:nvPr>
            <p:ph type="body" idx="1"/>
          </p:nvPr>
        </p:nvSpPr>
        <p:spPr>
          <a:xfrm>
            <a:off x="270000" y="914400"/>
            <a:ext cx="73500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dirty="0">
                <a:solidFill>
                  <a:srgbClr val="000000"/>
                </a:solidFill>
              </a:rPr>
              <a:t>Health and prevention is closely related to the</a:t>
            </a:r>
            <a:r>
              <a:rPr lang="en-GB" dirty="0"/>
              <a:t> </a:t>
            </a:r>
            <a:r>
              <a:rPr lang="en-GB" u="sng" dirty="0">
                <a:solidFill>
                  <a:srgbClr val="0000FF"/>
                </a:solidFill>
                <a:hlinkClick r:id="rId3">
                  <a:extLst>
                    <a:ext uri="{A12FA001-AC4F-418D-AE19-62706E023703}">
                      <ahyp:hlinkClr xmlns:ahyp="http://schemas.microsoft.com/office/drawing/2018/hyperlinkcolor" val="tx"/>
                    </a:ext>
                  </a:extLst>
                </a:hlinkClick>
              </a:rPr>
              <a:t>science programmes of study</a:t>
            </a:r>
            <a:r>
              <a:rPr lang="en-GB" dirty="0">
                <a:solidFill>
                  <a:srgbClr val="0000FF"/>
                </a:solidFill>
              </a:rPr>
              <a:t> </a:t>
            </a:r>
            <a:r>
              <a:rPr lang="en-GB" dirty="0">
                <a:solidFill>
                  <a:srgbClr val="000000"/>
                </a:solidFill>
              </a:rPr>
              <a:t>as well as to the modules:</a:t>
            </a:r>
            <a:endParaRPr dirty="0">
              <a:solidFill>
                <a:srgbClr val="000000"/>
              </a:solidFill>
            </a:endParaRPr>
          </a:p>
          <a:p>
            <a:pPr marL="457200" marR="0" lvl="0" indent="-317500" algn="l" rtl="0">
              <a:lnSpc>
                <a:spcPct val="115000"/>
              </a:lnSpc>
              <a:spcBef>
                <a:spcPts val="1600"/>
              </a:spcBef>
              <a:spcAft>
                <a:spcPts val="0"/>
              </a:spcAft>
              <a:buClr>
                <a:srgbClr val="000000"/>
              </a:buClr>
              <a:buSzPts val="1400"/>
              <a:buChar char="●"/>
            </a:pPr>
            <a:r>
              <a:rPr lang="en-GB" dirty="0">
                <a:solidFill>
                  <a:srgbClr val="000000"/>
                </a:solidFill>
              </a:rPr>
              <a:t>physical health and fitness </a:t>
            </a:r>
            <a:endParaRPr dirty="0">
              <a:solidFill>
                <a:srgbClr val="000000"/>
              </a:solidFill>
            </a:endParaRPr>
          </a:p>
          <a:p>
            <a:pPr marL="457200" marR="0" lvl="0" indent="-317500" algn="l" rtl="0">
              <a:lnSpc>
                <a:spcPct val="115000"/>
              </a:lnSpc>
              <a:spcBef>
                <a:spcPts val="0"/>
              </a:spcBef>
              <a:spcAft>
                <a:spcPts val="0"/>
              </a:spcAft>
              <a:buClr>
                <a:srgbClr val="000000"/>
              </a:buClr>
              <a:buSzPts val="1400"/>
              <a:buChar char="●"/>
            </a:pPr>
            <a:r>
              <a:rPr lang="en-GB" dirty="0">
                <a:solidFill>
                  <a:srgbClr val="000000"/>
                </a:solidFill>
              </a:rPr>
              <a:t>healthy eating</a:t>
            </a:r>
            <a:endParaRPr dirty="0">
              <a:solidFill>
                <a:srgbClr val="000000"/>
              </a:solidFill>
            </a:endParaRPr>
          </a:p>
          <a:p>
            <a:pPr marL="457200" marR="0" lvl="0" indent="-317500" algn="l" rtl="0">
              <a:lnSpc>
                <a:spcPct val="115000"/>
              </a:lnSpc>
              <a:spcBef>
                <a:spcPts val="0"/>
              </a:spcBef>
              <a:spcAft>
                <a:spcPts val="0"/>
              </a:spcAft>
              <a:buClr>
                <a:srgbClr val="000000"/>
              </a:buClr>
              <a:buSzPts val="1400"/>
              <a:buChar char="●"/>
            </a:pPr>
            <a:r>
              <a:rPr lang="en-GB" dirty="0">
                <a:solidFill>
                  <a:srgbClr val="000000"/>
                </a:solidFill>
              </a:rPr>
              <a:t>mental wellbeing </a:t>
            </a:r>
            <a:endParaRPr dirty="0">
              <a:solidFill>
                <a:srgbClr val="000000"/>
              </a:solidFill>
            </a:endParaRPr>
          </a:p>
          <a:p>
            <a:pPr marL="0" marR="0" lvl="0" indent="0" algn="l" rtl="0">
              <a:lnSpc>
                <a:spcPct val="115000"/>
              </a:lnSpc>
              <a:spcBef>
                <a:spcPts val="1600"/>
              </a:spcBef>
              <a:spcAft>
                <a:spcPts val="0"/>
              </a:spcAft>
              <a:buSzPts val="1400"/>
              <a:buNone/>
            </a:pPr>
            <a:r>
              <a:rPr lang="en-GB" dirty="0">
                <a:solidFill>
                  <a:srgbClr val="000000"/>
                </a:solidFill>
              </a:rPr>
              <a:t>Therefore you should:</a:t>
            </a:r>
            <a:endParaRPr dirty="0">
              <a:solidFill>
                <a:srgbClr val="000000"/>
              </a:solidFill>
            </a:endParaRPr>
          </a:p>
          <a:p>
            <a:pPr marL="457200" marR="0" lvl="0" indent="-317500" algn="l" rtl="0">
              <a:lnSpc>
                <a:spcPct val="115000"/>
              </a:lnSpc>
              <a:spcBef>
                <a:spcPts val="1600"/>
              </a:spcBef>
              <a:spcAft>
                <a:spcPts val="0"/>
              </a:spcAft>
              <a:buClr>
                <a:srgbClr val="000000"/>
              </a:buClr>
              <a:buSzPts val="1400"/>
              <a:buChar char="●"/>
            </a:pPr>
            <a:r>
              <a:rPr lang="en-GB" b="1" dirty="0">
                <a:solidFill>
                  <a:srgbClr val="000000"/>
                </a:solidFill>
              </a:rPr>
              <a:t>consider thematic links </a:t>
            </a:r>
            <a:r>
              <a:rPr lang="en-GB" dirty="0">
                <a:solidFill>
                  <a:srgbClr val="000000"/>
                </a:solidFill>
              </a:rPr>
              <a:t>across key topics and the whole school when planning and delivering lessons</a:t>
            </a:r>
            <a:endParaRPr dirty="0">
              <a:solidFill>
                <a:srgbClr val="000000"/>
              </a:solidFill>
            </a:endParaRPr>
          </a:p>
          <a:p>
            <a:pPr marL="457200" marR="0" lvl="0" indent="-317500" algn="l" rtl="0">
              <a:lnSpc>
                <a:spcPct val="115000"/>
              </a:lnSpc>
              <a:spcBef>
                <a:spcPts val="0"/>
              </a:spcBef>
              <a:spcAft>
                <a:spcPts val="0"/>
              </a:spcAft>
              <a:buClr>
                <a:srgbClr val="000000"/>
              </a:buClr>
              <a:buSzPts val="1400"/>
              <a:buChar char="●"/>
            </a:pPr>
            <a:r>
              <a:rPr lang="en-GB" dirty="0">
                <a:solidFill>
                  <a:srgbClr val="000000"/>
                </a:solidFill>
              </a:rPr>
              <a:t>find ways to </a:t>
            </a:r>
            <a:r>
              <a:rPr lang="en-GB" b="1" dirty="0">
                <a:solidFill>
                  <a:srgbClr val="000000"/>
                </a:solidFill>
              </a:rPr>
              <a:t>link knowledge and vocabulary </a:t>
            </a:r>
            <a:r>
              <a:rPr lang="en-GB" dirty="0">
                <a:solidFill>
                  <a:srgbClr val="000000"/>
                </a:solidFill>
              </a:rPr>
              <a:t>across topics</a:t>
            </a:r>
            <a:endParaRPr sz="1800" dirty="0">
              <a:solidFill>
                <a:srgbClr val="000000"/>
              </a:solidFill>
            </a:endParaRPr>
          </a:p>
        </p:txBody>
      </p:sp>
      <p:sp>
        <p:nvSpPr>
          <p:cNvPr id="96" name="Google Shape;96;p18"/>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4</a:t>
            </a:fld>
            <a:endParaRPr dirty="0"/>
          </a:p>
        </p:txBody>
      </p:sp>
      <p:sp>
        <p:nvSpPr>
          <p:cNvPr id="2" name="Speech Bubble: Oval 1">
            <a:extLst>
              <a:ext uri="{FF2B5EF4-FFF2-40B4-BE49-F238E27FC236}">
                <a16:creationId xmlns:a16="http://schemas.microsoft.com/office/drawing/2014/main" id="{FFB836DD-41C0-429E-94B5-007E2786A219}"/>
              </a:ext>
            </a:extLst>
          </p:cNvPr>
          <p:cNvSpPr/>
          <p:nvPr/>
        </p:nvSpPr>
        <p:spPr>
          <a:xfrm>
            <a:off x="4930140" y="1386840"/>
            <a:ext cx="1813560" cy="1470660"/>
          </a:xfrm>
          <a:prstGeom prst="wedgeEllipseCallout">
            <a:avLst>
              <a:gd name="adj1" fmla="val -62500"/>
              <a:gd name="adj2" fmla="val 4004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vocabulary will pupils need to access this unit?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17"/>
        <p:cNvGrpSpPr/>
        <p:nvPr/>
      </p:nvGrpSpPr>
      <p:grpSpPr>
        <a:xfrm>
          <a:off x="0" y="0"/>
          <a:ext cx="0" cy="0"/>
          <a:chOff x="0" y="0"/>
          <a:chExt cx="0" cy="0"/>
        </a:xfrm>
      </p:grpSpPr>
      <p:grpSp>
        <p:nvGrpSpPr>
          <p:cNvPr id="76" name="Group 75">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77"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8" name="Straight Connector 77">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8" name="Google Shape;518;p70"/>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rmAutofit/>
          </a:bodyPr>
          <a:lstStyle/>
          <a:p>
            <a:pPr marL="0" lvl="0" indent="0" algn="l" defTabSz="457200">
              <a:lnSpc>
                <a:spcPct val="90000"/>
              </a:lnSpc>
              <a:spcBef>
                <a:spcPct val="0"/>
              </a:spcBef>
              <a:spcAft>
                <a:spcPts val="0"/>
              </a:spcAft>
            </a:pPr>
            <a:r>
              <a:rPr lang="en-US" sz="3200" dirty="0" err="1"/>
              <a:t>Immunisation</a:t>
            </a:r>
            <a:r>
              <a:rPr lang="en-US" sz="3200" dirty="0"/>
              <a:t> and vaccination</a:t>
            </a:r>
          </a:p>
        </p:txBody>
      </p:sp>
      <p:pic>
        <p:nvPicPr>
          <p:cNvPr id="3" name="Picture 2" descr="A picture containing text&#10;&#10;Description automatically generated">
            <a:extLst>
              <a:ext uri="{FF2B5EF4-FFF2-40B4-BE49-F238E27FC236}">
                <a16:creationId xmlns:a16="http://schemas.microsoft.com/office/drawing/2014/main" id="{AA2C1AC7-619E-4187-B83A-4FF40A343B08}"/>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519" name="Google Shape;519;p70"/>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40</a:t>
            </a:fld>
            <a:endParaRPr lang="en-US" sz="700" kern="1200">
              <a:solidFill>
                <a:schemeClr val="accent1"/>
              </a:solidFill>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title"/>
          </p:nvPr>
        </p:nvSpPr>
        <p:spPr>
          <a:xfrm>
            <a:off x="269999" y="9596"/>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t>Vaccination </a:t>
            </a:r>
            <a:endParaRPr dirty="0"/>
          </a:p>
          <a:p>
            <a:pPr marL="0" marR="0" lvl="0" indent="0" algn="l" rtl="0">
              <a:lnSpc>
                <a:spcPct val="100000"/>
              </a:lnSpc>
              <a:spcBef>
                <a:spcPts val="0"/>
              </a:spcBef>
              <a:spcAft>
                <a:spcPts val="0"/>
              </a:spcAft>
              <a:buSzPts val="2800"/>
              <a:buNone/>
            </a:pPr>
            <a:endParaRPr dirty="0">
              <a:solidFill>
                <a:srgbClr val="073763"/>
              </a:solidFill>
            </a:endParaRPr>
          </a:p>
          <a:p>
            <a:pPr marL="0" marR="0" lvl="0" indent="0" algn="l" rtl="0">
              <a:lnSpc>
                <a:spcPct val="100000"/>
              </a:lnSpc>
              <a:spcBef>
                <a:spcPts val="0"/>
              </a:spcBef>
              <a:spcAft>
                <a:spcPts val="0"/>
              </a:spcAft>
              <a:buSzPts val="2800"/>
              <a:buNone/>
            </a:pPr>
            <a:endParaRPr dirty="0">
              <a:solidFill>
                <a:srgbClr val="073763"/>
              </a:solidFill>
            </a:endParaRPr>
          </a:p>
          <a:p>
            <a:pPr marL="0" marR="0" lvl="0" indent="0" algn="l" rtl="0">
              <a:lnSpc>
                <a:spcPct val="100000"/>
              </a:lnSpc>
              <a:spcBef>
                <a:spcPts val="0"/>
              </a:spcBef>
              <a:spcAft>
                <a:spcPts val="0"/>
              </a:spcAft>
              <a:buSzPts val="2800"/>
              <a:buNone/>
            </a:pPr>
            <a:endParaRPr dirty="0">
              <a:solidFill>
                <a:srgbClr val="073763"/>
              </a:solidFill>
            </a:endParaRPr>
          </a:p>
        </p:txBody>
      </p:sp>
      <p:sp>
        <p:nvSpPr>
          <p:cNvPr id="525" name="Google Shape;525;p71"/>
          <p:cNvSpPr txBox="1">
            <a:spLocks noGrp="1"/>
          </p:cNvSpPr>
          <p:nvPr>
            <p:ph type="body" idx="1"/>
          </p:nvPr>
        </p:nvSpPr>
        <p:spPr>
          <a:xfrm>
            <a:off x="269999" y="502712"/>
            <a:ext cx="6315857" cy="41380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dirty="0">
                <a:solidFill>
                  <a:schemeClr val="dk1"/>
                </a:solidFill>
              </a:rPr>
              <a:t>Teach that vaccination protects people against harmful diseases, before they come into contact with them naturally.</a:t>
            </a:r>
            <a:endParaRPr dirty="0">
              <a:solidFill>
                <a:schemeClr val="dk1"/>
              </a:solidFill>
            </a:endParaRPr>
          </a:p>
          <a:p>
            <a:pPr marL="0" lvl="0" indent="0" algn="l" rtl="0">
              <a:lnSpc>
                <a:spcPct val="115000"/>
              </a:lnSpc>
              <a:spcBef>
                <a:spcPts val="1000"/>
              </a:spcBef>
              <a:spcAft>
                <a:spcPts val="0"/>
              </a:spcAft>
              <a:buNone/>
            </a:pPr>
            <a:r>
              <a:rPr lang="en-GB" dirty="0">
                <a:solidFill>
                  <a:schemeClr val="dk1"/>
                </a:solidFill>
              </a:rPr>
              <a:t>Vaccinations use the body’s natural defences to strengthen the </a:t>
            </a:r>
            <a:r>
              <a:rPr lang="en-GB" b="1" dirty="0">
                <a:solidFill>
                  <a:schemeClr val="dk1"/>
                </a:solidFill>
              </a:rPr>
              <a:t>immune system</a:t>
            </a:r>
            <a:r>
              <a:rPr lang="en-GB" dirty="0">
                <a:solidFill>
                  <a:schemeClr val="dk1"/>
                </a:solidFill>
              </a:rPr>
              <a:t> and build resistance to specific </a:t>
            </a:r>
            <a:r>
              <a:rPr lang="en-GB" b="1" dirty="0">
                <a:solidFill>
                  <a:schemeClr val="dk1"/>
                </a:solidFill>
              </a:rPr>
              <a:t>bacterial</a:t>
            </a:r>
            <a:r>
              <a:rPr lang="en-GB" dirty="0">
                <a:solidFill>
                  <a:schemeClr val="dk1"/>
                </a:solidFill>
              </a:rPr>
              <a:t> (e.g. typhoid) and </a:t>
            </a:r>
            <a:r>
              <a:rPr lang="en-GB" b="1" dirty="0">
                <a:solidFill>
                  <a:schemeClr val="dk1"/>
                </a:solidFill>
              </a:rPr>
              <a:t>viral</a:t>
            </a:r>
            <a:r>
              <a:rPr lang="en-GB" dirty="0">
                <a:solidFill>
                  <a:schemeClr val="dk1"/>
                </a:solidFill>
              </a:rPr>
              <a:t> (e.g. measles)  infections.</a:t>
            </a:r>
            <a:endParaRPr dirty="0">
              <a:solidFill>
                <a:schemeClr val="dk1"/>
              </a:solidFill>
            </a:endParaRPr>
          </a:p>
          <a:p>
            <a:pPr marL="0" lvl="0" indent="0" algn="l" rtl="0">
              <a:spcBef>
                <a:spcPts val="1000"/>
              </a:spcBef>
              <a:spcAft>
                <a:spcPts val="0"/>
              </a:spcAft>
              <a:buNone/>
            </a:pPr>
            <a:r>
              <a:rPr lang="en-GB" dirty="0">
                <a:solidFill>
                  <a:schemeClr val="dk1"/>
                </a:solidFill>
              </a:rPr>
              <a:t>Most vaccines are given by an </a:t>
            </a:r>
            <a:r>
              <a:rPr lang="en-GB" b="1" dirty="0">
                <a:solidFill>
                  <a:schemeClr val="dk1"/>
                </a:solidFill>
              </a:rPr>
              <a:t>injection</a:t>
            </a:r>
            <a:r>
              <a:rPr lang="en-GB" dirty="0">
                <a:solidFill>
                  <a:schemeClr val="dk1"/>
                </a:solidFill>
              </a:rPr>
              <a:t>, but some are given </a:t>
            </a:r>
            <a:r>
              <a:rPr lang="en-GB" b="1" dirty="0">
                <a:solidFill>
                  <a:schemeClr val="dk1"/>
                </a:solidFill>
              </a:rPr>
              <a:t>orally</a:t>
            </a:r>
            <a:r>
              <a:rPr lang="en-GB" dirty="0">
                <a:solidFill>
                  <a:schemeClr val="dk1"/>
                </a:solidFill>
              </a:rPr>
              <a:t> (by mouth) or </a:t>
            </a:r>
            <a:r>
              <a:rPr lang="en-GB" b="1" dirty="0">
                <a:solidFill>
                  <a:schemeClr val="dk1"/>
                </a:solidFill>
              </a:rPr>
              <a:t>sprayed</a:t>
            </a:r>
            <a:r>
              <a:rPr lang="en-GB" dirty="0">
                <a:solidFill>
                  <a:schemeClr val="dk1"/>
                </a:solidFill>
              </a:rPr>
              <a:t> into the nose e.g. the childhood flu vaccine.</a:t>
            </a:r>
          </a:p>
          <a:p>
            <a:pPr marL="0" lvl="0" indent="0">
              <a:lnSpc>
                <a:spcPct val="115000"/>
              </a:lnSpc>
              <a:spcBef>
                <a:spcPts val="1000"/>
              </a:spcBef>
              <a:buNone/>
            </a:pPr>
            <a:r>
              <a:rPr lang="en-GB" dirty="0">
                <a:solidFill>
                  <a:schemeClr val="dk1"/>
                </a:solidFill>
              </a:rPr>
              <a:t>Vaccines train the immune system to fight the disease by creating </a:t>
            </a:r>
            <a:r>
              <a:rPr lang="en-GB" b="1" dirty="0">
                <a:solidFill>
                  <a:schemeClr val="dk1"/>
                </a:solidFill>
              </a:rPr>
              <a:t>antibodies</a:t>
            </a:r>
            <a:r>
              <a:rPr lang="en-GB" dirty="0">
                <a:solidFill>
                  <a:schemeClr val="dk1"/>
                </a:solidFill>
              </a:rPr>
              <a:t>. Antibodies are proteins produced naturally by the immune system to fight disease.</a:t>
            </a:r>
          </a:p>
          <a:p>
            <a:pPr marL="0" lvl="0" indent="0">
              <a:lnSpc>
                <a:spcPct val="115000"/>
              </a:lnSpc>
              <a:spcBef>
                <a:spcPts val="1000"/>
              </a:spcBef>
              <a:buClr>
                <a:schemeClr val="dk1"/>
              </a:buClr>
              <a:buSzPts val="1100"/>
              <a:buNone/>
            </a:pPr>
            <a:r>
              <a:rPr lang="en-GB" dirty="0">
                <a:solidFill>
                  <a:schemeClr val="dk1"/>
                </a:solidFill>
              </a:rPr>
              <a:t>Vaccines contain only killed or weakened forms of germs like viruses or bacteria, so they do not cause the disease or put individuals at risk of its complications.</a:t>
            </a:r>
          </a:p>
          <a:p>
            <a:pPr marL="0" lvl="0" indent="0">
              <a:lnSpc>
                <a:spcPct val="115000"/>
              </a:lnSpc>
              <a:spcBef>
                <a:spcPts val="1000"/>
              </a:spcBef>
              <a:buClr>
                <a:schemeClr val="dk1"/>
              </a:buClr>
              <a:buSzPts val="1100"/>
              <a:buNone/>
            </a:pPr>
            <a:r>
              <a:rPr lang="en-GB" dirty="0">
                <a:solidFill>
                  <a:schemeClr val="dk1"/>
                </a:solidFill>
              </a:rPr>
              <a:t>Once exposed to one or more doses of a vaccine, most people remain protected against a disease for years, decades or even a lifetime.</a:t>
            </a:r>
          </a:p>
          <a:p>
            <a:pPr marL="0" lvl="0" indent="0" algn="l" rtl="0">
              <a:spcBef>
                <a:spcPts val="1000"/>
              </a:spcBef>
              <a:spcAft>
                <a:spcPts val="0"/>
              </a:spcAft>
              <a:buNone/>
            </a:pPr>
            <a:endParaRPr dirty="0">
              <a:solidFill>
                <a:schemeClr val="dk1"/>
              </a:solidFill>
            </a:endParaRPr>
          </a:p>
        </p:txBody>
      </p:sp>
      <p:sp>
        <p:nvSpPr>
          <p:cNvPr id="527" name="Google Shape;527;p71"/>
          <p:cNvSpPr txBox="1">
            <a:spLocks noGrp="1"/>
          </p:cNvSpPr>
          <p:nvPr>
            <p:ph type="body" idx="2"/>
          </p:nvPr>
        </p:nvSpPr>
        <p:spPr>
          <a:xfrm>
            <a:off x="6178800" y="216425"/>
            <a:ext cx="2695200" cy="1122518"/>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600" b="1" dirty="0">
                <a:solidFill>
                  <a:srgbClr val="000000"/>
                </a:solidFill>
              </a:rPr>
              <a:t>STATUTORY GUIDANCE</a:t>
            </a:r>
            <a:br>
              <a:rPr lang="en-GB" sz="1600" dirty="0">
                <a:solidFill>
                  <a:srgbClr val="000000"/>
                </a:solidFill>
              </a:rPr>
            </a:br>
            <a:r>
              <a:rPr lang="en-GB" sz="1200" dirty="0">
                <a:solidFill>
                  <a:schemeClr val="dk1"/>
                </a:solidFill>
              </a:rPr>
              <a:t>Know the facts and science relating to allergies, immunisation and vaccination.</a:t>
            </a:r>
            <a:endParaRPr sz="1200" dirty="0"/>
          </a:p>
        </p:txBody>
      </p:sp>
      <p:sp>
        <p:nvSpPr>
          <p:cNvPr id="526" name="Google Shape;526;p7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41</a:t>
            </a:fld>
            <a:endParaRPr dirty="0"/>
          </a:p>
        </p:txBody>
      </p:sp>
      <p:sp>
        <p:nvSpPr>
          <p:cNvPr id="528" name="Google Shape;528;p71"/>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3"/>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GB" dirty="0">
                <a:solidFill>
                  <a:srgbClr val="073763"/>
                </a:solidFill>
              </a:rPr>
              <a:t>How vaccines work</a:t>
            </a:r>
            <a:endParaRPr dirty="0">
              <a:solidFill>
                <a:srgbClr val="073763"/>
              </a:solidFill>
            </a:endParaRPr>
          </a:p>
          <a:p>
            <a:pPr marL="0" marR="0" lvl="0" indent="0" algn="l" rtl="0">
              <a:lnSpc>
                <a:spcPct val="100000"/>
              </a:lnSpc>
              <a:spcBef>
                <a:spcPts val="0"/>
              </a:spcBef>
              <a:spcAft>
                <a:spcPts val="0"/>
              </a:spcAft>
              <a:buSzPts val="2800"/>
              <a:buNone/>
            </a:pPr>
            <a:endParaRPr dirty="0">
              <a:solidFill>
                <a:srgbClr val="073763"/>
              </a:solidFill>
            </a:endParaRPr>
          </a:p>
          <a:p>
            <a:pPr marL="0" marR="0" lvl="0" indent="0" algn="l" rtl="0">
              <a:lnSpc>
                <a:spcPct val="100000"/>
              </a:lnSpc>
              <a:spcBef>
                <a:spcPts val="0"/>
              </a:spcBef>
              <a:spcAft>
                <a:spcPts val="0"/>
              </a:spcAft>
              <a:buSzPts val="2800"/>
              <a:buNone/>
            </a:pPr>
            <a:endParaRPr dirty="0">
              <a:solidFill>
                <a:srgbClr val="073763"/>
              </a:solidFill>
            </a:endParaRPr>
          </a:p>
        </p:txBody>
      </p:sp>
      <p:sp>
        <p:nvSpPr>
          <p:cNvPr id="543" name="Google Shape;543;p73"/>
          <p:cNvSpPr txBox="1">
            <a:spLocks noGrp="1"/>
          </p:cNvSpPr>
          <p:nvPr>
            <p:ph type="body" idx="1"/>
          </p:nvPr>
        </p:nvSpPr>
        <p:spPr>
          <a:xfrm>
            <a:off x="270000" y="788999"/>
            <a:ext cx="6740400" cy="4138075"/>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1000"/>
              </a:spcBef>
              <a:buClr>
                <a:srgbClr val="5FCBEF"/>
              </a:buClr>
              <a:buNone/>
            </a:pPr>
            <a:r>
              <a:rPr lang="en-GB" dirty="0">
                <a:solidFill>
                  <a:prstClr val="black"/>
                </a:solidFill>
              </a:rPr>
              <a:t>Vaccines train the immune system to fight the disease by creating </a:t>
            </a:r>
            <a:r>
              <a:rPr lang="en-GB" b="1" dirty="0">
                <a:solidFill>
                  <a:prstClr val="black"/>
                </a:solidFill>
              </a:rPr>
              <a:t>antibodies</a:t>
            </a:r>
            <a:r>
              <a:rPr lang="en-GB" dirty="0">
                <a:solidFill>
                  <a:prstClr val="black"/>
                </a:solidFill>
              </a:rPr>
              <a:t>. Antibodies are proteins produced naturally by the immune system to fight disease.</a:t>
            </a:r>
          </a:p>
          <a:p>
            <a:pPr marL="0" lvl="0" indent="0">
              <a:lnSpc>
                <a:spcPct val="115000"/>
              </a:lnSpc>
              <a:spcBef>
                <a:spcPts val="1000"/>
              </a:spcBef>
              <a:buClr>
                <a:prstClr val="black"/>
              </a:buClr>
              <a:buSzPts val="1100"/>
              <a:buNone/>
            </a:pPr>
            <a:r>
              <a:rPr lang="en-GB" dirty="0">
                <a:solidFill>
                  <a:prstClr val="black"/>
                </a:solidFill>
              </a:rPr>
              <a:t>Vaccines contain only killed or weakened forms of germs like viruses or bacteria, so they do not cause the disease or put individuals at risk of its complications.</a:t>
            </a:r>
          </a:p>
          <a:p>
            <a:pPr marL="0" lvl="0" indent="0">
              <a:lnSpc>
                <a:spcPct val="115000"/>
              </a:lnSpc>
              <a:spcBef>
                <a:spcPts val="1000"/>
              </a:spcBef>
              <a:buClr>
                <a:prstClr val="black"/>
              </a:buClr>
              <a:buSzPts val="1100"/>
              <a:buNone/>
            </a:pPr>
            <a:r>
              <a:rPr lang="en-GB" dirty="0">
                <a:solidFill>
                  <a:prstClr val="black"/>
                </a:solidFill>
              </a:rPr>
              <a:t>Once exposed to one or more doses of a vaccine, most people remain protected against a disease for years, decades or even a lifetime.</a:t>
            </a:r>
          </a:p>
          <a:p>
            <a:pPr marL="0" lvl="0" indent="0" algn="l" rtl="0">
              <a:lnSpc>
                <a:spcPct val="115000"/>
              </a:lnSpc>
              <a:spcBef>
                <a:spcPts val="1000"/>
              </a:spcBef>
              <a:spcAft>
                <a:spcPts val="0"/>
              </a:spcAft>
              <a:buNone/>
            </a:pPr>
            <a:r>
              <a:rPr lang="en-GB" dirty="0">
                <a:solidFill>
                  <a:schemeClr val="dk1"/>
                </a:solidFill>
              </a:rPr>
              <a:t>Teach that vaccination protects individuals who have had the vaccine, but also protects those who have not been vaccinated.</a:t>
            </a:r>
            <a:endParaRPr dirty="0">
              <a:solidFill>
                <a:schemeClr val="dk1"/>
              </a:solidFill>
            </a:endParaRPr>
          </a:p>
          <a:p>
            <a:pPr marL="0" lvl="0" indent="0" algn="l" rtl="0">
              <a:lnSpc>
                <a:spcPct val="115000"/>
              </a:lnSpc>
              <a:spcBef>
                <a:spcPts val="1000"/>
              </a:spcBef>
              <a:spcAft>
                <a:spcPts val="0"/>
              </a:spcAft>
              <a:buNone/>
            </a:pPr>
            <a:r>
              <a:rPr lang="en-GB" dirty="0">
                <a:solidFill>
                  <a:schemeClr val="dk1"/>
                </a:solidFill>
              </a:rPr>
              <a:t>This is because if enough people are vaccinated, then the spread of virus is prevented which protects those haven’t been vaccinated, for example, very young babies. This is known as </a:t>
            </a:r>
            <a:r>
              <a:rPr lang="en-GB" b="1" dirty="0">
                <a:solidFill>
                  <a:schemeClr val="dk1"/>
                </a:solidFill>
              </a:rPr>
              <a:t>herd immunity </a:t>
            </a:r>
            <a:r>
              <a:rPr lang="en-GB" dirty="0">
                <a:solidFill>
                  <a:schemeClr val="dk1"/>
                </a:solidFill>
              </a:rPr>
              <a:t>or</a:t>
            </a:r>
            <a:r>
              <a:rPr lang="en-GB" b="1" dirty="0">
                <a:solidFill>
                  <a:schemeClr val="dk1"/>
                </a:solidFill>
              </a:rPr>
              <a:t> herd protection</a:t>
            </a:r>
            <a:r>
              <a:rPr lang="en-GB" dirty="0">
                <a:solidFill>
                  <a:schemeClr val="dk1"/>
                </a:solidFill>
              </a:rPr>
              <a:t>.</a:t>
            </a:r>
            <a:endParaRPr dirty="0">
              <a:solidFill>
                <a:schemeClr val="dk1"/>
              </a:solidFill>
            </a:endParaRPr>
          </a:p>
          <a:p>
            <a:pPr marL="0" lvl="0" indent="0" algn="l" rtl="0">
              <a:lnSpc>
                <a:spcPct val="115000"/>
              </a:lnSpc>
              <a:spcBef>
                <a:spcPts val="1000"/>
              </a:spcBef>
              <a:spcAft>
                <a:spcPts val="0"/>
              </a:spcAft>
              <a:buNone/>
            </a:pPr>
            <a:r>
              <a:rPr lang="en-GB" dirty="0">
                <a:solidFill>
                  <a:schemeClr val="dk1"/>
                </a:solidFill>
              </a:rPr>
              <a:t>Explain that if the number of people who are protected falls below a certain level the disease can start to spread again.</a:t>
            </a:r>
          </a:p>
          <a:p>
            <a:pPr marL="0" lvl="0" indent="0" algn="l" rtl="0">
              <a:lnSpc>
                <a:spcPct val="115000"/>
              </a:lnSpc>
              <a:spcBef>
                <a:spcPts val="1000"/>
              </a:spcBef>
              <a:spcAft>
                <a:spcPts val="0"/>
              </a:spcAft>
              <a:buNone/>
            </a:pPr>
            <a:endParaRPr dirty="0">
              <a:solidFill>
                <a:schemeClr val="dk1"/>
              </a:solidFill>
            </a:endParaRPr>
          </a:p>
        </p:txBody>
      </p:sp>
      <p:sp>
        <p:nvSpPr>
          <p:cNvPr id="545" name="Google Shape;545;p73"/>
          <p:cNvSpPr txBox="1">
            <a:spLocks noGrp="1"/>
          </p:cNvSpPr>
          <p:nvPr>
            <p:ph type="body" idx="2"/>
          </p:nvPr>
        </p:nvSpPr>
        <p:spPr>
          <a:xfrm>
            <a:off x="7010400" y="216425"/>
            <a:ext cx="1863600" cy="1253146"/>
          </a:xfrm>
          <a:prstGeom prst="rect">
            <a:avLst/>
          </a:prstGeom>
          <a:solidFill>
            <a:srgbClr val="F3F2F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1" dirty="0">
                <a:solidFill>
                  <a:srgbClr val="000000"/>
                </a:solidFill>
              </a:rPr>
              <a:t>STATUTORY GUIDANCE</a:t>
            </a:r>
            <a:br>
              <a:rPr lang="en-GB" sz="1200" dirty="0">
                <a:solidFill>
                  <a:srgbClr val="000000"/>
                </a:solidFill>
              </a:rPr>
            </a:br>
            <a:r>
              <a:rPr lang="en-GB" sz="1200" dirty="0">
                <a:solidFill>
                  <a:schemeClr val="dk1"/>
                </a:solidFill>
              </a:rPr>
              <a:t>Know the facts and science relating to allergies, immunisation and vaccination.</a:t>
            </a:r>
            <a:endParaRPr sz="1200" dirty="0"/>
          </a:p>
        </p:txBody>
      </p:sp>
      <p:sp>
        <p:nvSpPr>
          <p:cNvPr id="544" name="Google Shape;544;p7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42</a:t>
            </a:fld>
            <a:endParaRPr dirty="0"/>
          </a:p>
        </p:txBody>
      </p:sp>
      <p:sp>
        <p:nvSpPr>
          <p:cNvPr id="546" name="Google Shape;546;p73"/>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5"/>
        <p:cNvGrpSpPr/>
        <p:nvPr/>
      </p:nvGrpSpPr>
      <p:grpSpPr>
        <a:xfrm>
          <a:off x="0" y="0"/>
          <a:ext cx="0" cy="0"/>
          <a:chOff x="0" y="0"/>
          <a:chExt cx="0" cy="0"/>
        </a:xfrm>
      </p:grpSpPr>
      <p:grpSp>
        <p:nvGrpSpPr>
          <p:cNvPr id="150" name="Group 14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5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2" name="Straight Connector 15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6" name="Google Shape;656;p93"/>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a:t>Examples of good practice</a:t>
            </a:r>
          </a:p>
        </p:txBody>
      </p:sp>
      <p:pic>
        <p:nvPicPr>
          <p:cNvPr id="26" name="Picture 25">
            <a:extLst>
              <a:ext uri="{FF2B5EF4-FFF2-40B4-BE49-F238E27FC236}">
                <a16:creationId xmlns:a16="http://schemas.microsoft.com/office/drawing/2014/main" id="{0A2AD463-077A-46CC-9FFC-4F63F2F702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657" name="Google Shape;657;p93"/>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rPr>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t>43</a:t>
            </a:fld>
            <a:endPar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09"/>
          <p:cNvSpPr txBox="1">
            <a:spLocks noGrp="1"/>
          </p:cNvSpPr>
          <p:nvPr>
            <p:ph type="title"/>
          </p:nvPr>
        </p:nvSpPr>
        <p:spPr>
          <a:xfrm>
            <a:off x="270000" y="216425"/>
            <a:ext cx="8686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GB" dirty="0"/>
              <a:t>Good practice approaches</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844" name="Google Shape;844;p109"/>
          <p:cNvSpPr txBox="1">
            <a:spLocks noGrp="1"/>
          </p:cNvSpPr>
          <p:nvPr>
            <p:ph type="body" idx="1"/>
          </p:nvPr>
        </p:nvSpPr>
        <p:spPr>
          <a:xfrm>
            <a:off x="270000" y="914400"/>
            <a:ext cx="7607700" cy="377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dirty="0">
                <a:solidFill>
                  <a:srgbClr val="000000"/>
                </a:solidFill>
              </a:rPr>
              <a:t>When teaching about health and prevention, be aware that </a:t>
            </a:r>
            <a:r>
              <a:rPr lang="en-GB" b="1" dirty="0">
                <a:solidFill>
                  <a:srgbClr val="000000"/>
                </a:solidFill>
              </a:rPr>
              <a:t>some pupils: </a:t>
            </a:r>
            <a:endParaRPr b="1" dirty="0">
              <a:solidFill>
                <a:srgbClr val="000000"/>
              </a:solidFill>
            </a:endParaRPr>
          </a:p>
          <a:p>
            <a:pPr marL="457200" marR="0" lvl="0" indent="-317500" algn="l" rtl="0">
              <a:lnSpc>
                <a:spcPct val="115000"/>
              </a:lnSpc>
              <a:spcBef>
                <a:spcPts val="1000"/>
              </a:spcBef>
              <a:spcAft>
                <a:spcPts val="0"/>
              </a:spcAft>
              <a:buClr>
                <a:schemeClr val="accent1"/>
              </a:buClr>
              <a:buSzPts val="1400"/>
              <a:buChar char="●"/>
            </a:pPr>
            <a:r>
              <a:rPr lang="en-GB" b="1" dirty="0">
                <a:solidFill>
                  <a:srgbClr val="000000"/>
                </a:solidFill>
              </a:rPr>
              <a:t>may be sensitive</a:t>
            </a:r>
            <a:r>
              <a:rPr lang="en-GB" dirty="0">
                <a:solidFill>
                  <a:srgbClr val="000000"/>
                </a:solidFill>
              </a:rPr>
              <a:t> to some of these topics, e.g. those with allergies, </a:t>
            </a:r>
            <a:r>
              <a:rPr lang="en-GB" dirty="0">
                <a:solidFill>
                  <a:schemeClr val="dk1"/>
                </a:solidFill>
              </a:rPr>
              <a:t>weight, </a:t>
            </a:r>
            <a:r>
              <a:rPr lang="en-GB" dirty="0">
                <a:solidFill>
                  <a:srgbClr val="000000"/>
                </a:solidFill>
              </a:rPr>
              <a:t>or ongoing health concerns</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dirty="0">
                <a:solidFill>
                  <a:schemeClr val="dk1"/>
                </a:solidFill>
              </a:rPr>
              <a:t>are </a:t>
            </a:r>
            <a:r>
              <a:rPr lang="en-GB" b="1" dirty="0">
                <a:solidFill>
                  <a:schemeClr val="dk1"/>
                </a:solidFill>
              </a:rPr>
              <a:t>self-conscious </a:t>
            </a:r>
            <a:r>
              <a:rPr lang="en-GB" dirty="0">
                <a:solidFill>
                  <a:schemeClr val="dk1"/>
                </a:solidFill>
              </a:rPr>
              <a:t>about their appearance and may have been teased or bullied - use appropriate and sensitive language</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will have </a:t>
            </a:r>
            <a:r>
              <a:rPr lang="en-GB" b="1" dirty="0">
                <a:solidFill>
                  <a:schemeClr val="dk1"/>
                </a:solidFill>
              </a:rPr>
              <a:t>different home circumstances</a:t>
            </a:r>
            <a:r>
              <a:rPr lang="en-GB" dirty="0">
                <a:solidFill>
                  <a:schemeClr val="dk1"/>
                </a:solidFill>
              </a:rPr>
              <a:t> and some strategies </a:t>
            </a:r>
            <a:r>
              <a:rPr lang="en-GB" dirty="0">
                <a:solidFill>
                  <a:srgbClr val="000000"/>
                </a:solidFill>
              </a:rPr>
              <a:t>on sleep health </a:t>
            </a:r>
            <a:r>
              <a:rPr lang="en-GB" dirty="0">
                <a:solidFill>
                  <a:schemeClr val="dk1"/>
                </a:solidFill>
              </a:rPr>
              <a:t>may be difficult to follow, e.g. they may share a bedroom with an older child</a:t>
            </a:r>
            <a:endParaRPr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may </a:t>
            </a:r>
            <a:r>
              <a:rPr lang="en-GB" b="1" dirty="0">
                <a:solidFill>
                  <a:schemeClr val="dk1"/>
                </a:solidFill>
              </a:rPr>
              <a:t>not be able to take some medication</a:t>
            </a:r>
            <a:r>
              <a:rPr lang="en-GB" dirty="0">
                <a:solidFill>
                  <a:schemeClr val="dk1"/>
                </a:solidFill>
              </a:rPr>
              <a:t>, and explain that there are alternatives</a:t>
            </a:r>
            <a:endParaRPr dirty="0">
              <a:solidFill>
                <a:schemeClr val="dk1"/>
              </a:solidFill>
            </a:endParaRPr>
          </a:p>
        </p:txBody>
      </p:sp>
      <p:sp>
        <p:nvSpPr>
          <p:cNvPr id="845" name="Google Shape;845;p109"/>
          <p:cNvSpPr txBox="1">
            <a:spLocks noGrp="1"/>
          </p:cNvSpPr>
          <p:nvPr>
            <p:ph type="body" idx="2"/>
          </p:nvPr>
        </p:nvSpPr>
        <p:spPr>
          <a:xfrm>
            <a:off x="7122600" y="4474200"/>
            <a:ext cx="1751400" cy="472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1" i="0" u="none" strike="noStrike" cap="none" dirty="0">
                <a:solidFill>
                  <a:srgbClr val="FFFFFF"/>
                </a:solidFill>
                <a:latin typeface="Arial"/>
                <a:ea typeface="Arial"/>
                <a:cs typeface="Arial"/>
                <a:sym typeface="Arial"/>
              </a:rPr>
              <a:t>Good practice</a:t>
            </a:r>
            <a:endParaRPr sz="1800" b="1" i="0" u="none" strike="noStrike" cap="none" dirty="0">
              <a:solidFill>
                <a:srgbClr val="FFFFFF"/>
              </a:solidFill>
              <a:latin typeface="Arial"/>
              <a:ea typeface="Arial"/>
              <a:cs typeface="Arial"/>
              <a:sym typeface="Arial"/>
            </a:endParaRPr>
          </a:p>
        </p:txBody>
      </p:sp>
      <p:sp>
        <p:nvSpPr>
          <p:cNvPr id="846" name="Google Shape;846;p109"/>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44</a:t>
            </a:fld>
            <a:endParaRPr dirty="0"/>
          </a:p>
        </p:txBody>
      </p:sp>
      <p:sp>
        <p:nvSpPr>
          <p:cNvPr id="2" name="Speech Bubble: Oval 1">
            <a:extLst>
              <a:ext uri="{FF2B5EF4-FFF2-40B4-BE49-F238E27FC236}">
                <a16:creationId xmlns:a16="http://schemas.microsoft.com/office/drawing/2014/main" id="{FB9E8C46-31A3-4AFD-A055-B15C4423EC59}"/>
              </a:ext>
            </a:extLst>
          </p:cNvPr>
          <p:cNvSpPr/>
          <p:nvPr/>
        </p:nvSpPr>
        <p:spPr>
          <a:xfrm>
            <a:off x="425246" y="3250346"/>
            <a:ext cx="2681728" cy="1696354"/>
          </a:xfrm>
          <a:prstGeom prst="wedgeEllipseCallout">
            <a:avLst>
              <a:gd name="adj1" fmla="val 64267"/>
              <a:gd name="adj2" fmla="val -5323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How have teachers handled this in the past? What useful phrases could be used?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8" name="Google Shape;758;p105"/>
          <p:cNvSpPr txBox="1">
            <a:spLocks noGrp="1"/>
          </p:cNvSpPr>
          <p:nvPr>
            <p:ph type="title"/>
          </p:nvPr>
        </p:nvSpPr>
        <p:spPr>
          <a:xfrm>
            <a:off x="270000" y="216425"/>
            <a:ext cx="77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accent1"/>
                </a:solidFill>
              </a:rPr>
              <a:t>Dealing with difficult questions  </a:t>
            </a:r>
            <a:endParaRPr dirty="0">
              <a:solidFill>
                <a:schemeClr val="accent1"/>
              </a:solidFill>
            </a:endParaRPr>
          </a:p>
          <a:p>
            <a:pPr marL="0" lvl="0" indent="0" algn="l" rtl="0">
              <a:spcBef>
                <a:spcPts val="0"/>
              </a:spcBef>
              <a:spcAft>
                <a:spcPts val="0"/>
              </a:spcAft>
              <a:buNone/>
            </a:pPr>
            <a:endParaRPr dirty="0">
              <a:solidFill>
                <a:srgbClr val="073763"/>
              </a:solidFill>
            </a:endParaRPr>
          </a:p>
          <a:p>
            <a:pPr marL="0" lvl="0" indent="0" algn="l" rtl="0">
              <a:spcBef>
                <a:spcPts val="0"/>
              </a:spcBef>
              <a:spcAft>
                <a:spcPts val="0"/>
              </a:spcAft>
              <a:buNone/>
            </a:pPr>
            <a:endParaRPr dirty="0">
              <a:solidFill>
                <a:srgbClr val="073763"/>
              </a:solidFill>
            </a:endParaRPr>
          </a:p>
          <a:p>
            <a:pPr marL="0" lvl="0" indent="0" algn="l" rtl="0">
              <a:spcBef>
                <a:spcPts val="0"/>
              </a:spcBef>
              <a:spcAft>
                <a:spcPts val="0"/>
              </a:spcAft>
              <a:buNone/>
            </a:pPr>
            <a:endParaRPr dirty="0">
              <a:solidFill>
                <a:srgbClr val="073763"/>
              </a:solidFill>
            </a:endParaRPr>
          </a:p>
        </p:txBody>
      </p:sp>
      <p:sp>
        <p:nvSpPr>
          <p:cNvPr id="759" name="Google Shape;759;p105"/>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45</a:t>
            </a:fld>
            <a:endParaRPr dirty="0"/>
          </a:p>
        </p:txBody>
      </p:sp>
      <p:sp>
        <p:nvSpPr>
          <p:cNvPr id="757" name="Google Shape;757;p105"/>
          <p:cNvSpPr/>
          <p:nvPr/>
        </p:nvSpPr>
        <p:spPr>
          <a:xfrm>
            <a:off x="1187850" y="2250775"/>
            <a:ext cx="6768300" cy="11964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u="none" strike="noStrike" cap="none" dirty="0">
                <a:solidFill>
                  <a:srgbClr val="8A2529"/>
                </a:solidFill>
                <a:latin typeface="Arial"/>
                <a:ea typeface="Arial"/>
                <a:cs typeface="Arial"/>
                <a:sym typeface="Arial"/>
              </a:rPr>
              <a:t>What difficult questions might the pupils ask?</a:t>
            </a:r>
            <a:endParaRPr sz="2000" b="0" u="none" strike="noStrike" cap="none" dirty="0">
              <a:solidFill>
                <a:srgbClr val="8A2529"/>
              </a:solidFill>
              <a:latin typeface="Arial"/>
              <a:ea typeface="Arial"/>
              <a:cs typeface="Arial"/>
              <a:sym typeface="Arial"/>
            </a:endParaRPr>
          </a:p>
        </p:txBody>
      </p:sp>
      <p:sp>
        <p:nvSpPr>
          <p:cNvPr id="754" name="Google Shape;754;p105"/>
          <p:cNvSpPr/>
          <p:nvPr/>
        </p:nvSpPr>
        <p:spPr>
          <a:xfrm>
            <a:off x="645450" y="1270750"/>
            <a:ext cx="20172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What would you say?</a:t>
            </a:r>
            <a:endParaRPr sz="2000" b="0" i="0" u="none" strike="noStrike" cap="none" dirty="0">
              <a:solidFill>
                <a:srgbClr val="000000"/>
              </a:solidFill>
              <a:latin typeface="Arial"/>
              <a:ea typeface="Arial"/>
              <a:cs typeface="Arial"/>
              <a:sym typeface="Arial"/>
            </a:endParaRPr>
          </a:p>
        </p:txBody>
      </p:sp>
      <p:sp>
        <p:nvSpPr>
          <p:cNvPr id="755" name="Google Shape;755;p105"/>
          <p:cNvSpPr/>
          <p:nvPr/>
        </p:nvSpPr>
        <p:spPr>
          <a:xfrm>
            <a:off x="5820325" y="1270750"/>
            <a:ext cx="28725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latin typeface="Arial"/>
                <a:ea typeface="Arial"/>
                <a:cs typeface="Arial"/>
                <a:sym typeface="Arial"/>
              </a:rPr>
              <a:t>What wouldn’t you say?</a:t>
            </a:r>
            <a:endParaRPr sz="2000" b="0" i="0" u="none" strike="noStrike" cap="none" dirty="0">
              <a:latin typeface="Arial"/>
              <a:ea typeface="Arial"/>
              <a:cs typeface="Arial"/>
              <a:sym typeface="Arial"/>
            </a:endParaRPr>
          </a:p>
        </p:txBody>
      </p:sp>
      <p:sp>
        <p:nvSpPr>
          <p:cNvPr id="756" name="Google Shape;756;p105"/>
          <p:cNvSpPr/>
          <p:nvPr/>
        </p:nvSpPr>
        <p:spPr>
          <a:xfrm>
            <a:off x="3662200" y="3650500"/>
            <a:ext cx="20172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Follow up</a:t>
            </a:r>
            <a:endParaRPr sz="20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A6DEFC8A-DDB5-4D64-9621-09FB7AB01686}"/>
              </a:ext>
            </a:extLst>
          </p:cNvPr>
          <p:cNvSpPr/>
          <p:nvPr/>
        </p:nvSpPr>
        <p:spPr>
          <a:xfrm>
            <a:off x="-86384" y="3688536"/>
            <a:ext cx="3480867" cy="1477328"/>
          </a:xfrm>
          <a:prstGeom prst="rect">
            <a:avLst/>
          </a:prstGeom>
        </p:spPr>
        <p:txBody>
          <a:bodyPr wrap="square">
            <a:spAutoFit/>
          </a:bodyPr>
          <a:lstStyle/>
          <a:p>
            <a:pPr marL="457200" lvl="0" indent="-342900" defTabSz="342900">
              <a:spcBef>
                <a:spcPts val="1600"/>
              </a:spcBef>
              <a:buClr>
                <a:srgbClr val="5FCBEF"/>
              </a:buClr>
              <a:buSzPts val="1800"/>
              <a:buFont typeface="Wingdings 3" charset="2"/>
              <a:buChar char="●"/>
            </a:pPr>
            <a:r>
              <a:rPr lang="en-GB" sz="1800" b="1" kern="1200" dirty="0">
                <a:solidFill>
                  <a:prstClr val="black"/>
                </a:solidFill>
                <a:latin typeface="Trebuchet MS" panose="020B0603020202020204"/>
                <a:ea typeface="+mn-ea"/>
                <a:cs typeface="+mn-cs"/>
              </a:rPr>
              <a:t>share concerns</a:t>
            </a:r>
            <a:r>
              <a:rPr lang="en-GB" sz="1800" kern="1200" dirty="0">
                <a:solidFill>
                  <a:prstClr val="black"/>
                </a:solidFill>
                <a:latin typeface="Trebuchet MS" panose="020B0603020202020204"/>
                <a:ea typeface="+mn-ea"/>
                <a:cs typeface="+mn-cs"/>
              </a:rPr>
              <a:t> about questions they could be asked by pupils</a:t>
            </a:r>
          </a:p>
          <a:p>
            <a:pPr marL="457200" lvl="0" indent="-342900" defTabSz="342900">
              <a:buClr>
                <a:srgbClr val="5FCBEF"/>
              </a:buClr>
              <a:buSzPts val="1800"/>
              <a:buFont typeface="Wingdings 3" charset="2"/>
              <a:buChar char="●"/>
            </a:pPr>
            <a:r>
              <a:rPr lang="en-GB" sz="1800" b="1" kern="1200" dirty="0" err="1">
                <a:solidFill>
                  <a:prstClr val="black"/>
                </a:solidFill>
                <a:latin typeface="Trebuchet MS" panose="020B0603020202020204"/>
                <a:ea typeface="+mn-ea"/>
                <a:cs typeface="+mn-cs"/>
              </a:rPr>
              <a:t>strategise</a:t>
            </a:r>
            <a:r>
              <a:rPr lang="en-GB" sz="1800" kern="1200" dirty="0">
                <a:solidFill>
                  <a:prstClr val="black"/>
                </a:solidFill>
                <a:latin typeface="Trebuchet MS" panose="020B0603020202020204"/>
                <a:ea typeface="+mn-ea"/>
                <a:cs typeface="+mn-cs"/>
              </a:rPr>
              <a:t> ways to respond to such questions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6"/>
          <p:cNvSpPr txBox="1">
            <a:spLocks noGrp="1"/>
          </p:cNvSpPr>
          <p:nvPr>
            <p:ph type="title"/>
          </p:nvPr>
        </p:nvSpPr>
        <p:spPr>
          <a:xfrm>
            <a:off x="270000" y="216425"/>
            <a:ext cx="77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Dealing with difficult questions </a:t>
            </a:r>
            <a:endParaRPr dirty="0"/>
          </a:p>
          <a:p>
            <a:pPr marL="0" lvl="0" indent="0" algn="l" rtl="0">
              <a:spcBef>
                <a:spcPts val="0"/>
              </a:spcBef>
              <a:spcAft>
                <a:spcPts val="0"/>
              </a:spcAft>
              <a:buNone/>
            </a:pPr>
            <a:endParaRPr dirty="0">
              <a:solidFill>
                <a:srgbClr val="073763"/>
              </a:solidFill>
            </a:endParaRPr>
          </a:p>
          <a:p>
            <a:pPr marL="0" lvl="0" indent="0" algn="l" rtl="0">
              <a:spcBef>
                <a:spcPts val="0"/>
              </a:spcBef>
              <a:spcAft>
                <a:spcPts val="0"/>
              </a:spcAft>
              <a:buNone/>
            </a:pPr>
            <a:endParaRPr dirty="0">
              <a:solidFill>
                <a:srgbClr val="073763"/>
              </a:solidFill>
            </a:endParaRPr>
          </a:p>
          <a:p>
            <a:pPr marL="0" lvl="0" indent="0" algn="l" rtl="0">
              <a:spcBef>
                <a:spcPts val="0"/>
              </a:spcBef>
              <a:spcAft>
                <a:spcPts val="0"/>
              </a:spcAft>
              <a:buNone/>
            </a:pPr>
            <a:endParaRPr dirty="0">
              <a:solidFill>
                <a:srgbClr val="073763"/>
              </a:solidFill>
            </a:endParaRPr>
          </a:p>
        </p:txBody>
      </p:sp>
      <p:sp>
        <p:nvSpPr>
          <p:cNvPr id="765" name="Google Shape;765;p106"/>
          <p:cNvSpPr txBox="1">
            <a:spLocks noGrp="1"/>
          </p:cNvSpPr>
          <p:nvPr>
            <p:ph type="body" idx="1"/>
          </p:nvPr>
        </p:nvSpPr>
        <p:spPr>
          <a:xfrm>
            <a:off x="270000" y="914400"/>
            <a:ext cx="7189800" cy="37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t>Pupils may well ask questions because they: </a:t>
            </a:r>
            <a:endParaRPr sz="1800" dirty="0"/>
          </a:p>
          <a:p>
            <a:pPr marL="457200" lvl="0" indent="-342900" algn="l" rtl="0">
              <a:spcBef>
                <a:spcPts val="1600"/>
              </a:spcBef>
              <a:spcAft>
                <a:spcPts val="0"/>
              </a:spcAft>
              <a:buSzPts val="1800"/>
              <a:buChar char="●"/>
            </a:pPr>
            <a:r>
              <a:rPr lang="en-GB" sz="1800" dirty="0"/>
              <a:t>want information</a:t>
            </a:r>
            <a:endParaRPr sz="1800" dirty="0"/>
          </a:p>
          <a:p>
            <a:pPr marL="457200" lvl="0" indent="-342900" algn="l" rtl="0">
              <a:spcBef>
                <a:spcPts val="0"/>
              </a:spcBef>
              <a:spcAft>
                <a:spcPts val="0"/>
              </a:spcAft>
              <a:buSzPts val="1800"/>
              <a:buChar char="●"/>
            </a:pPr>
            <a:r>
              <a:rPr lang="en-GB" sz="1800" dirty="0"/>
              <a:t>are seeking permission - “Is it OK if I …?”</a:t>
            </a:r>
            <a:endParaRPr sz="1800" dirty="0"/>
          </a:p>
          <a:p>
            <a:pPr marL="457200" lvl="0" indent="-342900" algn="l" rtl="0">
              <a:spcBef>
                <a:spcPts val="0"/>
              </a:spcBef>
              <a:spcAft>
                <a:spcPts val="0"/>
              </a:spcAft>
              <a:buSzPts val="1800"/>
              <a:buChar char="●"/>
            </a:pPr>
            <a:r>
              <a:rPr lang="en-GB" sz="1800" dirty="0"/>
              <a:t>are trying to shock or get attention </a:t>
            </a:r>
            <a:endParaRPr sz="1800" dirty="0"/>
          </a:p>
          <a:p>
            <a:pPr marL="457200" lvl="0" indent="-342900" algn="l" rtl="0">
              <a:spcBef>
                <a:spcPts val="0"/>
              </a:spcBef>
              <a:spcAft>
                <a:spcPts val="0"/>
              </a:spcAft>
              <a:buSzPts val="1800"/>
              <a:buChar char="●"/>
            </a:pPr>
            <a:r>
              <a:rPr lang="en-GB" sz="1800" dirty="0"/>
              <a:t>have related personal beliefs</a:t>
            </a:r>
            <a:endParaRPr sz="1800" dirty="0"/>
          </a:p>
          <a:p>
            <a:pPr marL="0" lvl="0" indent="0" algn="l" rtl="0">
              <a:spcBef>
                <a:spcPts val="1600"/>
              </a:spcBef>
              <a:spcAft>
                <a:spcPts val="0"/>
              </a:spcAft>
              <a:buNone/>
            </a:pPr>
            <a:r>
              <a:rPr lang="en-GB" sz="1800" dirty="0"/>
              <a:t>Remember:</a:t>
            </a:r>
            <a:endParaRPr sz="1800" dirty="0"/>
          </a:p>
          <a:p>
            <a:pPr marL="457200" lvl="0" indent="-342900" algn="l" rtl="0">
              <a:spcBef>
                <a:spcPts val="1600"/>
              </a:spcBef>
              <a:spcAft>
                <a:spcPts val="0"/>
              </a:spcAft>
              <a:buSzPts val="1800"/>
              <a:buChar char="●"/>
            </a:pPr>
            <a:r>
              <a:rPr lang="en-GB" sz="1800" dirty="0"/>
              <a:t>don’t feel pressured or that you have to answer straight away</a:t>
            </a:r>
            <a:endParaRPr sz="1800" dirty="0"/>
          </a:p>
          <a:p>
            <a:pPr marL="457200" lvl="0" indent="-342900" algn="l" rtl="0">
              <a:spcBef>
                <a:spcPts val="0"/>
              </a:spcBef>
              <a:spcAft>
                <a:spcPts val="0"/>
              </a:spcAft>
              <a:buSzPts val="1800"/>
              <a:buChar char="●"/>
            </a:pPr>
            <a:r>
              <a:rPr lang="en-GB" sz="1800" dirty="0"/>
              <a:t>don’t disclose personal information - use third-person examples, say ‘some people...’</a:t>
            </a:r>
            <a:endParaRPr sz="1800" dirty="0"/>
          </a:p>
          <a:p>
            <a:pPr marL="457200" lvl="0" indent="-342900" algn="l" rtl="0">
              <a:spcBef>
                <a:spcPts val="0"/>
              </a:spcBef>
              <a:spcAft>
                <a:spcPts val="0"/>
              </a:spcAft>
              <a:buSzPts val="1800"/>
              <a:buChar char="●"/>
            </a:pPr>
            <a:r>
              <a:rPr lang="en-GB" sz="1800" dirty="0"/>
              <a:t>seek advice if you need it</a:t>
            </a: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r>
              <a:rPr lang="en-GB" sz="1800" dirty="0"/>
              <a:t> </a:t>
            </a: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endParaRPr sz="1800" dirty="0"/>
          </a:p>
          <a:p>
            <a:pPr marL="0" lvl="0" indent="0" algn="l" rtl="0">
              <a:spcBef>
                <a:spcPts val="1600"/>
              </a:spcBef>
              <a:spcAft>
                <a:spcPts val="0"/>
              </a:spcAft>
              <a:buNone/>
            </a:pPr>
            <a:endParaRPr sz="1800" dirty="0"/>
          </a:p>
          <a:p>
            <a:pPr marL="0" lvl="0" indent="0" algn="l" rtl="0">
              <a:spcBef>
                <a:spcPts val="1600"/>
              </a:spcBef>
              <a:spcAft>
                <a:spcPts val="1600"/>
              </a:spcAft>
              <a:buNone/>
            </a:pPr>
            <a:endParaRPr sz="1800" dirty="0"/>
          </a:p>
        </p:txBody>
      </p:sp>
      <p:sp>
        <p:nvSpPr>
          <p:cNvPr id="766" name="Google Shape;766;p106"/>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46</a:t>
            </a:fld>
            <a:endParaRPr dirty="0"/>
          </a:p>
        </p:txBody>
      </p:sp>
      <p:sp>
        <p:nvSpPr>
          <p:cNvPr id="2" name="Speech Bubble: Oval 1">
            <a:extLst>
              <a:ext uri="{FF2B5EF4-FFF2-40B4-BE49-F238E27FC236}">
                <a16:creationId xmlns:a16="http://schemas.microsoft.com/office/drawing/2014/main" id="{BD9D90A1-4341-4E3A-8A02-CC8270381486}"/>
              </a:ext>
            </a:extLst>
          </p:cNvPr>
          <p:cNvSpPr/>
          <p:nvPr/>
        </p:nvSpPr>
        <p:spPr>
          <a:xfrm>
            <a:off x="6254803" y="914400"/>
            <a:ext cx="2397419" cy="2351314"/>
          </a:xfrm>
          <a:prstGeom prst="wedgeEllipseCallout">
            <a:avLst>
              <a:gd name="adj1" fmla="val -68910"/>
              <a:gd name="adj2" fmla="val 1964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Which helpful phrases can we think of? What do we have to be aware of in relation to individuals in the school community?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9"/>
          <p:cNvSpPr txBox="1">
            <a:spLocks noGrp="1"/>
          </p:cNvSpPr>
          <p:nvPr>
            <p:ph type="title"/>
          </p:nvPr>
        </p:nvSpPr>
        <p:spPr>
          <a:xfrm>
            <a:off x="145500" y="0"/>
            <a:ext cx="7757700" cy="40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How will I teach this? </a:t>
            </a: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073763"/>
              </a:solidFill>
            </a:endParaRPr>
          </a:p>
        </p:txBody>
      </p:sp>
      <p:sp>
        <p:nvSpPr>
          <p:cNvPr id="785" name="Google Shape;785;p109"/>
          <p:cNvSpPr txBox="1">
            <a:spLocks noGrp="1"/>
          </p:cNvSpPr>
          <p:nvPr>
            <p:ph type="sldNum" idx="12"/>
          </p:nvPr>
        </p:nvSpPr>
        <p:spPr>
          <a:xfrm>
            <a:off x="8599675"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graphicFrame>
        <p:nvGraphicFramePr>
          <p:cNvPr id="786" name="Google Shape;786;p109"/>
          <p:cNvGraphicFramePr/>
          <p:nvPr/>
        </p:nvGraphicFramePr>
        <p:xfrm>
          <a:off x="76344" y="403836"/>
          <a:ext cx="8728500" cy="4739664"/>
        </p:xfrm>
        <a:graphic>
          <a:graphicData uri="http://schemas.openxmlformats.org/drawingml/2006/table">
            <a:tbl>
              <a:tblPr firstRow="1">
                <a:noFill/>
              </a:tblPr>
              <a:tblGrid>
                <a:gridCol w="3981875">
                  <a:extLst>
                    <a:ext uri="{9D8B030D-6E8A-4147-A177-3AD203B41FA5}">
                      <a16:colId xmlns:a16="http://schemas.microsoft.com/office/drawing/2014/main" val="20000"/>
                    </a:ext>
                  </a:extLst>
                </a:gridCol>
                <a:gridCol w="4746625">
                  <a:extLst>
                    <a:ext uri="{9D8B030D-6E8A-4147-A177-3AD203B41FA5}">
                      <a16:colId xmlns:a16="http://schemas.microsoft.com/office/drawing/2014/main" val="20001"/>
                    </a:ext>
                  </a:extLst>
                </a:gridCol>
              </a:tblGrid>
              <a:tr h="1547743">
                <a:tc>
                  <a:txBody>
                    <a:bodyPr/>
                    <a:lstStyle/>
                    <a:p>
                      <a:pPr marL="0" lvl="0" indent="0" algn="l" rtl="0">
                        <a:lnSpc>
                          <a:spcPct val="115000"/>
                        </a:lnSpc>
                        <a:spcBef>
                          <a:spcPts val="0"/>
                        </a:spcBef>
                        <a:spcAft>
                          <a:spcPts val="0"/>
                        </a:spcAft>
                        <a:buNone/>
                      </a:pPr>
                      <a:r>
                        <a:rPr lang="en-GB" sz="1600" b="1" dirty="0">
                          <a:solidFill>
                            <a:schemeClr val="tx1"/>
                          </a:solidFill>
                        </a:rPr>
                        <a:t>How will I prepare to teach this topic?</a:t>
                      </a:r>
                      <a:endParaRPr sz="1600" b="1"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do I need to do? </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resources do I need?</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Do I need external support?</a:t>
                      </a:r>
                      <a:endParaRPr sz="16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200" dirty="0"/>
                        <a:t>E4S includes a range of</a:t>
                      </a:r>
                      <a:r>
                        <a:rPr lang="en-GB" sz="1200" b="1" dirty="0"/>
                        <a:t> resources- </a:t>
                      </a:r>
                      <a:r>
                        <a:rPr lang="en-GB" sz="1200" dirty="0"/>
                        <a:t>suggested texts, media clips, lesson materials and exemplification from a range of external sources. By following the E4S process, your curriculum planning and supporting resources can be tailored to the needs of your setting and can be used as discussion points in training to build staff expertise. </a:t>
                      </a:r>
                    </a:p>
                  </a:txBody>
                  <a:tcPr marL="91425" marR="91425" marT="91425" marB="91425"/>
                </a:tc>
                <a:extLst>
                  <a:ext uri="{0D108BD9-81ED-4DB2-BD59-A6C34878D82A}">
                    <a16:rowId xmlns:a16="http://schemas.microsoft.com/office/drawing/2014/main" val="10000"/>
                  </a:ext>
                </a:extLst>
              </a:tr>
              <a:tr h="2225314">
                <a:tc>
                  <a:txBody>
                    <a:bodyPr/>
                    <a:lstStyle/>
                    <a:p>
                      <a:pPr marL="0" lvl="0" indent="0" algn="l" rtl="0">
                        <a:lnSpc>
                          <a:spcPct val="115000"/>
                        </a:lnSpc>
                        <a:spcBef>
                          <a:spcPts val="0"/>
                        </a:spcBef>
                        <a:spcAft>
                          <a:spcPts val="0"/>
                        </a:spcAft>
                        <a:buNone/>
                      </a:pPr>
                      <a:r>
                        <a:rPr lang="en-GB" sz="1600" b="1" dirty="0">
                          <a:solidFill>
                            <a:schemeClr val="tx1"/>
                          </a:solidFill>
                        </a:rPr>
                        <a:t>How will I adapt to needs of pupils?</a:t>
                      </a:r>
                      <a:endParaRPr sz="1600" b="1"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are the challenges?</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language and concepts will pupils need support with?</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Do I need additional support in the classroom?</a:t>
                      </a:r>
                      <a:endParaRPr sz="1600" dirty="0">
                        <a:solidFill>
                          <a:schemeClr val="tx1"/>
                        </a:solidFill>
                      </a:endParaRPr>
                    </a:p>
                  </a:txBody>
                  <a:tcPr marL="91425" marR="91425" marT="91425" marB="91425"/>
                </a:tc>
                <a:tc>
                  <a:txBody>
                    <a:bodyPr/>
                    <a:lstStyle/>
                    <a:p>
                      <a:pPr marL="0" lvl="0" indent="0" algn="l" rtl="0">
                        <a:spcBef>
                          <a:spcPts val="0"/>
                        </a:spcBef>
                        <a:spcAft>
                          <a:spcPts val="0"/>
                        </a:spcAft>
                        <a:buNone/>
                      </a:pPr>
                      <a:endParaRPr lang="en-GB" i="1" dirty="0"/>
                    </a:p>
                  </a:txBody>
                  <a:tcPr marL="91425" marR="91425" marT="91425" marB="91425"/>
                </a:tc>
                <a:extLst>
                  <a:ext uri="{0D108BD9-81ED-4DB2-BD59-A6C34878D82A}">
                    <a16:rowId xmlns:a16="http://schemas.microsoft.com/office/drawing/2014/main" val="10001"/>
                  </a:ext>
                </a:extLst>
              </a:tr>
              <a:tr h="966607">
                <a:tc>
                  <a:txBody>
                    <a:bodyPr/>
                    <a:lstStyle/>
                    <a:p>
                      <a:pPr marL="0" lvl="0" indent="0" algn="l" rtl="0">
                        <a:lnSpc>
                          <a:spcPct val="115000"/>
                        </a:lnSpc>
                        <a:spcBef>
                          <a:spcPts val="0"/>
                        </a:spcBef>
                        <a:spcAft>
                          <a:spcPts val="0"/>
                        </a:spcAft>
                        <a:buNone/>
                      </a:pPr>
                      <a:r>
                        <a:rPr lang="en-GB" sz="1600" b="1" dirty="0">
                          <a:solidFill>
                            <a:schemeClr val="tx1"/>
                          </a:solidFill>
                        </a:rPr>
                        <a:t>How will I assess pupil understanding and progress?</a:t>
                      </a:r>
                      <a:endParaRPr b="1"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t>For each cornerstone within E4S, the </a:t>
                      </a:r>
                      <a:r>
                        <a:rPr lang="en-GB" b="1" dirty="0"/>
                        <a:t>key questions </a:t>
                      </a:r>
                      <a:r>
                        <a:rPr lang="en-GB" dirty="0"/>
                        <a:t>for each section can be used as formative assessment and will guide the essential teaching points.</a:t>
                      </a:r>
                      <a:endParaRPr dirty="0"/>
                    </a:p>
                  </a:txBody>
                  <a:tcPr marL="91425" marR="91425" marT="91425" marB="91425"/>
                </a:tc>
                <a:extLst>
                  <a:ext uri="{0D108BD9-81ED-4DB2-BD59-A6C34878D82A}">
                    <a16:rowId xmlns:a16="http://schemas.microsoft.com/office/drawing/2014/main" val="10002"/>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74F8C00F-E379-41CE-87E7-D9F9DB9426AB}"/>
              </a:ext>
            </a:extLst>
          </p:cNvPr>
          <p:cNvPicPr>
            <a:picLocks noChangeAspect="1"/>
          </p:cNvPicPr>
          <p:nvPr/>
        </p:nvPicPr>
        <p:blipFill>
          <a:blip r:embed="rId3"/>
          <a:stretch>
            <a:fillRect/>
          </a:stretch>
        </p:blipFill>
        <p:spPr>
          <a:xfrm>
            <a:off x="7668068" y="1548200"/>
            <a:ext cx="719264" cy="23366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093BF94-6A9A-4929-A889-50B6B0E9F2D0}"/>
              </a:ext>
            </a:extLst>
          </p:cNvPr>
          <p:cNvPicPr>
            <a:picLocks noChangeAspect="1"/>
          </p:cNvPicPr>
          <p:nvPr/>
        </p:nvPicPr>
        <p:blipFill>
          <a:blip r:embed="rId3"/>
          <a:stretch>
            <a:fillRect/>
          </a:stretch>
        </p:blipFill>
        <p:spPr>
          <a:xfrm>
            <a:off x="7822346" y="4739001"/>
            <a:ext cx="854807" cy="27770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2"/>
          <p:cNvSpPr txBox="1">
            <a:spLocks noGrp="1"/>
          </p:cNvSpPr>
          <p:nvPr>
            <p:ph type="title"/>
          </p:nvPr>
        </p:nvSpPr>
        <p:spPr>
          <a:xfrm>
            <a:off x="270000" y="216425"/>
            <a:ext cx="85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Rate your confidence (</a:t>
            </a:r>
            <a:r>
              <a:rPr lang="en-GB" b="1" dirty="0"/>
              <a:t>after</a:t>
            </a:r>
            <a:r>
              <a:rPr lang="en-GB" dirty="0"/>
              <a:t> training) </a:t>
            </a:r>
            <a:endParaRPr dirty="0"/>
          </a:p>
        </p:txBody>
      </p:sp>
      <p:sp>
        <p:nvSpPr>
          <p:cNvPr id="736" name="Google Shape;736;p102"/>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sp>
        <p:nvSpPr>
          <p:cNvPr id="731" name="Google Shape;731;p102"/>
          <p:cNvSpPr txBox="1"/>
          <p:nvPr/>
        </p:nvSpPr>
        <p:spPr>
          <a:xfrm>
            <a:off x="311700" y="1067938"/>
            <a:ext cx="8520600" cy="3501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800"/>
              <a:buFont typeface="Arial"/>
              <a:buNone/>
              <a:tabLst/>
              <a:defRPr/>
            </a:pPr>
            <a:r>
              <a:rPr kumimoji="0" lang="en-GB" sz="2400" b="1" i="0" u="none" strike="noStrike" kern="0" cap="none" spc="0" normalizeH="0" baseline="0" noProof="0" dirty="0">
                <a:ln>
                  <a:noFill/>
                </a:ln>
                <a:solidFill>
                  <a:prstClr val="black"/>
                </a:solidFill>
                <a:effectLst/>
                <a:uLnTx/>
                <a:uFillTx/>
                <a:latin typeface="Arial"/>
                <a:cs typeface="Arial"/>
                <a:sym typeface="Arial"/>
              </a:rPr>
              <a:t>How do you feel now? What support/information could help? </a:t>
            </a:r>
            <a:endParaRPr kumimoji="0" sz="2400" b="1" i="0" u="none" strike="noStrike" kern="0" cap="none" spc="0" normalizeH="0" baseline="0" noProof="0" dirty="0">
              <a:ln>
                <a:noFill/>
              </a:ln>
              <a:solidFill>
                <a:prstClr val="black"/>
              </a:solidFill>
              <a:effectLst/>
              <a:uLnTx/>
              <a:uFillTx/>
              <a:latin typeface="Arial"/>
              <a:cs typeface="Arial"/>
              <a:sym typeface="Arial"/>
            </a:endParaRPr>
          </a:p>
          <a:p>
            <a:pPr marL="0" marR="0" lvl="0" indent="0" algn="l" defTabSz="914400" rtl="0" eaLnBrk="1" fontAlgn="auto" latinLnBrk="0" hangingPunct="1">
              <a:lnSpc>
                <a:spcPct val="115000"/>
              </a:lnSpc>
              <a:spcBef>
                <a:spcPts val="1600"/>
              </a:spcBef>
              <a:spcAft>
                <a:spcPts val="1600"/>
              </a:spcAft>
              <a:buClr>
                <a:srgbClr val="000000"/>
              </a:buClr>
              <a:buSzTx/>
              <a:buFont typeface="Arial"/>
              <a:buNone/>
              <a:tabLst/>
              <a:defRPr/>
            </a:pPr>
            <a:endParaRPr kumimoji="0" sz="2400" b="0" i="0" u="none" strike="noStrike" kern="0" cap="none" spc="0" normalizeH="0" baseline="0" noProof="0" dirty="0">
              <a:ln>
                <a:noFill/>
              </a:ln>
              <a:solidFill>
                <a:srgbClr val="434343"/>
              </a:solidFill>
              <a:effectLst/>
              <a:uLnTx/>
              <a:uFillTx/>
              <a:latin typeface="Arial"/>
              <a:cs typeface="Arial"/>
              <a:sym typeface="Arial"/>
            </a:endParaRPr>
          </a:p>
        </p:txBody>
      </p:sp>
      <p:cxnSp>
        <p:nvCxnSpPr>
          <p:cNvPr id="732" name="Google Shape;732;p102">
            <a:extLst>
              <a:ext uri="{C183D7F6-B498-43B3-948B-1728B52AA6E4}">
                <adec:decorative xmlns:adec="http://schemas.microsoft.com/office/drawing/2017/decorative" val="1"/>
              </a:ext>
            </a:extLst>
          </p:cNvPr>
          <p:cNvCxnSpPr/>
          <p:nvPr/>
        </p:nvCxnSpPr>
        <p:spPr>
          <a:xfrm rot="10800000" flipH="1">
            <a:off x="748800" y="3958300"/>
            <a:ext cx="7442700" cy="14700"/>
          </a:xfrm>
          <a:prstGeom prst="straightConnector1">
            <a:avLst/>
          </a:prstGeom>
          <a:noFill/>
          <a:ln w="38100" cap="flat" cmpd="sng">
            <a:solidFill>
              <a:srgbClr val="595959"/>
            </a:solidFill>
            <a:prstDash val="solid"/>
            <a:round/>
            <a:headEnd type="none" w="sm" len="sm"/>
            <a:tailEnd type="none" w="sm" len="sm"/>
          </a:ln>
        </p:spPr>
      </p:cxnSp>
      <p:sp>
        <p:nvSpPr>
          <p:cNvPr id="733" name="Google Shape;733;p102"/>
          <p:cNvSpPr txBox="1"/>
          <p:nvPr/>
        </p:nvSpPr>
        <p:spPr>
          <a:xfrm>
            <a:off x="74880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Not confident at all</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34" name="Google Shape;734;p102"/>
          <p:cNvSpPr txBox="1"/>
          <p:nvPr/>
        </p:nvSpPr>
        <p:spPr>
          <a:xfrm>
            <a:off x="664185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Very confident</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735" name="Google Shape;735;p102"/>
          <p:cNvGraphicFramePr/>
          <p:nvPr/>
        </p:nvGraphicFramePr>
        <p:xfrm>
          <a:off x="850650" y="3474650"/>
          <a:ext cx="7239000" cy="396210"/>
        </p:xfrm>
        <a:graphic>
          <a:graphicData uri="http://schemas.openxmlformats.org/drawingml/2006/table">
            <a:tbl>
              <a:tblPr firstRow="1">
                <a:noFil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2</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3</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4</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5</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6</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7</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8</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9</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10</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37DA1C05-75D2-4BD1-84C0-A543692B296E}"/>
              </a:ext>
            </a:extLst>
          </p:cNvPr>
          <p:cNvSpPr/>
          <p:nvPr/>
        </p:nvSpPr>
        <p:spPr>
          <a:xfrm>
            <a:off x="469900" y="4165600"/>
            <a:ext cx="2387600" cy="76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prstClr val="black"/>
                </a:solidFill>
                <a:effectLst/>
                <a:uLnTx/>
                <a:uFillTx/>
                <a:latin typeface="Trebuchet MS" panose="020B0603020202020204"/>
                <a:ea typeface="+mn-ea"/>
                <a:cs typeface="+mn-cs"/>
                <a:sym typeface="Arial"/>
              </a:rPr>
              <a:t>Any questions?</a:t>
            </a:r>
          </a:p>
        </p:txBody>
      </p:sp>
      <p:sp>
        <p:nvSpPr>
          <p:cNvPr id="3" name="Rectangle 2">
            <a:extLst>
              <a:ext uri="{FF2B5EF4-FFF2-40B4-BE49-F238E27FC236}">
                <a16:creationId xmlns:a16="http://schemas.microsoft.com/office/drawing/2014/main" id="{D78130D1-206D-45E9-AA81-EB3516FEA765}"/>
              </a:ext>
            </a:extLst>
          </p:cNvPr>
          <p:cNvSpPr/>
          <p:nvPr/>
        </p:nvSpPr>
        <p:spPr>
          <a:xfrm>
            <a:off x="3276600" y="4165600"/>
            <a:ext cx="2203450" cy="76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prstClr val="black"/>
                </a:solidFill>
                <a:effectLst/>
                <a:uLnTx/>
                <a:uFillTx/>
                <a:latin typeface="Trebuchet MS" panose="020B0603020202020204"/>
                <a:ea typeface="+mn-ea"/>
                <a:cs typeface="+mn-cs"/>
                <a:sym typeface="Arial"/>
              </a:rPr>
              <a:t>Next steps?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4" name="Google Shape;724;p101"/>
          <p:cNvSpPr txBox="1">
            <a:spLocks noGrp="1"/>
          </p:cNvSpPr>
          <p:nvPr>
            <p:ph type="title"/>
          </p:nvPr>
        </p:nvSpPr>
        <p:spPr>
          <a:xfrm>
            <a:off x="270000" y="216425"/>
            <a:ext cx="85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Rate your confidence (</a:t>
            </a:r>
            <a:r>
              <a:rPr lang="en-GB" b="1" dirty="0"/>
              <a:t>before</a:t>
            </a:r>
            <a:r>
              <a:rPr lang="en-GB" dirty="0"/>
              <a:t> training)</a:t>
            </a:r>
            <a:endParaRPr b="1" dirty="0"/>
          </a:p>
          <a:p>
            <a:pPr marL="0" lvl="0" indent="0" algn="l" rtl="0">
              <a:spcBef>
                <a:spcPts val="0"/>
              </a:spcBef>
              <a:spcAft>
                <a:spcPts val="0"/>
              </a:spcAft>
              <a:buNone/>
            </a:pPr>
            <a:endParaRPr dirty="0">
              <a:solidFill>
                <a:srgbClr val="073763"/>
              </a:solidFill>
            </a:endParaRPr>
          </a:p>
        </p:txBody>
      </p:sp>
      <p:sp>
        <p:nvSpPr>
          <p:cNvPr id="725" name="Google Shape;725;p101"/>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sp>
        <p:nvSpPr>
          <p:cNvPr id="719" name="Google Shape;719;p10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600"/>
              </a:spcAft>
              <a:buClr>
                <a:srgbClr val="000000"/>
              </a:buClr>
              <a:buSzTx/>
              <a:buFont typeface="Arial"/>
              <a:buNone/>
              <a:tabLst/>
              <a:defRPr/>
            </a:pPr>
            <a:r>
              <a:rPr kumimoji="0" lang="en-GB" sz="2400" b="1" i="0" u="none" strike="noStrike" kern="0" cap="none" spc="0" normalizeH="0" baseline="0" noProof="0" dirty="0">
                <a:ln>
                  <a:noFill/>
                </a:ln>
                <a:solidFill>
                  <a:prstClr val="black"/>
                </a:solidFill>
                <a:effectLst/>
                <a:uLnTx/>
                <a:uFillTx/>
                <a:latin typeface="Arial"/>
                <a:cs typeface="Arial"/>
                <a:sym typeface="Arial"/>
              </a:rPr>
              <a:t>How do you feel about teaching this topic? </a:t>
            </a:r>
            <a:endParaRPr kumimoji="0" sz="2400" b="1" i="0" u="none" strike="noStrike" kern="0" cap="none" spc="0" normalizeH="0" baseline="0" noProof="0" dirty="0">
              <a:ln>
                <a:noFill/>
              </a:ln>
              <a:solidFill>
                <a:prstClr val="black"/>
              </a:solidFill>
              <a:effectLst/>
              <a:uLnTx/>
              <a:uFillTx/>
              <a:latin typeface="Arial"/>
              <a:cs typeface="Arial"/>
              <a:sym typeface="Arial"/>
            </a:endParaRPr>
          </a:p>
        </p:txBody>
      </p:sp>
      <p:sp>
        <p:nvSpPr>
          <p:cNvPr id="721" name="Google Shape;721;p101"/>
          <p:cNvSpPr txBox="1"/>
          <p:nvPr/>
        </p:nvSpPr>
        <p:spPr>
          <a:xfrm>
            <a:off x="74880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Not confident at all</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22" name="Google Shape;722;p101"/>
          <p:cNvSpPr txBox="1"/>
          <p:nvPr/>
        </p:nvSpPr>
        <p:spPr>
          <a:xfrm>
            <a:off x="664185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Very confident</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723" name="Google Shape;723;p101"/>
          <p:cNvGraphicFramePr/>
          <p:nvPr/>
        </p:nvGraphicFramePr>
        <p:xfrm>
          <a:off x="850650" y="3474650"/>
          <a:ext cx="7239000" cy="396210"/>
        </p:xfrm>
        <a:graphic>
          <a:graphicData uri="http://schemas.openxmlformats.org/drawingml/2006/table">
            <a:tbl>
              <a:tblPr firstRow="1">
                <a:noFil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2</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3</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4</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5</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6</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7</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8</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9</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10</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cxnSp>
        <p:nvCxnSpPr>
          <p:cNvPr id="720" name="Google Shape;720;p101">
            <a:extLst>
              <a:ext uri="{C183D7F6-B498-43B3-948B-1728B52AA6E4}">
                <adec:decorative xmlns:adec="http://schemas.microsoft.com/office/drawing/2017/decorative" val="1"/>
              </a:ext>
            </a:extLst>
          </p:cNvPr>
          <p:cNvCxnSpPr/>
          <p:nvPr/>
        </p:nvCxnSpPr>
        <p:spPr>
          <a:xfrm rot="10800000" flipH="1">
            <a:off x="748800" y="3958300"/>
            <a:ext cx="7442700" cy="14700"/>
          </a:xfrm>
          <a:prstGeom prst="straightConnector1">
            <a:avLst/>
          </a:prstGeom>
          <a:noFill/>
          <a:ln w="38100" cap="flat" cmpd="sng">
            <a:solidFill>
              <a:srgbClr val="595959"/>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70000" y="216425"/>
            <a:ext cx="9006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Health and prevention support </a:t>
            </a:r>
            <a:endParaRPr dirty="0">
              <a:solidFill>
                <a:schemeClr val="accent2"/>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102" name="Google Shape;102;p19"/>
          <p:cNvSpPr txBox="1">
            <a:spLocks noGrp="1"/>
          </p:cNvSpPr>
          <p:nvPr>
            <p:ph type="body" idx="1"/>
          </p:nvPr>
        </p:nvSpPr>
        <p:spPr>
          <a:xfrm>
            <a:off x="270000" y="914400"/>
            <a:ext cx="7189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sz="2200" b="1" dirty="0">
                <a:solidFill>
                  <a:srgbClr val="000000"/>
                </a:solidFill>
              </a:rPr>
              <a:t>Who are the people involved with health in our school? </a:t>
            </a:r>
            <a:endParaRPr sz="1800" dirty="0">
              <a:solidFill>
                <a:schemeClr val="accent2"/>
              </a:solidFill>
            </a:endParaRPr>
          </a:p>
          <a:p>
            <a:pPr marL="0" lvl="0" indent="0" algn="l" rtl="0">
              <a:lnSpc>
                <a:spcPct val="115000"/>
              </a:lnSpc>
              <a:spcBef>
                <a:spcPts val="1000"/>
              </a:spcBef>
              <a:spcAft>
                <a:spcPts val="0"/>
              </a:spcAft>
              <a:buSzPts val="1400"/>
              <a:buNone/>
            </a:pPr>
            <a:r>
              <a:rPr lang="en-GB" sz="2200" b="1" dirty="0">
                <a:solidFill>
                  <a:srgbClr val="000000"/>
                </a:solidFill>
              </a:rPr>
              <a:t>What are the relevant policies to health? </a:t>
            </a:r>
          </a:p>
          <a:p>
            <a:pPr marL="0" lvl="0" indent="0" algn="l" rtl="0">
              <a:lnSpc>
                <a:spcPct val="115000"/>
              </a:lnSpc>
              <a:spcBef>
                <a:spcPts val="1000"/>
              </a:spcBef>
              <a:spcAft>
                <a:spcPts val="0"/>
              </a:spcAft>
              <a:buSzPts val="1400"/>
              <a:buNone/>
            </a:pPr>
            <a:endParaRPr lang="en-GB" sz="2200" b="1" dirty="0">
              <a:solidFill>
                <a:srgbClr val="000000"/>
              </a:solidFill>
            </a:endParaRPr>
          </a:p>
          <a:p>
            <a:pPr marL="0" lvl="0" indent="0" algn="l" rtl="0">
              <a:lnSpc>
                <a:spcPct val="115000"/>
              </a:lnSpc>
              <a:spcBef>
                <a:spcPts val="1000"/>
              </a:spcBef>
              <a:spcAft>
                <a:spcPts val="0"/>
              </a:spcAft>
              <a:buSzPts val="1400"/>
              <a:buNone/>
            </a:pPr>
            <a:r>
              <a:rPr lang="en-GB" sz="2200" b="1" dirty="0">
                <a:solidFill>
                  <a:srgbClr val="000000"/>
                </a:solidFill>
              </a:rPr>
              <a:t>What specialist support do we have/ do we need?</a:t>
            </a:r>
          </a:p>
          <a:p>
            <a:pPr marL="0" lvl="0" indent="0" algn="l" rtl="0">
              <a:lnSpc>
                <a:spcPct val="115000"/>
              </a:lnSpc>
              <a:spcBef>
                <a:spcPts val="1000"/>
              </a:spcBef>
              <a:spcAft>
                <a:spcPts val="0"/>
              </a:spcAft>
              <a:buSzPts val="1400"/>
              <a:buNone/>
            </a:pPr>
            <a:br>
              <a:rPr lang="en-GB" sz="2200" b="1" dirty="0">
                <a:solidFill>
                  <a:srgbClr val="434343"/>
                </a:solidFill>
              </a:rPr>
            </a:br>
            <a:r>
              <a:rPr lang="en-GB" sz="2200" b="1" dirty="0">
                <a:solidFill>
                  <a:srgbClr val="000000"/>
                </a:solidFill>
              </a:rPr>
              <a:t>Other information</a:t>
            </a:r>
            <a:r>
              <a:rPr lang="en-GB" sz="2200" b="1" dirty="0">
                <a:solidFill>
                  <a:srgbClr val="434343"/>
                </a:solidFill>
              </a:rPr>
              <a:t> to support teaching can be found in PHWB cornerstone ofE4S</a:t>
            </a:r>
            <a:br>
              <a:rPr lang="en-GB" sz="1800" dirty="0">
                <a:solidFill>
                  <a:srgbClr val="434343"/>
                </a:solidFill>
              </a:rPr>
            </a:br>
            <a:endParaRPr sz="2200" b="1" dirty="0">
              <a:solidFill>
                <a:srgbClr val="FF0000"/>
              </a:solidFill>
            </a:endParaRPr>
          </a:p>
          <a:p>
            <a:pPr marL="0" lvl="0" indent="0" algn="l" rtl="0">
              <a:lnSpc>
                <a:spcPct val="115000"/>
              </a:lnSpc>
              <a:spcBef>
                <a:spcPts val="1600"/>
              </a:spcBef>
              <a:spcAft>
                <a:spcPts val="1600"/>
              </a:spcAft>
              <a:buSzPts val="1400"/>
              <a:buNone/>
            </a:pPr>
            <a:endParaRPr sz="1800" dirty="0">
              <a:solidFill>
                <a:srgbClr val="434343"/>
              </a:solidFill>
            </a:endParaRPr>
          </a:p>
        </p:txBody>
      </p:sp>
      <p:sp>
        <p:nvSpPr>
          <p:cNvPr id="103" name="Google Shape;103;p19"/>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70000" y="216425"/>
            <a:ext cx="875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Teaching about health and prevention</a:t>
            </a:r>
            <a:r>
              <a:rPr lang="en-GB" dirty="0">
                <a:solidFill>
                  <a:schemeClr val="accent2"/>
                </a:solidFill>
              </a:rPr>
              <a:t> </a:t>
            </a:r>
            <a:endParaRPr dirty="0">
              <a:solidFill>
                <a:schemeClr val="accent2"/>
              </a:solidFill>
              <a:highlight>
                <a:srgbClr val="FFFF00"/>
              </a:highlight>
            </a:endParaRPr>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109" name="Google Shape;109;p20"/>
          <p:cNvSpPr txBox="1">
            <a:spLocks noGrp="1"/>
          </p:cNvSpPr>
          <p:nvPr>
            <p:ph type="body" idx="1"/>
          </p:nvPr>
        </p:nvSpPr>
        <p:spPr>
          <a:xfrm>
            <a:off x="270000" y="914400"/>
            <a:ext cx="7189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1800" dirty="0"/>
          </a:p>
          <a:p>
            <a:pPr marL="0" lvl="0" indent="0" algn="l" rtl="0">
              <a:lnSpc>
                <a:spcPct val="115000"/>
              </a:lnSpc>
              <a:spcBef>
                <a:spcPts val="1600"/>
              </a:spcBef>
              <a:spcAft>
                <a:spcPts val="0"/>
              </a:spcAft>
              <a:buSzPts val="1400"/>
              <a:buNone/>
            </a:pPr>
            <a:r>
              <a:rPr lang="en-GB" sz="1800" dirty="0">
                <a:solidFill>
                  <a:srgbClr val="000000"/>
                </a:solidFill>
              </a:rPr>
              <a:t>How do we already teach about </a:t>
            </a:r>
            <a:r>
              <a:rPr lang="en-GB" dirty="0">
                <a:solidFill>
                  <a:srgbClr val="000000"/>
                </a:solidFill>
              </a:rPr>
              <a:t>health and prevention</a:t>
            </a:r>
            <a:r>
              <a:rPr lang="en-GB" sz="1800" dirty="0">
                <a:solidFill>
                  <a:srgbClr val="000000"/>
                </a:solidFill>
              </a:rPr>
              <a:t> at our school?</a:t>
            </a:r>
          </a:p>
          <a:p>
            <a:pPr marL="0" lvl="0" indent="0" algn="l" rtl="0">
              <a:lnSpc>
                <a:spcPct val="115000"/>
              </a:lnSpc>
              <a:spcBef>
                <a:spcPts val="1600"/>
              </a:spcBef>
              <a:spcAft>
                <a:spcPts val="0"/>
              </a:spcAft>
              <a:buSzPts val="1400"/>
              <a:buNone/>
            </a:pPr>
            <a:endParaRPr sz="1800" dirty="0">
              <a:solidFill>
                <a:srgbClr val="000000"/>
              </a:solidFill>
            </a:endParaRPr>
          </a:p>
          <a:p>
            <a:pPr marL="0" lvl="0" indent="0" algn="l" rtl="0">
              <a:lnSpc>
                <a:spcPct val="115000"/>
              </a:lnSpc>
              <a:spcBef>
                <a:spcPts val="1600"/>
              </a:spcBef>
              <a:spcAft>
                <a:spcPts val="0"/>
              </a:spcAft>
              <a:buSzPts val="1400"/>
              <a:buNone/>
            </a:pPr>
            <a:endParaRPr sz="2200" b="1" dirty="0">
              <a:solidFill>
                <a:srgbClr val="434343"/>
              </a:solidFill>
            </a:endParaRPr>
          </a:p>
          <a:p>
            <a:pPr marL="0" lvl="0" indent="0" algn="l" rtl="0">
              <a:lnSpc>
                <a:spcPct val="115000"/>
              </a:lnSpc>
              <a:spcBef>
                <a:spcPts val="1600"/>
              </a:spcBef>
              <a:spcAft>
                <a:spcPts val="0"/>
              </a:spcAft>
              <a:buSzPts val="1400"/>
              <a:buNone/>
            </a:pPr>
            <a:endParaRPr sz="1800" dirty="0">
              <a:solidFill>
                <a:srgbClr val="FF0000"/>
              </a:solidFill>
            </a:endParaRPr>
          </a:p>
          <a:p>
            <a:pPr marL="0" lvl="0" indent="0" algn="l" rtl="0">
              <a:lnSpc>
                <a:spcPct val="115000"/>
              </a:lnSpc>
              <a:spcBef>
                <a:spcPts val="1600"/>
              </a:spcBef>
              <a:spcAft>
                <a:spcPts val="0"/>
              </a:spcAft>
              <a:buSzPts val="1400"/>
              <a:buNone/>
            </a:pPr>
            <a:endParaRPr sz="2200" b="1" dirty="0">
              <a:solidFill>
                <a:srgbClr val="FF0000"/>
              </a:solidFill>
            </a:endParaRPr>
          </a:p>
          <a:p>
            <a:pPr marL="0" lvl="0" indent="0" algn="l" rtl="0">
              <a:lnSpc>
                <a:spcPct val="115000"/>
              </a:lnSpc>
              <a:spcBef>
                <a:spcPts val="1600"/>
              </a:spcBef>
              <a:spcAft>
                <a:spcPts val="1600"/>
              </a:spcAft>
              <a:buSzPts val="1400"/>
              <a:buNone/>
            </a:pPr>
            <a:endParaRPr sz="1800" dirty="0">
              <a:solidFill>
                <a:srgbClr val="434343"/>
              </a:solidFill>
            </a:endParaRPr>
          </a:p>
        </p:txBody>
      </p:sp>
      <p:sp>
        <p:nvSpPr>
          <p:cNvPr id="110" name="Google Shape;110;p20"/>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7</a:t>
            </a:fld>
            <a:endParaRPr dirty="0"/>
          </a:p>
        </p:txBody>
      </p:sp>
      <p:sp>
        <p:nvSpPr>
          <p:cNvPr id="2" name="Speech Bubble: Oval 1">
            <a:extLst>
              <a:ext uri="{FF2B5EF4-FFF2-40B4-BE49-F238E27FC236}">
                <a16:creationId xmlns:a16="http://schemas.microsoft.com/office/drawing/2014/main" id="{A9F15FED-0D59-45B8-80A6-5527E9C57C57}"/>
              </a:ext>
            </a:extLst>
          </p:cNvPr>
          <p:cNvSpPr/>
          <p:nvPr/>
        </p:nvSpPr>
        <p:spPr>
          <a:xfrm>
            <a:off x="530198" y="2110779"/>
            <a:ext cx="1828800" cy="1882588"/>
          </a:xfrm>
          <a:prstGeom prst="wedgeEllipseCallout">
            <a:avLst>
              <a:gd name="adj1" fmla="val 34209"/>
              <a:gd name="adj2" fmla="val 6127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Which area of your science curriculum covers part of this?</a:t>
            </a:r>
          </a:p>
        </p:txBody>
      </p:sp>
      <p:sp>
        <p:nvSpPr>
          <p:cNvPr id="3" name="Speech Bubble: Oval 2">
            <a:extLst>
              <a:ext uri="{FF2B5EF4-FFF2-40B4-BE49-F238E27FC236}">
                <a16:creationId xmlns:a16="http://schemas.microsoft.com/office/drawing/2014/main" id="{8735BD38-1818-4D5D-A634-74EA2AD377F1}"/>
              </a:ext>
            </a:extLst>
          </p:cNvPr>
          <p:cNvSpPr/>
          <p:nvPr/>
        </p:nvSpPr>
        <p:spPr>
          <a:xfrm>
            <a:off x="2912248" y="2458891"/>
            <a:ext cx="2159214" cy="1882588"/>
          </a:xfrm>
          <a:prstGeom prst="wedgeEllipse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other curriculum areas? Other experiences in school?</a:t>
            </a:r>
          </a:p>
        </p:txBody>
      </p:sp>
      <p:sp>
        <p:nvSpPr>
          <p:cNvPr id="4" name="Speech Bubble: Oval 3">
            <a:extLst>
              <a:ext uri="{FF2B5EF4-FFF2-40B4-BE49-F238E27FC236}">
                <a16:creationId xmlns:a16="http://schemas.microsoft.com/office/drawing/2014/main" id="{41962006-BE94-4FFF-9D67-CC1917F08FEA}"/>
              </a:ext>
            </a:extLst>
          </p:cNvPr>
          <p:cNvSpPr/>
          <p:nvPr/>
        </p:nvSpPr>
        <p:spPr>
          <a:xfrm>
            <a:off x="5572321" y="2189950"/>
            <a:ext cx="1887479" cy="1552174"/>
          </a:xfrm>
          <a:prstGeom prst="wedgeEllipseCallout">
            <a:avLst>
              <a:gd name="adj1" fmla="val -30239"/>
              <a:gd name="adj2" fmla="val 6161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are the needs of the pupils in our context?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270000" y="216425"/>
            <a:ext cx="58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Trusted adults</a:t>
            </a:r>
            <a:endParaRPr dirty="0"/>
          </a:p>
        </p:txBody>
      </p:sp>
      <p:sp>
        <p:nvSpPr>
          <p:cNvPr id="153" name="Google Shape;153;p26"/>
          <p:cNvSpPr txBox="1">
            <a:spLocks noGrp="1"/>
          </p:cNvSpPr>
          <p:nvPr>
            <p:ph type="body" idx="1"/>
          </p:nvPr>
        </p:nvSpPr>
        <p:spPr>
          <a:xfrm>
            <a:off x="270000" y="914400"/>
            <a:ext cx="7947300" cy="40955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000000"/>
                </a:solidFill>
              </a:rPr>
              <a:t>Within this module we have used the term </a:t>
            </a:r>
            <a:r>
              <a:rPr lang="en-GB" b="1" dirty="0">
                <a:solidFill>
                  <a:srgbClr val="000000"/>
                </a:solidFill>
              </a:rPr>
              <a:t>trusted adult</a:t>
            </a:r>
            <a:r>
              <a:rPr lang="en-GB" dirty="0">
                <a:solidFill>
                  <a:srgbClr val="000000"/>
                </a:solidFill>
              </a:rPr>
              <a:t>.</a:t>
            </a:r>
            <a:endParaRPr dirty="0">
              <a:solidFill>
                <a:srgbClr val="000000"/>
              </a:solidFill>
            </a:endParaRPr>
          </a:p>
          <a:p>
            <a:pPr marL="0" lvl="0" indent="0" algn="l" rtl="0">
              <a:spcBef>
                <a:spcPts val="1000"/>
              </a:spcBef>
              <a:spcAft>
                <a:spcPts val="0"/>
              </a:spcAft>
              <a:buClr>
                <a:schemeClr val="dk1"/>
              </a:buClr>
              <a:buSzPts val="1100"/>
              <a:buFont typeface="Arial"/>
              <a:buNone/>
            </a:pPr>
            <a:r>
              <a:rPr lang="en-GB" dirty="0">
                <a:solidFill>
                  <a:srgbClr val="000000"/>
                </a:solidFill>
              </a:rPr>
              <a:t>A trusted adult will generally be someone who children feel comfortable to turn to for help. Obvious examples include family members, teachers and doctors.</a:t>
            </a:r>
            <a:endParaRPr dirty="0">
              <a:solidFill>
                <a:srgbClr val="000000"/>
              </a:solidFill>
            </a:endParaRPr>
          </a:p>
          <a:p>
            <a:pPr marL="0" lvl="0" indent="0" algn="l" rtl="0">
              <a:spcBef>
                <a:spcPts val="1000"/>
              </a:spcBef>
              <a:spcAft>
                <a:spcPts val="0"/>
              </a:spcAft>
              <a:buNone/>
            </a:pPr>
            <a:r>
              <a:rPr lang="en-GB" dirty="0">
                <a:solidFill>
                  <a:schemeClr val="dk1"/>
                </a:solidFill>
              </a:rPr>
              <a:t>It will be important when teaching this topic, and any other relevant topics, that teachers explore this concept. Pupils should be comfortable and capable of identifying who their trusted adults could be both within their families and wider circles.  </a:t>
            </a:r>
          </a:p>
          <a:p>
            <a:pPr marL="0" lvl="0" indent="0">
              <a:lnSpc>
                <a:spcPct val="115000"/>
              </a:lnSpc>
              <a:spcBef>
                <a:spcPts val="1000"/>
              </a:spcBef>
              <a:buSzPts val="1100"/>
              <a:buNone/>
            </a:pPr>
            <a:r>
              <a:rPr lang="en-GB" sz="2700" dirty="0">
                <a:solidFill>
                  <a:srgbClr val="5FCBEF"/>
                </a:solidFill>
                <a:ea typeface="+mj-ea"/>
                <a:cs typeface="+mj-cs"/>
              </a:rPr>
              <a:t>Medical content</a:t>
            </a:r>
            <a:endParaRPr lang="en-GB" dirty="0">
              <a:solidFill>
                <a:srgbClr val="000000"/>
              </a:solidFill>
            </a:endParaRPr>
          </a:p>
          <a:p>
            <a:pPr marL="0" lvl="0" indent="0">
              <a:lnSpc>
                <a:spcPct val="115000"/>
              </a:lnSpc>
              <a:spcBef>
                <a:spcPts val="1000"/>
              </a:spcBef>
              <a:buSzPts val="1100"/>
              <a:buNone/>
            </a:pPr>
            <a:r>
              <a:rPr lang="en-GB" dirty="0">
                <a:solidFill>
                  <a:srgbClr val="000000"/>
                </a:solidFill>
              </a:rPr>
              <a:t>The references to medical content within this module are intended as a teaching resource and are not an exhaustive list.</a:t>
            </a:r>
          </a:p>
          <a:p>
            <a:pPr marL="0" lvl="0" indent="0">
              <a:lnSpc>
                <a:spcPct val="115000"/>
              </a:lnSpc>
              <a:spcBef>
                <a:spcPts val="1000"/>
              </a:spcBef>
              <a:buSzPts val="1100"/>
              <a:buNone/>
            </a:pPr>
            <a:r>
              <a:rPr lang="en-GB" dirty="0">
                <a:solidFill>
                  <a:schemeClr val="dk1"/>
                </a:solidFill>
              </a:rPr>
              <a:t>Teachers are not expected to give medical advice or to be able to answer complex questions about medical conditions. If pupils have specific medical questions they should be directed to a medical practitioner.</a:t>
            </a:r>
          </a:p>
          <a:p>
            <a:pPr marL="0" lvl="0" indent="0" algn="l" rtl="0">
              <a:spcBef>
                <a:spcPts val="1000"/>
              </a:spcBef>
              <a:spcAft>
                <a:spcPts val="0"/>
              </a:spcAft>
              <a:buNone/>
            </a:pPr>
            <a:endParaRPr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rtl="0">
              <a:spcBef>
                <a:spcPts val="0"/>
              </a:spcBef>
              <a:spcAft>
                <a:spcPts val="0"/>
              </a:spcAft>
              <a:buNone/>
            </a:pPr>
            <a:endParaRPr sz="1800" dirty="0">
              <a:solidFill>
                <a:srgbClr val="000000"/>
              </a:solidFill>
            </a:endParaRPr>
          </a:p>
        </p:txBody>
      </p:sp>
      <p:sp>
        <p:nvSpPr>
          <p:cNvPr id="154" name="Google Shape;154;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grpSp>
        <p:nvGrpSpPr>
          <p:cNvPr id="127" name="Group 126">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9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2" name="Straight Connector 19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Isosceles Triangle 19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Isosceles Triangle 19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5" name="Google Shape;185;p31"/>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dirty="0"/>
              <a:t>Signs of physical illness</a:t>
            </a:r>
          </a:p>
        </p:txBody>
      </p:sp>
      <p:pic>
        <p:nvPicPr>
          <p:cNvPr id="3" name="Picture 2">
            <a:extLst>
              <a:ext uri="{FF2B5EF4-FFF2-40B4-BE49-F238E27FC236}">
                <a16:creationId xmlns:a16="http://schemas.microsoft.com/office/drawing/2014/main" id="{61900981-D981-4AF2-874F-EA0D9F4A2F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186" name="Google Shape;186;p31"/>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Clr>
                <a:srgbClr val="000000"/>
              </a:buClr>
              <a:buSzPts val="1000"/>
              <a:buFont typeface="Arial"/>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Clr>
                  <a:srgbClr val="000000"/>
                </a:buClr>
                <a:buSzPts val="1000"/>
                <a:buFont typeface="Arial"/>
                <a:buNone/>
              </a:pPr>
              <a:t>9</a:t>
            </a:fld>
            <a:endParaRPr lang="en-US" sz="700" kern="1200" dirty="0">
              <a:solidFill>
                <a:schemeClr val="accent1"/>
              </a:solidFill>
              <a:latin typeface="+mn-lt"/>
              <a:ea typeface="+mn-ea"/>
              <a:cs typeface="+mn-cs"/>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2831198C695F40BABB5AE1818C0A05" ma:contentTypeVersion="13" ma:contentTypeDescription="Create a new document." ma:contentTypeScope="" ma:versionID="6e4c997aaf77df91e1abd09ed29f5e92">
  <xsd:schema xmlns:xsd="http://www.w3.org/2001/XMLSchema" xmlns:xs="http://www.w3.org/2001/XMLSchema" xmlns:p="http://schemas.microsoft.com/office/2006/metadata/properties" xmlns:ns3="ce69119c-6af3-432a-b49c-0c7378a45cd8" xmlns:ns4="c9c7025b-a6fb-4f8e-9326-4e4f1bf2c686" targetNamespace="http://schemas.microsoft.com/office/2006/metadata/properties" ma:root="true" ma:fieldsID="bd567aa60c5e4855f5b43dcd50739bdf" ns3:_="" ns4:_="">
    <xsd:import namespace="ce69119c-6af3-432a-b49c-0c7378a45cd8"/>
    <xsd:import namespace="c9c7025b-a6fb-4f8e-9326-4e4f1bf2c6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9119c-6af3-432a-b49c-0c7378a45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c7025b-a6fb-4f8e-9326-4e4f1bf2c6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A97F8F-E60F-4F64-BA01-E487677FAB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142AD7-27C2-4FD2-AAD3-CCA0787AC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69119c-6af3-432a-b49c-0c7378a45cd8"/>
    <ds:schemaRef ds:uri="c9c7025b-a6fb-4f8e-9326-4e4f1bf2c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E8448-68F0-4EAF-9003-7529C68626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4737</Words>
  <Application>Microsoft Office PowerPoint</Application>
  <PresentationFormat>On-screen Show (16:9)</PresentationFormat>
  <Paragraphs>539</Paragraphs>
  <Slides>48</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Calibri</vt:lpstr>
      <vt:lpstr>Roboto</vt:lpstr>
      <vt:lpstr>Wingdings 3</vt:lpstr>
      <vt:lpstr>Arial</vt:lpstr>
      <vt:lpstr>Trebuchet MS</vt:lpstr>
      <vt:lpstr>Facet</vt:lpstr>
      <vt:lpstr>1_Facet</vt:lpstr>
      <vt:lpstr>Teaching about health and prevention</vt:lpstr>
      <vt:lpstr>What you get out of today </vt:lpstr>
      <vt:lpstr>Teaching the new curriculum</vt:lpstr>
      <vt:lpstr>Related topics</vt:lpstr>
      <vt:lpstr>Rate your confidence (before training) </vt:lpstr>
      <vt:lpstr>Health and prevention support  </vt:lpstr>
      <vt:lpstr>Teaching about health and prevention   </vt:lpstr>
      <vt:lpstr>Trusted adults</vt:lpstr>
      <vt:lpstr>Signs of physical illness</vt:lpstr>
      <vt:lpstr>Common signs of illness (1)</vt:lpstr>
      <vt:lpstr>Signs of more serious illness</vt:lpstr>
      <vt:lpstr>Sun safety</vt:lpstr>
      <vt:lpstr>Sunlight and vitamin D</vt:lpstr>
      <vt:lpstr>UV radiation and our skin</vt:lpstr>
      <vt:lpstr>Reducing the risks of the sun </vt:lpstr>
      <vt:lpstr>Skin cancer</vt:lpstr>
      <vt:lpstr>Sleep</vt:lpstr>
      <vt:lpstr>Importance of good quality sleep</vt:lpstr>
      <vt:lpstr>How much sleep </vt:lpstr>
      <vt:lpstr>Getting good quality sleep   </vt:lpstr>
      <vt:lpstr>Dental health</vt:lpstr>
      <vt:lpstr>Importance of good dental health</vt:lpstr>
      <vt:lpstr>Good dental hygiene </vt:lpstr>
      <vt:lpstr>Benefits of dental checks </vt:lpstr>
      <vt:lpstr>Personal hygiene</vt:lpstr>
      <vt:lpstr>Personal hygiene </vt:lpstr>
      <vt:lpstr>Germs and infections</vt:lpstr>
      <vt:lpstr>Germs and infections</vt:lpstr>
      <vt:lpstr>How germs spread</vt:lpstr>
      <vt:lpstr>Handwashing  </vt:lpstr>
      <vt:lpstr>Sneezing and coughing </vt:lpstr>
      <vt:lpstr>How infection is treated </vt:lpstr>
      <vt:lpstr>Allergies</vt:lpstr>
      <vt:lpstr>Allergies (1)</vt:lpstr>
      <vt:lpstr>Non-food allergies</vt:lpstr>
      <vt:lpstr>Food allergies</vt:lpstr>
      <vt:lpstr>Common allergic symptoms</vt:lpstr>
      <vt:lpstr>Severe allergic symptoms</vt:lpstr>
      <vt:lpstr>Other types of food hypersensitivity</vt:lpstr>
      <vt:lpstr>Immunisation and vaccination</vt:lpstr>
      <vt:lpstr>Vaccination    </vt:lpstr>
      <vt:lpstr>How vaccines work  </vt:lpstr>
      <vt:lpstr>Examples of good practice</vt:lpstr>
      <vt:lpstr>Good practice approaches  </vt:lpstr>
      <vt:lpstr>Dealing with difficult questions     </vt:lpstr>
      <vt:lpstr>Dealing with difficult questions    </vt:lpstr>
      <vt:lpstr>How will I teach this?   </vt:lpstr>
      <vt:lpstr>Rate your confidence (after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about health and prevention</dc:title>
  <dc:creator>Sarah Brooking</dc:creator>
  <cp:lastModifiedBy>Sarah Brooking</cp:lastModifiedBy>
  <cp:revision>1</cp:revision>
  <dcterms:created xsi:type="dcterms:W3CDTF">2020-10-05T08:58:38Z</dcterms:created>
  <dcterms:modified xsi:type="dcterms:W3CDTF">2020-10-20T10:10:56Z</dcterms:modified>
</cp:coreProperties>
</file>