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1" r:id="rId1"/>
    <p:sldMasterId id="2147483693" r:id="rId2"/>
  </p:sldMasterIdLst>
  <p:notesMasterIdLst>
    <p:notesMasterId r:id="rId33"/>
  </p:notesMasterIdLst>
  <p:sldIdLst>
    <p:sldId id="256" r:id="rId3"/>
    <p:sldId id="259" r:id="rId4"/>
    <p:sldId id="260" r:id="rId5"/>
    <p:sldId id="350" r:id="rId6"/>
    <p:sldId id="262" r:id="rId7"/>
    <p:sldId id="263" r:id="rId8"/>
    <p:sldId id="264" r:id="rId9"/>
    <p:sldId id="265"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324" r:id="rId26"/>
    <p:sldId id="326" r:id="rId27"/>
    <p:sldId id="329" r:id="rId28"/>
    <p:sldId id="354" r:id="rId29"/>
    <p:sldId id="355" r:id="rId30"/>
    <p:sldId id="367" r:id="rId31"/>
    <p:sldId id="351" r:id="rId3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136">
          <p15:clr>
            <a:srgbClr val="9AA0A6"/>
          </p15:clr>
        </p15:guide>
        <p15:guide id="4" orient="horz" pos="3116">
          <p15:clr>
            <a:srgbClr val="9AA0A6"/>
          </p15:clr>
        </p15:guide>
        <p15:guide id="5" pos="5590">
          <p15:clr>
            <a:srgbClr val="9AA0A6"/>
          </p15:clr>
        </p15:guide>
        <p15:guide id="6" pos="2031">
          <p15:clr>
            <a:srgbClr val="9AA0A6"/>
          </p15:clr>
        </p15:guide>
        <p15:guide id="7" pos="170">
          <p15:clr>
            <a:srgbClr val="9AA0A6"/>
          </p15:clr>
        </p15:guide>
        <p15:guide id="8" pos="3729">
          <p15:clr>
            <a:srgbClr val="9AA0A6"/>
          </p15:clr>
        </p15:guide>
        <p15:guide id="9" pos="3808">
          <p15:clr>
            <a:srgbClr val="9AA0A6"/>
          </p15:clr>
        </p15:guide>
        <p15:guide id="10" pos="4699">
          <p15:clr>
            <a:srgbClr val="9AA0A6"/>
          </p15:clr>
        </p15:guide>
        <p15:guide id="11" orient="horz" pos="497">
          <p15:clr>
            <a:srgbClr val="9AA0A6"/>
          </p15:clr>
        </p15:guide>
        <p15:guide id="12" orient="horz" pos="576">
          <p15:clr>
            <a:srgbClr val="9AA0A6"/>
          </p15:clr>
        </p15:guide>
        <p15:guide id="13" pos="1101">
          <p15:clr>
            <a:srgbClr val="9AA0A6"/>
          </p15:clr>
        </p15:guide>
        <p15:guide id="14" orient="horz" pos="130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F149C8-457D-48D6-8A9D-B5D5B47C39A8}" v="9" dt="2020-10-20T10:01:57.569"/>
  </p1510:revLst>
</p1510:revInfo>
</file>

<file path=ppt/tableStyles.xml><?xml version="1.0" encoding="utf-8"?>
<a:tblStyleLst xmlns:a="http://schemas.openxmlformats.org/drawingml/2006/main" def="{04B37A75-7908-4C0C-AC60-DC054817A836}">
  <a:tblStyle styleId="{04B37A75-7908-4C0C-AC60-DC054817A83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A109CAEB-4C43-4F29-B2C8-9249CA2D3673}"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00" y="52"/>
      </p:cViewPr>
      <p:guideLst>
        <p:guide orient="horz" pos="1620"/>
        <p:guide pos="2880"/>
        <p:guide orient="horz" pos="136"/>
        <p:guide orient="horz" pos="3116"/>
        <p:guide pos="5590"/>
        <p:guide pos="2031"/>
        <p:guide pos="170"/>
        <p:guide pos="3729"/>
        <p:guide pos="3808"/>
        <p:guide pos="4699"/>
        <p:guide orient="horz" pos="497"/>
        <p:guide orient="horz" pos="576"/>
        <p:guide pos="1101"/>
        <p:guide orient="horz" pos="1304"/>
      </p:guideLst>
    </p:cSldViewPr>
  </p:slideViewPr>
  <p:notesTextViewPr>
    <p:cViewPr>
      <p:scale>
        <a:sx n="1" d="1"/>
        <a:sy n="1" d="1"/>
      </p:scale>
      <p:origin x="0" y="0"/>
    </p:cViewPr>
  </p:notesTextViewPr>
  <p:sorterViewPr>
    <p:cViewPr>
      <p:scale>
        <a:sx n="200" d="100"/>
        <a:sy n="200" d="100"/>
      </p:scale>
      <p:origin x="0" y="-303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Brooking" userId="18cedcd5-ab48-4fbc-a36a-40873077071e" providerId="ADAL" clId="{B982EA10-5AC6-4449-B328-F39183FF5AFA}"/>
    <pc:docChg chg="custSel delSld modSld">
      <pc:chgData name="Sarah Brooking" userId="18cedcd5-ab48-4fbc-a36a-40873077071e" providerId="ADAL" clId="{B982EA10-5AC6-4449-B328-F39183FF5AFA}" dt="2020-10-02T10:36:45.172" v="5" actId="20577"/>
      <pc:docMkLst>
        <pc:docMk/>
      </pc:docMkLst>
      <pc:sldChg chg="modSp">
        <pc:chgData name="Sarah Brooking" userId="18cedcd5-ab48-4fbc-a36a-40873077071e" providerId="ADAL" clId="{B982EA10-5AC6-4449-B328-F39183FF5AFA}" dt="2020-10-02T10:36:45.172" v="5" actId="20577"/>
        <pc:sldMkLst>
          <pc:docMk/>
          <pc:sldMk cId="0" sldId="264"/>
        </pc:sldMkLst>
        <pc:spChg chg="mod">
          <ac:chgData name="Sarah Brooking" userId="18cedcd5-ab48-4fbc-a36a-40873077071e" providerId="ADAL" clId="{B982EA10-5AC6-4449-B328-F39183FF5AFA}" dt="2020-10-02T10:36:45.172" v="5" actId="20577"/>
          <ac:spMkLst>
            <pc:docMk/>
            <pc:sldMk cId="0" sldId="264"/>
            <ac:spMk id="161" creationId="{00000000-0000-0000-0000-000000000000}"/>
          </ac:spMkLst>
        </pc:spChg>
      </pc:sldChg>
      <pc:sldChg chg="addSp delSp">
        <pc:chgData name="Sarah Brooking" userId="18cedcd5-ab48-4fbc-a36a-40873077071e" providerId="ADAL" clId="{B982EA10-5AC6-4449-B328-F39183FF5AFA}" dt="2020-09-30T19:52:16.741" v="1"/>
        <pc:sldMkLst>
          <pc:docMk/>
          <pc:sldMk cId="0" sldId="276"/>
        </pc:sldMkLst>
        <pc:picChg chg="add del">
          <ac:chgData name="Sarah Brooking" userId="18cedcd5-ab48-4fbc-a36a-40873077071e" providerId="ADAL" clId="{B982EA10-5AC6-4449-B328-F39183FF5AFA}" dt="2020-09-30T19:52:16.741" v="1"/>
          <ac:picMkLst>
            <pc:docMk/>
            <pc:sldMk cId="0" sldId="276"/>
            <ac:picMk id="17" creationId="{407639BD-075B-4A7A-8FB5-C6E2625F0DD6}"/>
          </ac:picMkLst>
        </pc:picChg>
      </pc:sldChg>
      <pc:sldChg chg="del">
        <pc:chgData name="Sarah Brooking" userId="18cedcd5-ab48-4fbc-a36a-40873077071e" providerId="ADAL" clId="{B982EA10-5AC6-4449-B328-F39183FF5AFA}" dt="2020-09-30T20:12:21.309" v="2" actId="2696"/>
        <pc:sldMkLst>
          <pc:docMk/>
          <pc:sldMk cId="0" sldId="353"/>
        </pc:sldMkLst>
      </pc:sldChg>
    </pc:docChg>
  </pc:docChgLst>
  <pc:docChgLst>
    <pc:chgData name="Sarah Brooking" userId="18cedcd5-ab48-4fbc-a36a-40873077071e" providerId="ADAL" clId="{87D74436-02F1-4A1E-92C7-4E43BF64796B}"/>
    <pc:docChg chg="undo custSel mod addSld delSld modSld sldOrd">
      <pc:chgData name="Sarah Brooking" userId="18cedcd5-ab48-4fbc-a36a-40873077071e" providerId="ADAL" clId="{87D74436-02F1-4A1E-92C7-4E43BF64796B}" dt="2020-09-30T16:16:00.374" v="1593" actId="20577"/>
      <pc:docMkLst>
        <pc:docMk/>
      </pc:docMkLst>
      <pc:sldChg chg="addSp delSp modSp">
        <pc:chgData name="Sarah Brooking" userId="18cedcd5-ab48-4fbc-a36a-40873077071e" providerId="ADAL" clId="{87D74436-02F1-4A1E-92C7-4E43BF64796B}" dt="2020-09-30T15:17:30.328" v="71" actId="692"/>
        <pc:sldMkLst>
          <pc:docMk/>
          <pc:sldMk cId="0" sldId="256"/>
        </pc:sldMkLst>
        <pc:spChg chg="add mod">
          <ac:chgData name="Sarah Brooking" userId="18cedcd5-ab48-4fbc-a36a-40873077071e" providerId="ADAL" clId="{87D74436-02F1-4A1E-92C7-4E43BF64796B}" dt="2020-09-30T15:17:30.328" v="71" actId="692"/>
          <ac:spMkLst>
            <pc:docMk/>
            <pc:sldMk cId="0" sldId="256"/>
            <ac:spMk id="4" creationId="{538F052C-4B74-4F2B-9583-B2F0C1FDD6E0}"/>
          </ac:spMkLst>
        </pc:spChg>
        <pc:spChg chg="mod">
          <ac:chgData name="Sarah Brooking" userId="18cedcd5-ab48-4fbc-a36a-40873077071e" providerId="ADAL" clId="{87D74436-02F1-4A1E-92C7-4E43BF64796B}" dt="2020-09-30T15:14:26.625" v="36" actId="207"/>
          <ac:spMkLst>
            <pc:docMk/>
            <pc:sldMk cId="0" sldId="256"/>
            <ac:spMk id="100" creationId="{00000000-0000-0000-0000-000000000000}"/>
          </ac:spMkLst>
        </pc:spChg>
        <pc:spChg chg="del mod">
          <ac:chgData name="Sarah Brooking" userId="18cedcd5-ab48-4fbc-a36a-40873077071e" providerId="ADAL" clId="{87D74436-02F1-4A1E-92C7-4E43BF64796B}" dt="2020-09-30T15:13:52.166" v="34"/>
          <ac:spMkLst>
            <pc:docMk/>
            <pc:sldMk cId="0" sldId="256"/>
            <ac:spMk id="104" creationId="{00000000-0000-0000-0000-000000000000}"/>
          </ac:spMkLst>
        </pc:spChg>
        <pc:spChg chg="mod">
          <ac:chgData name="Sarah Brooking" userId="18cedcd5-ab48-4fbc-a36a-40873077071e" providerId="ADAL" clId="{87D74436-02F1-4A1E-92C7-4E43BF64796B}" dt="2020-09-30T15:14:15.920" v="35" actId="207"/>
          <ac:spMkLst>
            <pc:docMk/>
            <pc:sldMk cId="0" sldId="256"/>
            <ac:spMk id="106" creationId="{00000000-0000-0000-0000-000000000000}"/>
          </ac:spMkLst>
        </pc:spChg>
      </pc:sldChg>
      <pc:sldChg chg="del">
        <pc:chgData name="Sarah Brooking" userId="18cedcd5-ab48-4fbc-a36a-40873077071e" providerId="ADAL" clId="{87D74436-02F1-4A1E-92C7-4E43BF64796B}" dt="2020-09-30T16:07:02.437" v="1499" actId="2696"/>
        <pc:sldMkLst>
          <pc:docMk/>
          <pc:sldMk cId="0" sldId="257"/>
        </pc:sldMkLst>
      </pc:sldChg>
      <pc:sldChg chg="del">
        <pc:chgData name="Sarah Brooking" userId="18cedcd5-ab48-4fbc-a36a-40873077071e" providerId="ADAL" clId="{87D74436-02F1-4A1E-92C7-4E43BF64796B}" dt="2020-09-30T16:07:21.322" v="1500" actId="2696"/>
        <pc:sldMkLst>
          <pc:docMk/>
          <pc:sldMk cId="0" sldId="258"/>
        </pc:sldMkLst>
      </pc:sldChg>
      <pc:sldChg chg="add del setBg">
        <pc:chgData name="Sarah Brooking" userId="18cedcd5-ab48-4fbc-a36a-40873077071e" providerId="ADAL" clId="{87D74436-02F1-4A1E-92C7-4E43BF64796B}" dt="2020-09-30T16:07:38.704" v="1502" actId="2696"/>
        <pc:sldMkLst>
          <pc:docMk/>
          <pc:sldMk cId="3233756507" sldId="258"/>
        </pc:sldMkLst>
      </pc:sldChg>
      <pc:sldChg chg="addSp delSp modSp mod setBg">
        <pc:chgData name="Sarah Brooking" userId="18cedcd5-ab48-4fbc-a36a-40873077071e" providerId="ADAL" clId="{87D74436-02F1-4A1E-92C7-4E43BF64796B}" dt="2020-09-30T16:08:07.754" v="1512" actId="26606"/>
        <pc:sldMkLst>
          <pc:docMk/>
          <pc:sldMk cId="0" sldId="260"/>
        </pc:sldMkLst>
        <pc:spChg chg="mod">
          <ac:chgData name="Sarah Brooking" userId="18cedcd5-ab48-4fbc-a36a-40873077071e" providerId="ADAL" clId="{87D74436-02F1-4A1E-92C7-4E43BF64796B}" dt="2020-09-30T16:08:07.754" v="1512" actId="26606"/>
          <ac:spMkLst>
            <pc:docMk/>
            <pc:sldMk cId="0" sldId="260"/>
            <ac:spMk id="132" creationId="{00000000-0000-0000-0000-000000000000}"/>
          </ac:spMkLst>
        </pc:spChg>
        <pc:spChg chg="mod ord">
          <ac:chgData name="Sarah Brooking" userId="18cedcd5-ab48-4fbc-a36a-40873077071e" providerId="ADAL" clId="{87D74436-02F1-4A1E-92C7-4E43BF64796B}" dt="2020-09-30T16:08:07.754" v="1512" actId="26606"/>
          <ac:spMkLst>
            <pc:docMk/>
            <pc:sldMk cId="0" sldId="260"/>
            <ac:spMk id="133" creationId="{00000000-0000-0000-0000-000000000000}"/>
          </ac:spMkLst>
        </pc:spChg>
        <pc:grpChg chg="add del">
          <ac:chgData name="Sarah Brooking" userId="18cedcd5-ab48-4fbc-a36a-40873077071e" providerId="ADAL" clId="{87D74436-02F1-4A1E-92C7-4E43BF64796B}" dt="2020-09-30T16:07:58.249" v="1505" actId="26606"/>
          <ac:grpSpMkLst>
            <pc:docMk/>
            <pc:sldMk cId="0" sldId="260"/>
            <ac:grpSpMk id="74" creationId="{4815A7B4-532E-48C9-AC24-D78ACF3339DB}"/>
          </ac:grpSpMkLst>
        </pc:grpChg>
        <pc:grpChg chg="add del">
          <ac:chgData name="Sarah Brooking" userId="18cedcd5-ab48-4fbc-a36a-40873077071e" providerId="ADAL" clId="{87D74436-02F1-4A1E-92C7-4E43BF64796B}" dt="2020-09-30T16:08:00.623" v="1507" actId="26606"/>
          <ac:grpSpMkLst>
            <pc:docMk/>
            <pc:sldMk cId="0" sldId="260"/>
            <ac:grpSpMk id="135" creationId="{4815A7B4-532E-48C9-AC24-D78ACF3339DB}"/>
          </ac:grpSpMkLst>
        </pc:grpChg>
        <pc:grpChg chg="add del">
          <ac:chgData name="Sarah Brooking" userId="18cedcd5-ab48-4fbc-a36a-40873077071e" providerId="ADAL" clId="{87D74436-02F1-4A1E-92C7-4E43BF64796B}" dt="2020-09-30T16:08:02.848" v="1509" actId="26606"/>
          <ac:grpSpMkLst>
            <pc:docMk/>
            <pc:sldMk cId="0" sldId="260"/>
            <ac:grpSpMk id="137" creationId="{4815A7B4-532E-48C9-AC24-D78ACF3339DB}"/>
          </ac:grpSpMkLst>
        </pc:grpChg>
        <pc:grpChg chg="add del">
          <ac:chgData name="Sarah Brooking" userId="18cedcd5-ab48-4fbc-a36a-40873077071e" providerId="ADAL" clId="{87D74436-02F1-4A1E-92C7-4E43BF64796B}" dt="2020-09-30T16:08:07.738" v="1511" actId="26606"/>
          <ac:grpSpMkLst>
            <pc:docMk/>
            <pc:sldMk cId="0" sldId="260"/>
            <ac:grpSpMk id="139" creationId="{A5AFB369-4673-4727-A7CD-D86AFE0AE069}"/>
          </ac:grpSpMkLst>
        </pc:grpChg>
        <pc:grpChg chg="add">
          <ac:chgData name="Sarah Brooking" userId="18cedcd5-ab48-4fbc-a36a-40873077071e" providerId="ADAL" clId="{87D74436-02F1-4A1E-92C7-4E43BF64796B}" dt="2020-09-30T16:08:07.754" v="1512" actId="26606"/>
          <ac:grpSpMkLst>
            <pc:docMk/>
            <pc:sldMk cId="0" sldId="260"/>
            <ac:grpSpMk id="141" creationId="{4815A7B4-532E-48C9-AC24-D78ACF3339DB}"/>
          </ac:grpSpMkLst>
        </pc:grpChg>
        <pc:picChg chg="add mod">
          <ac:chgData name="Sarah Brooking" userId="18cedcd5-ab48-4fbc-a36a-40873077071e" providerId="ADAL" clId="{87D74436-02F1-4A1E-92C7-4E43BF64796B}" dt="2020-09-30T16:08:07.754" v="1512" actId="26606"/>
          <ac:picMkLst>
            <pc:docMk/>
            <pc:sldMk cId="0" sldId="260"/>
            <ac:picMk id="4" creationId="{AD3B6AB7-5D79-40F9-9A4E-39F6A30BAFFD}"/>
          </ac:picMkLst>
        </pc:picChg>
      </pc:sldChg>
      <pc:sldChg chg="addSp delSp modSp">
        <pc:chgData name="Sarah Brooking" userId="18cedcd5-ab48-4fbc-a36a-40873077071e" providerId="ADAL" clId="{87D74436-02F1-4A1E-92C7-4E43BF64796B}" dt="2020-09-30T15:24:18.125" v="118" actId="1076"/>
        <pc:sldMkLst>
          <pc:docMk/>
          <pc:sldMk cId="0" sldId="262"/>
        </pc:sldMkLst>
        <pc:spChg chg="add mod">
          <ac:chgData name="Sarah Brooking" userId="18cedcd5-ab48-4fbc-a36a-40873077071e" providerId="ADAL" clId="{87D74436-02F1-4A1E-92C7-4E43BF64796B}" dt="2020-09-30T15:24:18.125" v="118" actId="1076"/>
          <ac:spMkLst>
            <pc:docMk/>
            <pc:sldMk cId="0" sldId="262"/>
            <ac:spMk id="4" creationId="{D18330D9-979F-43DA-A447-671C19374C76}"/>
          </ac:spMkLst>
        </pc:spChg>
        <pc:spChg chg="add del">
          <ac:chgData name="Sarah Brooking" userId="18cedcd5-ab48-4fbc-a36a-40873077071e" providerId="ADAL" clId="{87D74436-02F1-4A1E-92C7-4E43BF64796B}" dt="2020-09-30T15:19:11.438" v="75"/>
          <ac:spMkLst>
            <pc:docMk/>
            <pc:sldMk cId="0" sldId="262"/>
            <ac:spMk id="5" creationId="{716944D7-331A-478F-94CE-A50D59634E21}"/>
          </ac:spMkLst>
        </pc:spChg>
        <pc:spChg chg="mod">
          <ac:chgData name="Sarah Brooking" userId="18cedcd5-ab48-4fbc-a36a-40873077071e" providerId="ADAL" clId="{87D74436-02F1-4A1E-92C7-4E43BF64796B}" dt="2020-09-30T15:19:01.795" v="73" actId="20577"/>
          <ac:spMkLst>
            <pc:docMk/>
            <pc:sldMk cId="0" sldId="262"/>
            <ac:spMk id="147" creationId="{00000000-0000-0000-0000-000000000000}"/>
          </ac:spMkLst>
        </pc:spChg>
        <pc:picChg chg="add mod">
          <ac:chgData name="Sarah Brooking" userId="18cedcd5-ab48-4fbc-a36a-40873077071e" providerId="ADAL" clId="{87D74436-02F1-4A1E-92C7-4E43BF64796B}" dt="2020-09-30T15:19:30.952" v="80" actId="14100"/>
          <ac:picMkLst>
            <pc:docMk/>
            <pc:sldMk cId="0" sldId="262"/>
            <ac:picMk id="3" creationId="{86C2EE0D-0FE9-412A-8EEE-A266F1E5209A}"/>
          </ac:picMkLst>
        </pc:picChg>
      </pc:sldChg>
      <pc:sldChg chg="addSp modSp mod setBg setClrOvrMap">
        <pc:chgData name="Sarah Brooking" userId="18cedcd5-ab48-4fbc-a36a-40873077071e" providerId="ADAL" clId="{87D74436-02F1-4A1E-92C7-4E43BF64796B}" dt="2020-09-30T16:08:47.379" v="1513" actId="26606"/>
        <pc:sldMkLst>
          <pc:docMk/>
          <pc:sldMk cId="0" sldId="263"/>
        </pc:sldMkLst>
        <pc:spChg chg="add">
          <ac:chgData name="Sarah Brooking" userId="18cedcd5-ab48-4fbc-a36a-40873077071e" providerId="ADAL" clId="{87D74436-02F1-4A1E-92C7-4E43BF64796B}" dt="2020-09-30T16:08:47.379" v="1513" actId="26606"/>
          <ac:spMkLst>
            <pc:docMk/>
            <pc:sldMk cId="0" sldId="263"/>
            <ac:spMk id="108" creationId="{A65AC7D1-EAA9-48F5-B509-60A7F50BF703}"/>
          </ac:spMkLst>
        </pc:spChg>
        <pc:spChg chg="add">
          <ac:chgData name="Sarah Brooking" userId="18cedcd5-ab48-4fbc-a36a-40873077071e" providerId="ADAL" clId="{87D74436-02F1-4A1E-92C7-4E43BF64796B}" dt="2020-09-30T16:08:47.379" v="1513" actId="26606"/>
          <ac:spMkLst>
            <pc:docMk/>
            <pc:sldMk cId="0" sldId="263"/>
            <ac:spMk id="110" creationId="{D6320AF9-619A-4175-865B-5663E1AEF4C5}"/>
          </ac:spMkLst>
        </pc:spChg>
        <pc:spChg chg="add">
          <ac:chgData name="Sarah Brooking" userId="18cedcd5-ab48-4fbc-a36a-40873077071e" providerId="ADAL" clId="{87D74436-02F1-4A1E-92C7-4E43BF64796B}" dt="2020-09-30T16:08:47.379" v="1513" actId="26606"/>
          <ac:spMkLst>
            <pc:docMk/>
            <pc:sldMk cId="0" sldId="263"/>
            <ac:spMk id="116" creationId="{7E018740-5C2B-4A41-AC1A-7E68D1EC1954}"/>
          </ac:spMkLst>
        </pc:spChg>
        <pc:spChg chg="add">
          <ac:chgData name="Sarah Brooking" userId="18cedcd5-ab48-4fbc-a36a-40873077071e" providerId="ADAL" clId="{87D74436-02F1-4A1E-92C7-4E43BF64796B}" dt="2020-09-30T16:08:47.379" v="1513" actId="26606"/>
          <ac:spMkLst>
            <pc:docMk/>
            <pc:sldMk cId="0" sldId="263"/>
            <ac:spMk id="118" creationId="{166F75A4-C475-4941-8EE2-B80A06A2C1BB}"/>
          </ac:spMkLst>
        </pc:spChg>
        <pc:spChg chg="add">
          <ac:chgData name="Sarah Brooking" userId="18cedcd5-ab48-4fbc-a36a-40873077071e" providerId="ADAL" clId="{87D74436-02F1-4A1E-92C7-4E43BF64796B}" dt="2020-09-30T16:08:47.379" v="1513" actId="26606"/>
          <ac:spMkLst>
            <pc:docMk/>
            <pc:sldMk cId="0" sldId="263"/>
            <ac:spMk id="120" creationId="{A032553A-72E8-4B0D-8405-FF9771C9AF05}"/>
          </ac:spMkLst>
        </pc:spChg>
        <pc:spChg chg="add">
          <ac:chgData name="Sarah Brooking" userId="18cedcd5-ab48-4fbc-a36a-40873077071e" providerId="ADAL" clId="{87D74436-02F1-4A1E-92C7-4E43BF64796B}" dt="2020-09-30T16:08:47.379" v="1513" actId="26606"/>
          <ac:spMkLst>
            <pc:docMk/>
            <pc:sldMk cId="0" sldId="263"/>
            <ac:spMk id="122" creationId="{765800AC-C3B9-498E-87BC-29FAE4C76B21}"/>
          </ac:spMkLst>
        </pc:spChg>
        <pc:spChg chg="add">
          <ac:chgData name="Sarah Brooking" userId="18cedcd5-ab48-4fbc-a36a-40873077071e" providerId="ADAL" clId="{87D74436-02F1-4A1E-92C7-4E43BF64796B}" dt="2020-09-30T16:08:47.379" v="1513" actId="26606"/>
          <ac:spMkLst>
            <pc:docMk/>
            <pc:sldMk cId="0" sldId="263"/>
            <ac:spMk id="124" creationId="{1F9D6ACB-2FF4-49F9-978A-E0D5327FC635}"/>
          </ac:spMkLst>
        </pc:spChg>
        <pc:spChg chg="add">
          <ac:chgData name="Sarah Brooking" userId="18cedcd5-ab48-4fbc-a36a-40873077071e" providerId="ADAL" clId="{87D74436-02F1-4A1E-92C7-4E43BF64796B}" dt="2020-09-30T16:08:47.379" v="1513" actId="26606"/>
          <ac:spMkLst>
            <pc:docMk/>
            <pc:sldMk cId="0" sldId="263"/>
            <ac:spMk id="126" creationId="{142BFA2A-77A0-4F60-A32A-685681C84889}"/>
          </ac:spMkLst>
        </pc:spChg>
        <pc:spChg chg="mod">
          <ac:chgData name="Sarah Brooking" userId="18cedcd5-ab48-4fbc-a36a-40873077071e" providerId="ADAL" clId="{87D74436-02F1-4A1E-92C7-4E43BF64796B}" dt="2020-09-30T16:08:47.379" v="1513" actId="26606"/>
          <ac:spMkLst>
            <pc:docMk/>
            <pc:sldMk cId="0" sldId="263"/>
            <ac:spMk id="153" creationId="{00000000-0000-0000-0000-000000000000}"/>
          </ac:spMkLst>
        </pc:spChg>
        <pc:spChg chg="mod ord">
          <ac:chgData name="Sarah Brooking" userId="18cedcd5-ab48-4fbc-a36a-40873077071e" providerId="ADAL" clId="{87D74436-02F1-4A1E-92C7-4E43BF64796B}" dt="2020-09-30T16:08:47.379" v="1513" actId="26606"/>
          <ac:spMkLst>
            <pc:docMk/>
            <pc:sldMk cId="0" sldId="263"/>
            <ac:spMk id="154" creationId="{00000000-0000-0000-0000-000000000000}"/>
          </ac:spMkLst>
        </pc:spChg>
        <pc:spChg chg="mod">
          <ac:chgData name="Sarah Brooking" userId="18cedcd5-ab48-4fbc-a36a-40873077071e" providerId="ADAL" clId="{87D74436-02F1-4A1E-92C7-4E43BF64796B}" dt="2020-09-30T16:08:47.379" v="1513" actId="26606"/>
          <ac:spMkLst>
            <pc:docMk/>
            <pc:sldMk cId="0" sldId="263"/>
            <ac:spMk id="155" creationId="{00000000-0000-0000-0000-000000000000}"/>
          </ac:spMkLst>
        </pc:spChg>
        <pc:grpChg chg="add">
          <ac:chgData name="Sarah Brooking" userId="18cedcd5-ab48-4fbc-a36a-40873077071e" providerId="ADAL" clId="{87D74436-02F1-4A1E-92C7-4E43BF64796B}" dt="2020-09-30T16:08:47.379" v="1513" actId="26606"/>
          <ac:grpSpMkLst>
            <pc:docMk/>
            <pc:sldMk cId="0" sldId="263"/>
            <ac:grpSpMk id="96" creationId="{2A83B46E-4B9D-41E7-AEA4-D49D0E7D87A9}"/>
          </ac:grpSpMkLst>
        </pc:grpChg>
        <pc:cxnChg chg="add">
          <ac:chgData name="Sarah Brooking" userId="18cedcd5-ab48-4fbc-a36a-40873077071e" providerId="ADAL" clId="{87D74436-02F1-4A1E-92C7-4E43BF64796B}" dt="2020-09-30T16:08:47.379" v="1513" actId="26606"/>
          <ac:cxnSpMkLst>
            <pc:docMk/>
            <pc:sldMk cId="0" sldId="263"/>
            <ac:cxnSpMk id="112" creationId="{063B6EC6-D752-4EE7-908B-F8F19E8C7FEA}"/>
          </ac:cxnSpMkLst>
        </pc:cxnChg>
        <pc:cxnChg chg="add">
          <ac:chgData name="Sarah Brooking" userId="18cedcd5-ab48-4fbc-a36a-40873077071e" providerId="ADAL" clId="{87D74436-02F1-4A1E-92C7-4E43BF64796B}" dt="2020-09-30T16:08:47.379" v="1513" actId="26606"/>
          <ac:cxnSpMkLst>
            <pc:docMk/>
            <pc:sldMk cId="0" sldId="263"/>
            <ac:cxnSpMk id="114" creationId="{EFECD4E8-AD3E-4228-82A2-9461958EA94D}"/>
          </ac:cxnSpMkLst>
        </pc:cxnChg>
      </pc:sldChg>
      <pc:sldChg chg="addSp delSp modSp mod setBg setClrOvrMap">
        <pc:chgData name="Sarah Brooking" userId="18cedcd5-ab48-4fbc-a36a-40873077071e" providerId="ADAL" clId="{87D74436-02F1-4A1E-92C7-4E43BF64796B}" dt="2020-09-30T16:09:23.158" v="1525" actId="26606"/>
        <pc:sldMkLst>
          <pc:docMk/>
          <pc:sldMk cId="0" sldId="264"/>
        </pc:sldMkLst>
        <pc:spChg chg="add del">
          <ac:chgData name="Sarah Brooking" userId="18cedcd5-ab48-4fbc-a36a-40873077071e" providerId="ADAL" clId="{87D74436-02F1-4A1E-92C7-4E43BF64796B}" dt="2020-09-30T16:09:05.980" v="1517" actId="26606"/>
          <ac:spMkLst>
            <pc:docMk/>
            <pc:sldMk cId="0" sldId="264"/>
            <ac:spMk id="117" creationId="{C2C29CB1-9F74-4879-A6AF-AEA67B6F1F4D}"/>
          </ac:spMkLst>
        </pc:spChg>
        <pc:spChg chg="add del">
          <ac:chgData name="Sarah Brooking" userId="18cedcd5-ab48-4fbc-a36a-40873077071e" providerId="ADAL" clId="{87D74436-02F1-4A1E-92C7-4E43BF64796B}" dt="2020-09-30T16:09:05.980" v="1517" actId="26606"/>
          <ac:spMkLst>
            <pc:docMk/>
            <pc:sldMk cId="0" sldId="264"/>
            <ac:spMk id="119" creationId="{7E2C7115-5336-410C-AD71-0F0952A2E5A7}"/>
          </ac:spMkLst>
        </pc:spChg>
        <pc:spChg chg="add del">
          <ac:chgData name="Sarah Brooking" userId="18cedcd5-ab48-4fbc-a36a-40873077071e" providerId="ADAL" clId="{87D74436-02F1-4A1E-92C7-4E43BF64796B}" dt="2020-09-30T16:09:17.667" v="1521" actId="26606"/>
          <ac:spMkLst>
            <pc:docMk/>
            <pc:sldMk cId="0" sldId="264"/>
            <ac:spMk id="123" creationId="{7E018740-5C2B-4A41-AC1A-7E68D1EC1954}"/>
          </ac:spMkLst>
        </pc:spChg>
        <pc:spChg chg="add del">
          <ac:chgData name="Sarah Brooking" userId="18cedcd5-ab48-4fbc-a36a-40873077071e" providerId="ADAL" clId="{87D74436-02F1-4A1E-92C7-4E43BF64796B}" dt="2020-09-30T16:09:17.667" v="1521" actId="26606"/>
          <ac:spMkLst>
            <pc:docMk/>
            <pc:sldMk cId="0" sldId="264"/>
            <ac:spMk id="125" creationId="{166F75A4-C475-4941-8EE2-B80A06A2C1BB}"/>
          </ac:spMkLst>
        </pc:spChg>
        <pc:spChg chg="add del">
          <ac:chgData name="Sarah Brooking" userId="18cedcd5-ab48-4fbc-a36a-40873077071e" providerId="ADAL" clId="{87D74436-02F1-4A1E-92C7-4E43BF64796B}" dt="2020-09-30T16:09:17.667" v="1521" actId="26606"/>
          <ac:spMkLst>
            <pc:docMk/>
            <pc:sldMk cId="0" sldId="264"/>
            <ac:spMk id="127" creationId="{A032553A-72E8-4B0D-8405-FF9771C9AF05}"/>
          </ac:spMkLst>
        </pc:spChg>
        <pc:spChg chg="mod ord">
          <ac:chgData name="Sarah Brooking" userId="18cedcd5-ab48-4fbc-a36a-40873077071e" providerId="ADAL" clId="{87D74436-02F1-4A1E-92C7-4E43BF64796B}" dt="2020-09-30T16:09:23.158" v="1525" actId="26606"/>
          <ac:spMkLst>
            <pc:docMk/>
            <pc:sldMk cId="0" sldId="264"/>
            <ac:spMk id="160" creationId="{00000000-0000-0000-0000-000000000000}"/>
          </ac:spMkLst>
        </pc:spChg>
        <pc:spChg chg="mod ord">
          <ac:chgData name="Sarah Brooking" userId="18cedcd5-ab48-4fbc-a36a-40873077071e" providerId="ADAL" clId="{87D74436-02F1-4A1E-92C7-4E43BF64796B}" dt="2020-09-30T16:09:23.158" v="1525" actId="26606"/>
          <ac:spMkLst>
            <pc:docMk/>
            <pc:sldMk cId="0" sldId="264"/>
            <ac:spMk id="161" creationId="{00000000-0000-0000-0000-000000000000}"/>
          </ac:spMkLst>
        </pc:spChg>
        <pc:spChg chg="mod">
          <ac:chgData name="Sarah Brooking" userId="18cedcd5-ab48-4fbc-a36a-40873077071e" providerId="ADAL" clId="{87D74436-02F1-4A1E-92C7-4E43BF64796B}" dt="2020-09-30T16:09:23.158" v="1525" actId="26606"/>
          <ac:spMkLst>
            <pc:docMk/>
            <pc:sldMk cId="0" sldId="264"/>
            <ac:spMk id="162" creationId="{00000000-0000-0000-0000-000000000000}"/>
          </ac:spMkLst>
        </pc:spChg>
        <pc:spChg chg="add del">
          <ac:chgData name="Sarah Brooking" userId="18cedcd5-ab48-4fbc-a36a-40873077071e" providerId="ADAL" clId="{87D74436-02F1-4A1E-92C7-4E43BF64796B}" dt="2020-09-30T16:09:05.980" v="1517" actId="26606"/>
          <ac:spMkLst>
            <pc:docMk/>
            <pc:sldMk cId="0" sldId="264"/>
            <ac:spMk id="165" creationId="{E80B86A7-A1EC-475B-9166-88902B033A38}"/>
          </ac:spMkLst>
        </pc:spChg>
        <pc:spChg chg="add del">
          <ac:chgData name="Sarah Brooking" userId="18cedcd5-ab48-4fbc-a36a-40873077071e" providerId="ADAL" clId="{87D74436-02F1-4A1E-92C7-4E43BF64796B}" dt="2020-09-30T16:09:07.321" v="1519" actId="26606"/>
          <ac:spMkLst>
            <pc:docMk/>
            <pc:sldMk cId="0" sldId="264"/>
            <ac:spMk id="168" creationId="{86C16C40-7C29-4ACC-B851-7E08E459B596}"/>
          </ac:spMkLst>
        </pc:spChg>
        <pc:spChg chg="add del">
          <ac:chgData name="Sarah Brooking" userId="18cedcd5-ab48-4fbc-a36a-40873077071e" providerId="ADAL" clId="{87D74436-02F1-4A1E-92C7-4E43BF64796B}" dt="2020-09-30T16:09:17.667" v="1521" actId="26606"/>
          <ac:spMkLst>
            <pc:docMk/>
            <pc:sldMk cId="0" sldId="264"/>
            <ac:spMk id="173" creationId="{A65AC7D1-EAA9-48F5-B509-60A7F50BF703}"/>
          </ac:spMkLst>
        </pc:spChg>
        <pc:spChg chg="add del">
          <ac:chgData name="Sarah Brooking" userId="18cedcd5-ab48-4fbc-a36a-40873077071e" providerId="ADAL" clId="{87D74436-02F1-4A1E-92C7-4E43BF64796B}" dt="2020-09-30T16:09:17.667" v="1521" actId="26606"/>
          <ac:spMkLst>
            <pc:docMk/>
            <pc:sldMk cId="0" sldId="264"/>
            <ac:spMk id="174" creationId="{D6320AF9-619A-4175-865B-5663E1AEF4C5}"/>
          </ac:spMkLst>
        </pc:spChg>
        <pc:spChg chg="add del">
          <ac:chgData name="Sarah Brooking" userId="18cedcd5-ab48-4fbc-a36a-40873077071e" providerId="ADAL" clId="{87D74436-02F1-4A1E-92C7-4E43BF64796B}" dt="2020-09-30T16:09:17.667" v="1521" actId="26606"/>
          <ac:spMkLst>
            <pc:docMk/>
            <pc:sldMk cId="0" sldId="264"/>
            <ac:spMk id="175" creationId="{765800AC-C3B9-498E-87BC-29FAE4C76B21}"/>
          </ac:spMkLst>
        </pc:spChg>
        <pc:spChg chg="add del">
          <ac:chgData name="Sarah Brooking" userId="18cedcd5-ab48-4fbc-a36a-40873077071e" providerId="ADAL" clId="{87D74436-02F1-4A1E-92C7-4E43BF64796B}" dt="2020-09-30T16:09:17.667" v="1521" actId="26606"/>
          <ac:spMkLst>
            <pc:docMk/>
            <pc:sldMk cId="0" sldId="264"/>
            <ac:spMk id="177" creationId="{1F9D6ACB-2FF4-49F9-978A-E0D5327FC635}"/>
          </ac:spMkLst>
        </pc:spChg>
        <pc:spChg chg="add del">
          <ac:chgData name="Sarah Brooking" userId="18cedcd5-ab48-4fbc-a36a-40873077071e" providerId="ADAL" clId="{87D74436-02F1-4A1E-92C7-4E43BF64796B}" dt="2020-09-30T16:09:17.667" v="1521" actId="26606"/>
          <ac:spMkLst>
            <pc:docMk/>
            <pc:sldMk cId="0" sldId="264"/>
            <ac:spMk id="179" creationId="{142BFA2A-77A0-4F60-A32A-685681C84889}"/>
          </ac:spMkLst>
        </pc:spChg>
        <pc:spChg chg="add del">
          <ac:chgData name="Sarah Brooking" userId="18cedcd5-ab48-4fbc-a36a-40873077071e" providerId="ADAL" clId="{87D74436-02F1-4A1E-92C7-4E43BF64796B}" dt="2020-09-30T16:09:19" v="1523" actId="26606"/>
          <ac:spMkLst>
            <pc:docMk/>
            <pc:sldMk cId="0" sldId="264"/>
            <ac:spMk id="181" creationId="{D52A0D23-45DD-4DF4-ADE6-A81F409BB9FB}"/>
          </ac:spMkLst>
        </pc:spChg>
        <pc:spChg chg="add del">
          <ac:chgData name="Sarah Brooking" userId="18cedcd5-ab48-4fbc-a36a-40873077071e" providerId="ADAL" clId="{87D74436-02F1-4A1E-92C7-4E43BF64796B}" dt="2020-09-30T16:09:19" v="1523" actId="26606"/>
          <ac:spMkLst>
            <pc:docMk/>
            <pc:sldMk cId="0" sldId="264"/>
            <ac:spMk id="183" creationId="{C52ED567-06B3-4107-9773-BBB6BD78673C}"/>
          </ac:spMkLst>
        </pc:spChg>
        <pc:spChg chg="add del">
          <ac:chgData name="Sarah Brooking" userId="18cedcd5-ab48-4fbc-a36a-40873077071e" providerId="ADAL" clId="{87D74436-02F1-4A1E-92C7-4E43BF64796B}" dt="2020-09-30T16:09:19" v="1523" actId="26606"/>
          <ac:spMkLst>
            <pc:docMk/>
            <pc:sldMk cId="0" sldId="264"/>
            <ac:spMk id="184" creationId="{AF551D8B-3775-4477-88B7-7B7C350D34E4}"/>
          </ac:spMkLst>
        </pc:spChg>
        <pc:spChg chg="add del">
          <ac:chgData name="Sarah Brooking" userId="18cedcd5-ab48-4fbc-a36a-40873077071e" providerId="ADAL" clId="{87D74436-02F1-4A1E-92C7-4E43BF64796B}" dt="2020-09-30T16:09:19" v="1523" actId="26606"/>
          <ac:spMkLst>
            <pc:docMk/>
            <pc:sldMk cId="0" sldId="264"/>
            <ac:spMk id="187" creationId="{BB934D2B-85E2-4375-94EE-B66C16BF7999}"/>
          </ac:spMkLst>
        </pc:spChg>
        <pc:spChg chg="add del">
          <ac:chgData name="Sarah Brooking" userId="18cedcd5-ab48-4fbc-a36a-40873077071e" providerId="ADAL" clId="{87D74436-02F1-4A1E-92C7-4E43BF64796B}" dt="2020-09-30T16:09:19" v="1523" actId="26606"/>
          <ac:spMkLst>
            <pc:docMk/>
            <pc:sldMk cId="0" sldId="264"/>
            <ac:spMk id="188" creationId="{9B445E02-D785-4565-B842-9567BBC09508}"/>
          </ac:spMkLst>
        </pc:spChg>
        <pc:spChg chg="add del">
          <ac:chgData name="Sarah Brooking" userId="18cedcd5-ab48-4fbc-a36a-40873077071e" providerId="ADAL" clId="{87D74436-02F1-4A1E-92C7-4E43BF64796B}" dt="2020-09-30T16:09:19" v="1523" actId="26606"/>
          <ac:spMkLst>
            <pc:docMk/>
            <pc:sldMk cId="0" sldId="264"/>
            <ac:spMk id="189" creationId="{2C153736-D102-4F57-9DE7-615AFC02B0AC}"/>
          </ac:spMkLst>
        </pc:spChg>
        <pc:spChg chg="add del">
          <ac:chgData name="Sarah Brooking" userId="18cedcd5-ab48-4fbc-a36a-40873077071e" providerId="ADAL" clId="{87D74436-02F1-4A1E-92C7-4E43BF64796B}" dt="2020-09-30T16:09:19" v="1523" actId="26606"/>
          <ac:spMkLst>
            <pc:docMk/>
            <pc:sldMk cId="0" sldId="264"/>
            <ac:spMk id="190" creationId="{BA407A52-66F4-4CDE-A726-FF79F3EC342D}"/>
          </ac:spMkLst>
        </pc:spChg>
        <pc:spChg chg="add del">
          <ac:chgData name="Sarah Brooking" userId="18cedcd5-ab48-4fbc-a36a-40873077071e" providerId="ADAL" clId="{87D74436-02F1-4A1E-92C7-4E43BF64796B}" dt="2020-09-30T16:09:19" v="1523" actId="26606"/>
          <ac:spMkLst>
            <pc:docMk/>
            <pc:sldMk cId="0" sldId="264"/>
            <ac:spMk id="191" creationId="{D28FFB34-4FC3-46F5-B900-D3B774FD0BE6}"/>
          </ac:spMkLst>
        </pc:spChg>
        <pc:spChg chg="add del">
          <ac:chgData name="Sarah Brooking" userId="18cedcd5-ab48-4fbc-a36a-40873077071e" providerId="ADAL" clId="{87D74436-02F1-4A1E-92C7-4E43BF64796B}" dt="2020-09-30T16:09:19" v="1523" actId="26606"/>
          <ac:spMkLst>
            <pc:docMk/>
            <pc:sldMk cId="0" sldId="264"/>
            <ac:spMk id="192" creationId="{205F7B13-ACB5-46BE-8070-0431266B183B}"/>
          </ac:spMkLst>
        </pc:spChg>
        <pc:spChg chg="add del">
          <ac:chgData name="Sarah Brooking" userId="18cedcd5-ab48-4fbc-a36a-40873077071e" providerId="ADAL" clId="{87D74436-02F1-4A1E-92C7-4E43BF64796B}" dt="2020-09-30T16:09:23.158" v="1525" actId="26606"/>
          <ac:spMkLst>
            <pc:docMk/>
            <pc:sldMk cId="0" sldId="264"/>
            <ac:spMk id="195" creationId="{CE3A6A76-AE5D-49AE-9D49-90C0F1548261}"/>
          </ac:spMkLst>
        </pc:spChg>
        <pc:grpChg chg="add del">
          <ac:chgData name="Sarah Brooking" userId="18cedcd5-ab48-4fbc-a36a-40873077071e" providerId="ADAL" clId="{87D74436-02F1-4A1E-92C7-4E43BF64796B}" dt="2020-09-30T16:09:04.895" v="1515" actId="26606"/>
          <ac:grpSpMkLst>
            <pc:docMk/>
            <pc:sldMk cId="0" sldId="264"/>
            <ac:grpSpMk id="103" creationId="{2A83B46E-4B9D-41E7-AEA4-D49D0E7D87A9}"/>
          </ac:grpSpMkLst>
        </pc:grpChg>
        <pc:grpChg chg="add del">
          <ac:chgData name="Sarah Brooking" userId="18cedcd5-ab48-4fbc-a36a-40873077071e" providerId="ADAL" clId="{87D74436-02F1-4A1E-92C7-4E43BF64796B}" dt="2020-09-30T16:09:05.980" v="1517" actId="26606"/>
          <ac:grpSpMkLst>
            <pc:docMk/>
            <pc:sldMk cId="0" sldId="264"/>
            <ac:grpSpMk id="164" creationId="{2A83B46E-4B9D-41E7-AEA4-D49D0E7D87A9}"/>
          </ac:grpSpMkLst>
        </pc:grpChg>
        <pc:grpChg chg="add del">
          <ac:chgData name="Sarah Brooking" userId="18cedcd5-ab48-4fbc-a36a-40873077071e" providerId="ADAL" clId="{87D74436-02F1-4A1E-92C7-4E43BF64796B}" dt="2020-09-30T16:09:07.321" v="1519" actId="26606"/>
          <ac:grpSpMkLst>
            <pc:docMk/>
            <pc:sldMk cId="0" sldId="264"/>
            <ac:grpSpMk id="167" creationId="{2A83B46E-4B9D-41E7-AEA4-D49D0E7D87A9}"/>
          </ac:grpSpMkLst>
        </pc:grpChg>
        <pc:grpChg chg="add del">
          <ac:chgData name="Sarah Brooking" userId="18cedcd5-ab48-4fbc-a36a-40873077071e" providerId="ADAL" clId="{87D74436-02F1-4A1E-92C7-4E43BF64796B}" dt="2020-09-30T16:09:07.321" v="1519" actId="26606"/>
          <ac:grpSpMkLst>
            <pc:docMk/>
            <pc:sldMk cId="0" sldId="264"/>
            <ac:grpSpMk id="169" creationId="{648049AD-9827-49E8-8BF5-32E175C8EA8A}"/>
          </ac:grpSpMkLst>
        </pc:grpChg>
        <pc:grpChg chg="add del">
          <ac:chgData name="Sarah Brooking" userId="18cedcd5-ab48-4fbc-a36a-40873077071e" providerId="ADAL" clId="{87D74436-02F1-4A1E-92C7-4E43BF64796B}" dt="2020-09-30T16:09:17.667" v="1521" actId="26606"/>
          <ac:grpSpMkLst>
            <pc:docMk/>
            <pc:sldMk cId="0" sldId="264"/>
            <ac:grpSpMk id="172" creationId="{2A83B46E-4B9D-41E7-AEA4-D49D0E7D87A9}"/>
          </ac:grpSpMkLst>
        </pc:grpChg>
        <pc:grpChg chg="add del">
          <ac:chgData name="Sarah Brooking" userId="18cedcd5-ab48-4fbc-a36a-40873077071e" providerId="ADAL" clId="{87D74436-02F1-4A1E-92C7-4E43BF64796B}" dt="2020-09-30T16:09:19" v="1523" actId="26606"/>
          <ac:grpSpMkLst>
            <pc:docMk/>
            <pc:sldMk cId="0" sldId="264"/>
            <ac:grpSpMk id="182" creationId="{2A83B46E-4B9D-41E7-AEA4-D49D0E7D87A9}"/>
          </ac:grpSpMkLst>
        </pc:grpChg>
        <pc:grpChg chg="add del">
          <ac:chgData name="Sarah Brooking" userId="18cedcd5-ab48-4fbc-a36a-40873077071e" providerId="ADAL" clId="{87D74436-02F1-4A1E-92C7-4E43BF64796B}" dt="2020-09-30T16:09:23.158" v="1525" actId="26606"/>
          <ac:grpSpMkLst>
            <pc:docMk/>
            <pc:sldMk cId="0" sldId="264"/>
            <ac:grpSpMk id="194" creationId="{2A83B46E-4B9D-41E7-AEA4-D49D0E7D87A9}"/>
          </ac:grpSpMkLst>
        </pc:grpChg>
        <pc:grpChg chg="add del">
          <ac:chgData name="Sarah Brooking" userId="18cedcd5-ab48-4fbc-a36a-40873077071e" providerId="ADAL" clId="{87D74436-02F1-4A1E-92C7-4E43BF64796B}" dt="2020-09-30T16:09:23.158" v="1525" actId="26606"/>
          <ac:grpSpMkLst>
            <pc:docMk/>
            <pc:sldMk cId="0" sldId="264"/>
            <ac:grpSpMk id="196" creationId="{64DBF464-02EB-49E8-BED5-CCD9C0E092FA}"/>
          </ac:grpSpMkLst>
        </pc:grpChg>
        <pc:cxnChg chg="add del">
          <ac:chgData name="Sarah Brooking" userId="18cedcd5-ab48-4fbc-a36a-40873077071e" providerId="ADAL" clId="{87D74436-02F1-4A1E-92C7-4E43BF64796B}" dt="2020-09-30T16:09:04.895" v="1515" actId="26606"/>
          <ac:cxnSpMkLst>
            <pc:docMk/>
            <pc:sldMk cId="0" sldId="264"/>
            <ac:cxnSpMk id="115" creationId="{0B5F7E3B-C5F1-40E0-A491-558BAFBC1127}"/>
          </ac:cxnSpMkLst>
        </pc:cxnChg>
        <pc:cxnChg chg="add del">
          <ac:chgData name="Sarah Brooking" userId="18cedcd5-ab48-4fbc-a36a-40873077071e" providerId="ADAL" clId="{87D74436-02F1-4A1E-92C7-4E43BF64796B}" dt="2020-09-30T16:09:17.667" v="1521" actId="26606"/>
          <ac:cxnSpMkLst>
            <pc:docMk/>
            <pc:sldMk cId="0" sldId="264"/>
            <ac:cxnSpMk id="121" creationId="{EFECD4E8-AD3E-4228-82A2-9461958EA94D}"/>
          </ac:cxnSpMkLst>
        </pc:cxnChg>
        <pc:cxnChg chg="add del">
          <ac:chgData name="Sarah Brooking" userId="18cedcd5-ab48-4fbc-a36a-40873077071e" providerId="ADAL" clId="{87D74436-02F1-4A1E-92C7-4E43BF64796B}" dt="2020-09-30T16:09:17.667" v="1521" actId="26606"/>
          <ac:cxnSpMkLst>
            <pc:docMk/>
            <pc:sldMk cId="0" sldId="264"/>
            <ac:cxnSpMk id="176" creationId="{063B6EC6-D752-4EE7-908B-F8F19E8C7FEA}"/>
          </ac:cxnSpMkLst>
        </pc:cxnChg>
        <pc:cxnChg chg="add del">
          <ac:chgData name="Sarah Brooking" userId="18cedcd5-ab48-4fbc-a36a-40873077071e" providerId="ADAL" clId="{87D74436-02F1-4A1E-92C7-4E43BF64796B}" dt="2020-09-30T16:09:19" v="1523" actId="26606"/>
          <ac:cxnSpMkLst>
            <pc:docMk/>
            <pc:sldMk cId="0" sldId="264"/>
            <ac:cxnSpMk id="185" creationId="{1A901C3D-CFAE-460D-BD0E-7D22164D7DFB}"/>
          </ac:cxnSpMkLst>
        </pc:cxnChg>
        <pc:cxnChg chg="add del">
          <ac:chgData name="Sarah Brooking" userId="18cedcd5-ab48-4fbc-a36a-40873077071e" providerId="ADAL" clId="{87D74436-02F1-4A1E-92C7-4E43BF64796B}" dt="2020-09-30T16:09:19" v="1523" actId="26606"/>
          <ac:cxnSpMkLst>
            <pc:docMk/>
            <pc:sldMk cId="0" sldId="264"/>
            <ac:cxnSpMk id="186" creationId="{837C0EA9-1437-4437-9D20-2BBDA1AA9FF8}"/>
          </ac:cxnSpMkLst>
        </pc:cxnChg>
      </pc:sldChg>
      <pc:sldChg chg="addSp modSp">
        <pc:chgData name="Sarah Brooking" userId="18cedcd5-ab48-4fbc-a36a-40873077071e" providerId="ADAL" clId="{87D74436-02F1-4A1E-92C7-4E43BF64796B}" dt="2020-09-30T15:39:23.441" v="738" actId="207"/>
        <pc:sldMkLst>
          <pc:docMk/>
          <pc:sldMk cId="0" sldId="265"/>
        </pc:sldMkLst>
        <pc:spChg chg="add mod">
          <ac:chgData name="Sarah Brooking" userId="18cedcd5-ab48-4fbc-a36a-40873077071e" providerId="ADAL" clId="{87D74436-02F1-4A1E-92C7-4E43BF64796B}" dt="2020-09-30T15:38:58.099" v="715" actId="20577"/>
          <ac:spMkLst>
            <pc:docMk/>
            <pc:sldMk cId="0" sldId="265"/>
            <ac:spMk id="2" creationId="{B6695840-641E-4E0F-9988-9681F2ECB854}"/>
          </ac:spMkLst>
        </pc:spChg>
        <pc:spChg chg="add mod">
          <ac:chgData name="Sarah Brooking" userId="18cedcd5-ab48-4fbc-a36a-40873077071e" providerId="ADAL" clId="{87D74436-02F1-4A1E-92C7-4E43BF64796B}" dt="2020-09-30T15:34:59.958" v="623" actId="207"/>
          <ac:spMkLst>
            <pc:docMk/>
            <pc:sldMk cId="0" sldId="265"/>
            <ac:spMk id="3" creationId="{FC1BE749-0E83-4F45-8F65-EC8B4A616B23}"/>
          </ac:spMkLst>
        </pc:spChg>
        <pc:spChg chg="add mod">
          <ac:chgData name="Sarah Brooking" userId="18cedcd5-ab48-4fbc-a36a-40873077071e" providerId="ADAL" clId="{87D74436-02F1-4A1E-92C7-4E43BF64796B}" dt="2020-09-30T15:39:08.590" v="723" actId="20577"/>
          <ac:spMkLst>
            <pc:docMk/>
            <pc:sldMk cId="0" sldId="265"/>
            <ac:spMk id="4" creationId="{A6FBB838-4E85-44DE-80C8-D67C5E3DE70C}"/>
          </ac:spMkLst>
        </pc:spChg>
        <pc:spChg chg="add mod">
          <ac:chgData name="Sarah Brooking" userId="18cedcd5-ab48-4fbc-a36a-40873077071e" providerId="ADAL" clId="{87D74436-02F1-4A1E-92C7-4E43BF64796B}" dt="2020-09-30T15:38:19.115" v="633" actId="1076"/>
          <ac:spMkLst>
            <pc:docMk/>
            <pc:sldMk cId="0" sldId="265"/>
            <ac:spMk id="5" creationId="{FF0D95DC-63F2-4F33-824D-F9747E83FA6B}"/>
          </ac:spMkLst>
        </pc:spChg>
        <pc:spChg chg="add mod">
          <ac:chgData name="Sarah Brooking" userId="18cedcd5-ab48-4fbc-a36a-40873077071e" providerId="ADAL" clId="{87D74436-02F1-4A1E-92C7-4E43BF64796B}" dt="2020-09-30T15:39:23.441" v="738" actId="207"/>
          <ac:spMkLst>
            <pc:docMk/>
            <pc:sldMk cId="0" sldId="265"/>
            <ac:spMk id="6" creationId="{CD4DFF6B-6D67-4874-AFFC-3DC05E3A6052}"/>
          </ac:spMkLst>
        </pc:spChg>
        <pc:spChg chg="mod">
          <ac:chgData name="Sarah Brooking" userId="18cedcd5-ab48-4fbc-a36a-40873077071e" providerId="ADAL" clId="{87D74436-02F1-4A1E-92C7-4E43BF64796B}" dt="2020-09-30T15:31:03.467" v="366" actId="20577"/>
          <ac:spMkLst>
            <pc:docMk/>
            <pc:sldMk cId="0" sldId="265"/>
            <ac:spMk id="167" creationId="{00000000-0000-0000-0000-000000000000}"/>
          </ac:spMkLst>
        </pc:spChg>
        <pc:spChg chg="mod">
          <ac:chgData name="Sarah Brooking" userId="18cedcd5-ab48-4fbc-a36a-40873077071e" providerId="ADAL" clId="{87D74436-02F1-4A1E-92C7-4E43BF64796B}" dt="2020-09-30T15:33:44.056" v="570" actId="113"/>
          <ac:spMkLst>
            <pc:docMk/>
            <pc:sldMk cId="0" sldId="265"/>
            <ac:spMk id="168" creationId="{00000000-0000-0000-0000-000000000000}"/>
          </ac:spMkLst>
        </pc:spChg>
      </pc:sldChg>
      <pc:sldChg chg="del">
        <pc:chgData name="Sarah Brooking" userId="18cedcd5-ab48-4fbc-a36a-40873077071e" providerId="ADAL" clId="{87D74436-02F1-4A1E-92C7-4E43BF64796B}" dt="2020-09-30T15:38:01.695" v="632" actId="2696"/>
        <pc:sldMkLst>
          <pc:docMk/>
          <pc:sldMk cId="0" sldId="266"/>
        </pc:sldMkLst>
      </pc:sldChg>
      <pc:sldChg chg="del">
        <pc:chgData name="Sarah Brooking" userId="18cedcd5-ab48-4fbc-a36a-40873077071e" providerId="ADAL" clId="{87D74436-02F1-4A1E-92C7-4E43BF64796B}" dt="2020-09-30T15:37:57.152" v="631" actId="2696"/>
        <pc:sldMkLst>
          <pc:docMk/>
          <pc:sldMk cId="0" sldId="267"/>
        </pc:sldMkLst>
      </pc:sldChg>
      <pc:sldChg chg="del">
        <pc:chgData name="Sarah Brooking" userId="18cedcd5-ab48-4fbc-a36a-40873077071e" providerId="ADAL" clId="{87D74436-02F1-4A1E-92C7-4E43BF64796B}" dt="2020-09-30T15:37:53.142" v="630" actId="2696"/>
        <pc:sldMkLst>
          <pc:docMk/>
          <pc:sldMk cId="0" sldId="268"/>
        </pc:sldMkLst>
      </pc:sldChg>
      <pc:sldChg chg="del">
        <pc:chgData name="Sarah Brooking" userId="18cedcd5-ab48-4fbc-a36a-40873077071e" providerId="ADAL" clId="{87D74436-02F1-4A1E-92C7-4E43BF64796B}" dt="2020-09-30T15:37:49.562" v="629" actId="2696"/>
        <pc:sldMkLst>
          <pc:docMk/>
          <pc:sldMk cId="0" sldId="269"/>
        </pc:sldMkLst>
      </pc:sldChg>
      <pc:sldChg chg="del">
        <pc:chgData name="Sarah Brooking" userId="18cedcd5-ab48-4fbc-a36a-40873077071e" providerId="ADAL" clId="{87D74436-02F1-4A1E-92C7-4E43BF64796B}" dt="2020-09-30T15:37:45.534" v="628" actId="2696"/>
        <pc:sldMkLst>
          <pc:docMk/>
          <pc:sldMk cId="0" sldId="270"/>
        </pc:sldMkLst>
      </pc:sldChg>
      <pc:sldChg chg="del">
        <pc:chgData name="Sarah Brooking" userId="18cedcd5-ab48-4fbc-a36a-40873077071e" providerId="ADAL" clId="{87D74436-02F1-4A1E-92C7-4E43BF64796B}" dt="2020-09-30T15:39:32.101" v="739" actId="2696"/>
        <pc:sldMkLst>
          <pc:docMk/>
          <pc:sldMk cId="0" sldId="271"/>
        </pc:sldMkLst>
      </pc:sldChg>
      <pc:sldChg chg="del">
        <pc:chgData name="Sarah Brooking" userId="18cedcd5-ab48-4fbc-a36a-40873077071e" providerId="ADAL" clId="{87D74436-02F1-4A1E-92C7-4E43BF64796B}" dt="2020-09-30T15:37:40.746" v="627" actId="2696"/>
        <pc:sldMkLst>
          <pc:docMk/>
          <pc:sldMk cId="0" sldId="272"/>
        </pc:sldMkLst>
      </pc:sldChg>
      <pc:sldChg chg="del">
        <pc:chgData name="Sarah Brooking" userId="18cedcd5-ab48-4fbc-a36a-40873077071e" providerId="ADAL" clId="{87D74436-02F1-4A1E-92C7-4E43BF64796B}" dt="2020-09-30T15:37:34.152" v="626" actId="2696"/>
        <pc:sldMkLst>
          <pc:docMk/>
          <pc:sldMk cId="0" sldId="273"/>
        </pc:sldMkLst>
      </pc:sldChg>
      <pc:sldChg chg="del">
        <pc:chgData name="Sarah Brooking" userId="18cedcd5-ab48-4fbc-a36a-40873077071e" providerId="ADAL" clId="{87D74436-02F1-4A1E-92C7-4E43BF64796B}" dt="2020-09-30T15:39:40.897" v="740" actId="2696"/>
        <pc:sldMkLst>
          <pc:docMk/>
          <pc:sldMk cId="0" sldId="274"/>
        </pc:sldMkLst>
      </pc:sldChg>
      <pc:sldChg chg="addSp modSp mod setBg">
        <pc:chgData name="Sarah Brooking" userId="18cedcd5-ab48-4fbc-a36a-40873077071e" providerId="ADAL" clId="{87D74436-02F1-4A1E-92C7-4E43BF64796B}" dt="2020-09-30T16:10:10.843" v="1527"/>
        <pc:sldMkLst>
          <pc:docMk/>
          <pc:sldMk cId="0" sldId="276"/>
        </pc:sldMkLst>
        <pc:spChg chg="add">
          <ac:chgData name="Sarah Brooking" userId="18cedcd5-ab48-4fbc-a36a-40873077071e" providerId="ADAL" clId="{87D74436-02F1-4A1E-92C7-4E43BF64796B}" dt="2020-09-30T16:10:02.919" v="1526" actId="26606"/>
          <ac:spMkLst>
            <pc:docMk/>
            <pc:sldMk cId="0" sldId="276"/>
            <ac:spMk id="138" creationId="{DC99427B-A97E-40A3-B1FD-4557346C6A91}"/>
          </ac:spMkLst>
        </pc:spChg>
        <pc:spChg chg="mod">
          <ac:chgData name="Sarah Brooking" userId="18cedcd5-ab48-4fbc-a36a-40873077071e" providerId="ADAL" clId="{87D74436-02F1-4A1E-92C7-4E43BF64796B}" dt="2020-09-30T16:10:02.919" v="1526" actId="26606"/>
          <ac:spMkLst>
            <pc:docMk/>
            <pc:sldMk cId="0" sldId="276"/>
            <ac:spMk id="246" creationId="{00000000-0000-0000-0000-000000000000}"/>
          </ac:spMkLst>
        </pc:spChg>
        <pc:spChg chg="mod">
          <ac:chgData name="Sarah Brooking" userId="18cedcd5-ab48-4fbc-a36a-40873077071e" providerId="ADAL" clId="{87D74436-02F1-4A1E-92C7-4E43BF64796B}" dt="2020-09-30T16:10:02.919" v="1526" actId="26606"/>
          <ac:spMkLst>
            <pc:docMk/>
            <pc:sldMk cId="0" sldId="276"/>
            <ac:spMk id="247" creationId="{00000000-0000-0000-0000-000000000000}"/>
          </ac:spMkLst>
        </pc:spChg>
        <pc:grpChg chg="add">
          <ac:chgData name="Sarah Brooking" userId="18cedcd5-ab48-4fbc-a36a-40873077071e" providerId="ADAL" clId="{87D74436-02F1-4A1E-92C7-4E43BF64796B}" dt="2020-09-30T16:10:02.919" v="1526" actId="26606"/>
          <ac:grpSpMkLst>
            <pc:docMk/>
            <pc:sldMk cId="0" sldId="276"/>
            <ac:grpSpMk id="126" creationId="{4815A7B4-532E-48C9-AC24-D78ACF3339DB}"/>
          </ac:grpSpMkLst>
        </pc:grpChg>
        <pc:picChg chg="add">
          <ac:chgData name="Sarah Brooking" userId="18cedcd5-ab48-4fbc-a36a-40873077071e" providerId="ADAL" clId="{87D74436-02F1-4A1E-92C7-4E43BF64796B}" dt="2020-09-30T16:10:10.843" v="1527"/>
          <ac:picMkLst>
            <pc:docMk/>
            <pc:sldMk cId="0" sldId="276"/>
            <ac:picMk id="17" creationId="{407639BD-075B-4A7A-8FB5-C6E2625F0DD6}"/>
          </ac:picMkLst>
        </pc:picChg>
        <pc:picChg chg="add">
          <ac:chgData name="Sarah Brooking" userId="18cedcd5-ab48-4fbc-a36a-40873077071e" providerId="ADAL" clId="{87D74436-02F1-4A1E-92C7-4E43BF64796B}" dt="2020-09-30T16:10:02.919" v="1526" actId="26606"/>
          <ac:picMkLst>
            <pc:docMk/>
            <pc:sldMk cId="0" sldId="276"/>
            <ac:picMk id="123" creationId="{104BBC96-AC8A-4C51-9054-C8002B4A0DE5}"/>
          </ac:picMkLst>
        </pc:picChg>
      </pc:sldChg>
      <pc:sldChg chg="addSp modSp">
        <pc:chgData name="Sarah Brooking" userId="18cedcd5-ab48-4fbc-a36a-40873077071e" providerId="ADAL" clId="{87D74436-02F1-4A1E-92C7-4E43BF64796B}" dt="2020-09-30T15:42:31.840" v="822" actId="207"/>
        <pc:sldMkLst>
          <pc:docMk/>
          <pc:sldMk cId="0" sldId="278"/>
        </pc:sldMkLst>
        <pc:spChg chg="add mod">
          <ac:chgData name="Sarah Brooking" userId="18cedcd5-ab48-4fbc-a36a-40873077071e" providerId="ADAL" clId="{87D74436-02F1-4A1E-92C7-4E43BF64796B}" dt="2020-09-30T15:42:31.840" v="822" actId="207"/>
          <ac:spMkLst>
            <pc:docMk/>
            <pc:sldMk cId="0" sldId="278"/>
            <ac:spMk id="2" creationId="{A2C3C882-C7F1-47A9-94CE-E947DB19D620}"/>
          </ac:spMkLst>
        </pc:spChg>
      </pc:sldChg>
      <pc:sldChg chg="addSp modSp mod setBg">
        <pc:chgData name="Sarah Brooking" userId="18cedcd5-ab48-4fbc-a36a-40873077071e" providerId="ADAL" clId="{87D74436-02F1-4A1E-92C7-4E43BF64796B}" dt="2020-09-30T16:11:06.952" v="1529"/>
        <pc:sldMkLst>
          <pc:docMk/>
          <pc:sldMk cId="0" sldId="281"/>
        </pc:sldMkLst>
        <pc:spChg chg="add">
          <ac:chgData name="Sarah Brooking" userId="18cedcd5-ab48-4fbc-a36a-40873077071e" providerId="ADAL" clId="{87D74436-02F1-4A1E-92C7-4E43BF64796B}" dt="2020-09-30T16:11:02.755" v="1528" actId="26606"/>
          <ac:spMkLst>
            <pc:docMk/>
            <pc:sldMk cId="0" sldId="281"/>
            <ac:spMk id="116" creationId="{DC99427B-A97E-40A3-B1FD-4557346C6A91}"/>
          </ac:spMkLst>
        </pc:spChg>
        <pc:spChg chg="mod">
          <ac:chgData name="Sarah Brooking" userId="18cedcd5-ab48-4fbc-a36a-40873077071e" providerId="ADAL" clId="{87D74436-02F1-4A1E-92C7-4E43BF64796B}" dt="2020-09-30T16:11:02.755" v="1528" actId="26606"/>
          <ac:spMkLst>
            <pc:docMk/>
            <pc:sldMk cId="0" sldId="281"/>
            <ac:spMk id="288" creationId="{00000000-0000-0000-0000-000000000000}"/>
          </ac:spMkLst>
        </pc:spChg>
        <pc:spChg chg="mod">
          <ac:chgData name="Sarah Brooking" userId="18cedcd5-ab48-4fbc-a36a-40873077071e" providerId="ADAL" clId="{87D74436-02F1-4A1E-92C7-4E43BF64796B}" dt="2020-09-30T16:11:02.755" v="1528" actId="26606"/>
          <ac:spMkLst>
            <pc:docMk/>
            <pc:sldMk cId="0" sldId="281"/>
            <ac:spMk id="289" creationId="{00000000-0000-0000-0000-000000000000}"/>
          </ac:spMkLst>
        </pc:spChg>
        <pc:grpChg chg="add">
          <ac:chgData name="Sarah Brooking" userId="18cedcd5-ab48-4fbc-a36a-40873077071e" providerId="ADAL" clId="{87D74436-02F1-4A1E-92C7-4E43BF64796B}" dt="2020-09-30T16:11:02.755" v="1528" actId="26606"/>
          <ac:grpSpMkLst>
            <pc:docMk/>
            <pc:sldMk cId="0" sldId="281"/>
            <ac:grpSpMk id="104" creationId="{4815A7B4-532E-48C9-AC24-D78ACF3339DB}"/>
          </ac:grpSpMkLst>
        </pc:grpChg>
        <pc:picChg chg="add">
          <ac:chgData name="Sarah Brooking" userId="18cedcd5-ab48-4fbc-a36a-40873077071e" providerId="ADAL" clId="{87D74436-02F1-4A1E-92C7-4E43BF64796B}" dt="2020-09-30T16:11:06.952" v="1529"/>
          <ac:picMkLst>
            <pc:docMk/>
            <pc:sldMk cId="0" sldId="281"/>
            <ac:picMk id="17" creationId="{91BA2180-A702-4AAB-AF30-BE93C406F8CC}"/>
          </ac:picMkLst>
        </pc:picChg>
        <pc:picChg chg="add">
          <ac:chgData name="Sarah Brooking" userId="18cedcd5-ab48-4fbc-a36a-40873077071e" providerId="ADAL" clId="{87D74436-02F1-4A1E-92C7-4E43BF64796B}" dt="2020-09-30T16:11:02.755" v="1528" actId="26606"/>
          <ac:picMkLst>
            <pc:docMk/>
            <pc:sldMk cId="0" sldId="281"/>
            <ac:picMk id="101" creationId="{38E33558-A4A4-475A-B345-B84C12692C3F}"/>
          </ac:picMkLst>
        </pc:picChg>
      </pc:sldChg>
      <pc:sldChg chg="addSp modSp">
        <pc:chgData name="Sarah Brooking" userId="18cedcd5-ab48-4fbc-a36a-40873077071e" providerId="ADAL" clId="{87D74436-02F1-4A1E-92C7-4E43BF64796B}" dt="2020-09-30T15:44:54.877" v="922" actId="207"/>
        <pc:sldMkLst>
          <pc:docMk/>
          <pc:sldMk cId="0" sldId="282"/>
        </pc:sldMkLst>
        <pc:spChg chg="add mod">
          <ac:chgData name="Sarah Brooking" userId="18cedcd5-ab48-4fbc-a36a-40873077071e" providerId="ADAL" clId="{87D74436-02F1-4A1E-92C7-4E43BF64796B}" dt="2020-09-30T15:44:54.877" v="922" actId="207"/>
          <ac:spMkLst>
            <pc:docMk/>
            <pc:sldMk cId="0" sldId="282"/>
            <ac:spMk id="2" creationId="{BFAAE4B6-1A7F-45C2-905D-9AD05F20DB3E}"/>
          </ac:spMkLst>
        </pc:spChg>
      </pc:sldChg>
      <pc:sldChg chg="modSp">
        <pc:chgData name="Sarah Brooking" userId="18cedcd5-ab48-4fbc-a36a-40873077071e" providerId="ADAL" clId="{87D74436-02F1-4A1E-92C7-4E43BF64796B}" dt="2020-09-30T15:45:16.587" v="923" actId="20577"/>
        <pc:sldMkLst>
          <pc:docMk/>
          <pc:sldMk cId="0" sldId="283"/>
        </pc:sldMkLst>
        <pc:spChg chg="mod">
          <ac:chgData name="Sarah Brooking" userId="18cedcd5-ab48-4fbc-a36a-40873077071e" providerId="ADAL" clId="{87D74436-02F1-4A1E-92C7-4E43BF64796B}" dt="2020-09-30T15:45:16.587" v="923" actId="20577"/>
          <ac:spMkLst>
            <pc:docMk/>
            <pc:sldMk cId="0" sldId="283"/>
            <ac:spMk id="304" creationId="{00000000-0000-0000-0000-000000000000}"/>
          </ac:spMkLst>
        </pc:spChg>
      </pc:sldChg>
      <pc:sldChg chg="addSp modSp mod setBg">
        <pc:chgData name="Sarah Brooking" userId="18cedcd5-ab48-4fbc-a36a-40873077071e" providerId="ADAL" clId="{87D74436-02F1-4A1E-92C7-4E43BF64796B}" dt="2020-09-30T16:11:38.393" v="1531"/>
        <pc:sldMkLst>
          <pc:docMk/>
          <pc:sldMk cId="0" sldId="285"/>
        </pc:sldMkLst>
        <pc:spChg chg="add">
          <ac:chgData name="Sarah Brooking" userId="18cedcd5-ab48-4fbc-a36a-40873077071e" providerId="ADAL" clId="{87D74436-02F1-4A1E-92C7-4E43BF64796B}" dt="2020-09-30T16:11:35.178" v="1530" actId="26606"/>
          <ac:spMkLst>
            <pc:docMk/>
            <pc:sldMk cId="0" sldId="285"/>
            <ac:spMk id="83" creationId="{0ADFFC45-3DC9-4433-926F-043E879D9DFC}"/>
          </ac:spMkLst>
        </pc:spChg>
        <pc:spChg chg="add">
          <ac:chgData name="Sarah Brooking" userId="18cedcd5-ab48-4fbc-a36a-40873077071e" providerId="ADAL" clId="{87D74436-02F1-4A1E-92C7-4E43BF64796B}" dt="2020-09-30T16:11:35.178" v="1530" actId="26606"/>
          <ac:spMkLst>
            <pc:docMk/>
            <pc:sldMk cId="0" sldId="285"/>
            <ac:spMk id="94" creationId="{69370F01-B8C9-4CE4-824C-92B2792E6ED0}"/>
          </ac:spMkLst>
        </pc:spChg>
        <pc:spChg chg="mod">
          <ac:chgData name="Sarah Brooking" userId="18cedcd5-ab48-4fbc-a36a-40873077071e" providerId="ADAL" clId="{87D74436-02F1-4A1E-92C7-4E43BF64796B}" dt="2020-09-30T16:11:35.178" v="1530" actId="26606"/>
          <ac:spMkLst>
            <pc:docMk/>
            <pc:sldMk cId="0" sldId="285"/>
            <ac:spMk id="321" creationId="{00000000-0000-0000-0000-000000000000}"/>
          </ac:spMkLst>
        </pc:spChg>
        <pc:spChg chg="mod">
          <ac:chgData name="Sarah Brooking" userId="18cedcd5-ab48-4fbc-a36a-40873077071e" providerId="ADAL" clId="{87D74436-02F1-4A1E-92C7-4E43BF64796B}" dt="2020-09-30T16:11:35.178" v="1530" actId="26606"/>
          <ac:spMkLst>
            <pc:docMk/>
            <pc:sldMk cId="0" sldId="285"/>
            <ac:spMk id="322" creationId="{00000000-0000-0000-0000-000000000000}"/>
          </ac:spMkLst>
        </pc:spChg>
        <pc:grpChg chg="add">
          <ac:chgData name="Sarah Brooking" userId="18cedcd5-ab48-4fbc-a36a-40873077071e" providerId="ADAL" clId="{87D74436-02F1-4A1E-92C7-4E43BF64796B}" dt="2020-09-30T16:11:35.178" v="1530" actId="26606"/>
          <ac:grpSpMkLst>
            <pc:docMk/>
            <pc:sldMk cId="0" sldId="285"/>
            <ac:grpSpMk id="71" creationId="{76582886-877C-4AEC-A77F-8055EB9A0CF9}"/>
          </ac:grpSpMkLst>
        </pc:grpChg>
        <pc:grpChg chg="add">
          <ac:chgData name="Sarah Brooking" userId="18cedcd5-ab48-4fbc-a36a-40873077071e" providerId="ADAL" clId="{87D74436-02F1-4A1E-92C7-4E43BF64796B}" dt="2020-09-30T16:11:35.178" v="1530" actId="26606"/>
          <ac:grpSpMkLst>
            <pc:docMk/>
            <pc:sldMk cId="0" sldId="285"/>
            <ac:grpSpMk id="85" creationId="{B5F26A87-0610-435F-AA13-BD658385C9D9}"/>
          </ac:grpSpMkLst>
        </pc:grpChg>
        <pc:picChg chg="add">
          <ac:chgData name="Sarah Brooking" userId="18cedcd5-ab48-4fbc-a36a-40873077071e" providerId="ADAL" clId="{87D74436-02F1-4A1E-92C7-4E43BF64796B}" dt="2020-09-30T16:11:38.393" v="1531"/>
          <ac:picMkLst>
            <pc:docMk/>
            <pc:sldMk cId="0" sldId="285"/>
            <ac:picMk id="25" creationId="{55120AD3-0C4E-4E8F-9E7C-701979C66F78}"/>
          </ac:picMkLst>
        </pc:picChg>
      </pc:sldChg>
      <pc:sldChg chg="addSp modSp">
        <pc:chgData name="Sarah Brooking" userId="18cedcd5-ab48-4fbc-a36a-40873077071e" providerId="ADAL" clId="{87D74436-02F1-4A1E-92C7-4E43BF64796B}" dt="2020-09-30T15:48:04.772" v="1062" actId="14100"/>
        <pc:sldMkLst>
          <pc:docMk/>
          <pc:sldMk cId="0" sldId="286"/>
        </pc:sldMkLst>
        <pc:spChg chg="add mod">
          <ac:chgData name="Sarah Brooking" userId="18cedcd5-ab48-4fbc-a36a-40873077071e" providerId="ADAL" clId="{87D74436-02F1-4A1E-92C7-4E43BF64796B}" dt="2020-09-30T15:48:04.772" v="1062" actId="14100"/>
          <ac:spMkLst>
            <pc:docMk/>
            <pc:sldMk cId="0" sldId="286"/>
            <ac:spMk id="2" creationId="{6D3D9238-A3CF-49BE-9855-84A47B1AF83C}"/>
          </ac:spMkLst>
        </pc:spChg>
      </pc:sldChg>
      <pc:sldChg chg="del">
        <pc:chgData name="Sarah Brooking" userId="18cedcd5-ab48-4fbc-a36a-40873077071e" providerId="ADAL" clId="{87D74436-02F1-4A1E-92C7-4E43BF64796B}" dt="2020-09-30T15:49:43.353" v="1063" actId="2696"/>
        <pc:sldMkLst>
          <pc:docMk/>
          <pc:sldMk cId="0" sldId="290"/>
        </pc:sldMkLst>
      </pc:sldChg>
      <pc:sldChg chg="del">
        <pc:chgData name="Sarah Brooking" userId="18cedcd5-ab48-4fbc-a36a-40873077071e" providerId="ADAL" clId="{87D74436-02F1-4A1E-92C7-4E43BF64796B}" dt="2020-09-30T15:49:48.412" v="1065" actId="2696"/>
        <pc:sldMkLst>
          <pc:docMk/>
          <pc:sldMk cId="0" sldId="291"/>
        </pc:sldMkLst>
      </pc:sldChg>
      <pc:sldChg chg="del">
        <pc:chgData name="Sarah Brooking" userId="18cedcd5-ab48-4fbc-a36a-40873077071e" providerId="ADAL" clId="{87D74436-02F1-4A1E-92C7-4E43BF64796B}" dt="2020-09-30T15:49:56.932" v="1066" actId="2696"/>
        <pc:sldMkLst>
          <pc:docMk/>
          <pc:sldMk cId="0" sldId="292"/>
        </pc:sldMkLst>
      </pc:sldChg>
      <pc:sldChg chg="del">
        <pc:chgData name="Sarah Brooking" userId="18cedcd5-ab48-4fbc-a36a-40873077071e" providerId="ADAL" clId="{87D74436-02F1-4A1E-92C7-4E43BF64796B}" dt="2020-09-30T15:50:06.716" v="1067" actId="2696"/>
        <pc:sldMkLst>
          <pc:docMk/>
          <pc:sldMk cId="0" sldId="293"/>
        </pc:sldMkLst>
      </pc:sldChg>
      <pc:sldChg chg="del">
        <pc:chgData name="Sarah Brooking" userId="18cedcd5-ab48-4fbc-a36a-40873077071e" providerId="ADAL" clId="{87D74436-02F1-4A1E-92C7-4E43BF64796B}" dt="2020-09-30T15:50:12.586" v="1068" actId="2696"/>
        <pc:sldMkLst>
          <pc:docMk/>
          <pc:sldMk cId="0" sldId="294"/>
        </pc:sldMkLst>
      </pc:sldChg>
      <pc:sldChg chg="del">
        <pc:chgData name="Sarah Brooking" userId="18cedcd5-ab48-4fbc-a36a-40873077071e" providerId="ADAL" clId="{87D74436-02F1-4A1E-92C7-4E43BF64796B}" dt="2020-09-30T15:50:16.996" v="1069" actId="2696"/>
        <pc:sldMkLst>
          <pc:docMk/>
          <pc:sldMk cId="0" sldId="295"/>
        </pc:sldMkLst>
      </pc:sldChg>
      <pc:sldChg chg="del">
        <pc:chgData name="Sarah Brooking" userId="18cedcd5-ab48-4fbc-a36a-40873077071e" providerId="ADAL" clId="{87D74436-02F1-4A1E-92C7-4E43BF64796B}" dt="2020-09-30T15:50:20.633" v="1070" actId="2696"/>
        <pc:sldMkLst>
          <pc:docMk/>
          <pc:sldMk cId="0" sldId="296"/>
        </pc:sldMkLst>
      </pc:sldChg>
      <pc:sldChg chg="del">
        <pc:chgData name="Sarah Brooking" userId="18cedcd5-ab48-4fbc-a36a-40873077071e" providerId="ADAL" clId="{87D74436-02F1-4A1E-92C7-4E43BF64796B}" dt="2020-09-30T15:50:25.258" v="1071" actId="2696"/>
        <pc:sldMkLst>
          <pc:docMk/>
          <pc:sldMk cId="0" sldId="297"/>
        </pc:sldMkLst>
      </pc:sldChg>
      <pc:sldChg chg="del">
        <pc:chgData name="Sarah Brooking" userId="18cedcd5-ab48-4fbc-a36a-40873077071e" providerId="ADAL" clId="{87D74436-02F1-4A1E-92C7-4E43BF64796B}" dt="2020-09-30T15:50:29.660" v="1072" actId="2696"/>
        <pc:sldMkLst>
          <pc:docMk/>
          <pc:sldMk cId="0" sldId="298"/>
        </pc:sldMkLst>
      </pc:sldChg>
      <pc:sldChg chg="del">
        <pc:chgData name="Sarah Brooking" userId="18cedcd5-ab48-4fbc-a36a-40873077071e" providerId="ADAL" clId="{87D74436-02F1-4A1E-92C7-4E43BF64796B}" dt="2020-09-30T15:50:33.457" v="1073" actId="2696"/>
        <pc:sldMkLst>
          <pc:docMk/>
          <pc:sldMk cId="0" sldId="299"/>
        </pc:sldMkLst>
      </pc:sldChg>
      <pc:sldChg chg="del">
        <pc:chgData name="Sarah Brooking" userId="18cedcd5-ab48-4fbc-a36a-40873077071e" providerId="ADAL" clId="{87D74436-02F1-4A1E-92C7-4E43BF64796B}" dt="2020-09-30T15:50:37.195" v="1074" actId="2696"/>
        <pc:sldMkLst>
          <pc:docMk/>
          <pc:sldMk cId="0" sldId="300"/>
        </pc:sldMkLst>
      </pc:sldChg>
      <pc:sldChg chg="del">
        <pc:chgData name="Sarah Brooking" userId="18cedcd5-ab48-4fbc-a36a-40873077071e" providerId="ADAL" clId="{87D74436-02F1-4A1E-92C7-4E43BF64796B}" dt="2020-09-30T15:50:40.871" v="1075" actId="2696"/>
        <pc:sldMkLst>
          <pc:docMk/>
          <pc:sldMk cId="0" sldId="301"/>
        </pc:sldMkLst>
      </pc:sldChg>
      <pc:sldChg chg="del">
        <pc:chgData name="Sarah Brooking" userId="18cedcd5-ab48-4fbc-a36a-40873077071e" providerId="ADAL" clId="{87D74436-02F1-4A1E-92C7-4E43BF64796B}" dt="2020-09-30T15:50:45.613" v="1076" actId="2696"/>
        <pc:sldMkLst>
          <pc:docMk/>
          <pc:sldMk cId="0" sldId="302"/>
        </pc:sldMkLst>
      </pc:sldChg>
      <pc:sldChg chg="del">
        <pc:chgData name="Sarah Brooking" userId="18cedcd5-ab48-4fbc-a36a-40873077071e" providerId="ADAL" clId="{87D74436-02F1-4A1E-92C7-4E43BF64796B}" dt="2020-09-30T15:50:48.825" v="1077" actId="2696"/>
        <pc:sldMkLst>
          <pc:docMk/>
          <pc:sldMk cId="0" sldId="303"/>
        </pc:sldMkLst>
      </pc:sldChg>
      <pc:sldChg chg="del">
        <pc:chgData name="Sarah Brooking" userId="18cedcd5-ab48-4fbc-a36a-40873077071e" providerId="ADAL" clId="{87D74436-02F1-4A1E-92C7-4E43BF64796B}" dt="2020-09-30T15:50:52.657" v="1078" actId="2696"/>
        <pc:sldMkLst>
          <pc:docMk/>
          <pc:sldMk cId="0" sldId="304"/>
        </pc:sldMkLst>
      </pc:sldChg>
      <pc:sldChg chg="del">
        <pc:chgData name="Sarah Brooking" userId="18cedcd5-ab48-4fbc-a36a-40873077071e" providerId="ADAL" clId="{87D74436-02F1-4A1E-92C7-4E43BF64796B}" dt="2020-09-30T15:50:56.549" v="1079" actId="2696"/>
        <pc:sldMkLst>
          <pc:docMk/>
          <pc:sldMk cId="0" sldId="305"/>
        </pc:sldMkLst>
      </pc:sldChg>
      <pc:sldChg chg="del">
        <pc:chgData name="Sarah Brooking" userId="18cedcd5-ab48-4fbc-a36a-40873077071e" providerId="ADAL" clId="{87D74436-02F1-4A1E-92C7-4E43BF64796B}" dt="2020-09-30T15:51:00.433" v="1080" actId="2696"/>
        <pc:sldMkLst>
          <pc:docMk/>
          <pc:sldMk cId="0" sldId="306"/>
        </pc:sldMkLst>
      </pc:sldChg>
      <pc:sldChg chg="del">
        <pc:chgData name="Sarah Brooking" userId="18cedcd5-ab48-4fbc-a36a-40873077071e" providerId="ADAL" clId="{87D74436-02F1-4A1E-92C7-4E43BF64796B}" dt="2020-09-30T15:51:04.067" v="1081" actId="2696"/>
        <pc:sldMkLst>
          <pc:docMk/>
          <pc:sldMk cId="0" sldId="307"/>
        </pc:sldMkLst>
      </pc:sldChg>
      <pc:sldChg chg="del">
        <pc:chgData name="Sarah Brooking" userId="18cedcd5-ab48-4fbc-a36a-40873077071e" providerId="ADAL" clId="{87D74436-02F1-4A1E-92C7-4E43BF64796B}" dt="2020-09-30T15:51:07.179" v="1082" actId="2696"/>
        <pc:sldMkLst>
          <pc:docMk/>
          <pc:sldMk cId="0" sldId="308"/>
        </pc:sldMkLst>
      </pc:sldChg>
      <pc:sldChg chg="del">
        <pc:chgData name="Sarah Brooking" userId="18cedcd5-ab48-4fbc-a36a-40873077071e" providerId="ADAL" clId="{87D74436-02F1-4A1E-92C7-4E43BF64796B}" dt="2020-09-30T15:51:11.549" v="1083" actId="2696"/>
        <pc:sldMkLst>
          <pc:docMk/>
          <pc:sldMk cId="0" sldId="309"/>
        </pc:sldMkLst>
      </pc:sldChg>
      <pc:sldChg chg="del">
        <pc:chgData name="Sarah Brooking" userId="18cedcd5-ab48-4fbc-a36a-40873077071e" providerId="ADAL" clId="{87D74436-02F1-4A1E-92C7-4E43BF64796B}" dt="2020-09-30T15:51:14.256" v="1084" actId="2696"/>
        <pc:sldMkLst>
          <pc:docMk/>
          <pc:sldMk cId="0" sldId="310"/>
        </pc:sldMkLst>
      </pc:sldChg>
      <pc:sldChg chg="del">
        <pc:chgData name="Sarah Brooking" userId="18cedcd5-ab48-4fbc-a36a-40873077071e" providerId="ADAL" clId="{87D74436-02F1-4A1E-92C7-4E43BF64796B}" dt="2020-09-30T15:51:17.456" v="1085" actId="2696"/>
        <pc:sldMkLst>
          <pc:docMk/>
          <pc:sldMk cId="0" sldId="311"/>
        </pc:sldMkLst>
      </pc:sldChg>
      <pc:sldChg chg="del">
        <pc:chgData name="Sarah Brooking" userId="18cedcd5-ab48-4fbc-a36a-40873077071e" providerId="ADAL" clId="{87D74436-02F1-4A1E-92C7-4E43BF64796B}" dt="2020-09-30T15:51:20.002" v="1086" actId="2696"/>
        <pc:sldMkLst>
          <pc:docMk/>
          <pc:sldMk cId="0" sldId="312"/>
        </pc:sldMkLst>
      </pc:sldChg>
      <pc:sldChg chg="del">
        <pc:chgData name="Sarah Brooking" userId="18cedcd5-ab48-4fbc-a36a-40873077071e" providerId="ADAL" clId="{87D74436-02F1-4A1E-92C7-4E43BF64796B}" dt="2020-09-30T15:51:23.056" v="1087" actId="2696"/>
        <pc:sldMkLst>
          <pc:docMk/>
          <pc:sldMk cId="0" sldId="313"/>
        </pc:sldMkLst>
      </pc:sldChg>
      <pc:sldChg chg="del">
        <pc:chgData name="Sarah Brooking" userId="18cedcd5-ab48-4fbc-a36a-40873077071e" providerId="ADAL" clId="{87D74436-02F1-4A1E-92C7-4E43BF64796B}" dt="2020-09-30T15:51:31.402" v="1089" actId="2696"/>
        <pc:sldMkLst>
          <pc:docMk/>
          <pc:sldMk cId="0" sldId="314"/>
        </pc:sldMkLst>
      </pc:sldChg>
      <pc:sldChg chg="del">
        <pc:chgData name="Sarah Brooking" userId="18cedcd5-ab48-4fbc-a36a-40873077071e" providerId="ADAL" clId="{87D74436-02F1-4A1E-92C7-4E43BF64796B}" dt="2020-09-30T15:51:28.260" v="1088" actId="2696"/>
        <pc:sldMkLst>
          <pc:docMk/>
          <pc:sldMk cId="0" sldId="315"/>
        </pc:sldMkLst>
      </pc:sldChg>
      <pc:sldChg chg="del">
        <pc:chgData name="Sarah Brooking" userId="18cedcd5-ab48-4fbc-a36a-40873077071e" providerId="ADAL" clId="{87D74436-02F1-4A1E-92C7-4E43BF64796B}" dt="2020-09-30T15:51:37.145" v="1090" actId="2696"/>
        <pc:sldMkLst>
          <pc:docMk/>
          <pc:sldMk cId="0" sldId="316"/>
        </pc:sldMkLst>
      </pc:sldChg>
      <pc:sldChg chg="del">
        <pc:chgData name="Sarah Brooking" userId="18cedcd5-ab48-4fbc-a36a-40873077071e" providerId="ADAL" clId="{87D74436-02F1-4A1E-92C7-4E43BF64796B}" dt="2020-09-30T15:51:43.039" v="1091" actId="2696"/>
        <pc:sldMkLst>
          <pc:docMk/>
          <pc:sldMk cId="0" sldId="317"/>
        </pc:sldMkLst>
      </pc:sldChg>
      <pc:sldChg chg="del">
        <pc:chgData name="Sarah Brooking" userId="18cedcd5-ab48-4fbc-a36a-40873077071e" providerId="ADAL" clId="{87D74436-02F1-4A1E-92C7-4E43BF64796B}" dt="2020-09-30T15:51:52.753" v="1092" actId="2696"/>
        <pc:sldMkLst>
          <pc:docMk/>
          <pc:sldMk cId="0" sldId="318"/>
        </pc:sldMkLst>
      </pc:sldChg>
      <pc:sldChg chg="del">
        <pc:chgData name="Sarah Brooking" userId="18cedcd5-ab48-4fbc-a36a-40873077071e" providerId="ADAL" clId="{87D74436-02F1-4A1E-92C7-4E43BF64796B}" dt="2020-09-30T15:51:55.690" v="1093" actId="2696"/>
        <pc:sldMkLst>
          <pc:docMk/>
          <pc:sldMk cId="0" sldId="319"/>
        </pc:sldMkLst>
      </pc:sldChg>
      <pc:sldChg chg="del">
        <pc:chgData name="Sarah Brooking" userId="18cedcd5-ab48-4fbc-a36a-40873077071e" providerId="ADAL" clId="{87D74436-02F1-4A1E-92C7-4E43BF64796B}" dt="2020-09-30T15:51:58.352" v="1094" actId="2696"/>
        <pc:sldMkLst>
          <pc:docMk/>
          <pc:sldMk cId="0" sldId="320"/>
        </pc:sldMkLst>
      </pc:sldChg>
      <pc:sldChg chg="del">
        <pc:chgData name="Sarah Brooking" userId="18cedcd5-ab48-4fbc-a36a-40873077071e" providerId="ADAL" clId="{87D74436-02F1-4A1E-92C7-4E43BF64796B}" dt="2020-09-30T15:52:01.017" v="1095" actId="2696"/>
        <pc:sldMkLst>
          <pc:docMk/>
          <pc:sldMk cId="0" sldId="321"/>
        </pc:sldMkLst>
      </pc:sldChg>
      <pc:sldChg chg="del">
        <pc:chgData name="Sarah Brooking" userId="18cedcd5-ab48-4fbc-a36a-40873077071e" providerId="ADAL" clId="{87D74436-02F1-4A1E-92C7-4E43BF64796B}" dt="2020-09-30T15:52:04.296" v="1096" actId="2696"/>
        <pc:sldMkLst>
          <pc:docMk/>
          <pc:sldMk cId="0" sldId="322"/>
        </pc:sldMkLst>
      </pc:sldChg>
      <pc:sldChg chg="del">
        <pc:chgData name="Sarah Brooking" userId="18cedcd5-ab48-4fbc-a36a-40873077071e" providerId="ADAL" clId="{87D74436-02F1-4A1E-92C7-4E43BF64796B}" dt="2020-09-30T15:52:07.702" v="1097" actId="2696"/>
        <pc:sldMkLst>
          <pc:docMk/>
          <pc:sldMk cId="0" sldId="323"/>
        </pc:sldMkLst>
      </pc:sldChg>
      <pc:sldChg chg="addSp delSp modSp mod setBg setClrOvrMap">
        <pc:chgData name="Sarah Brooking" userId="18cedcd5-ab48-4fbc-a36a-40873077071e" providerId="ADAL" clId="{87D74436-02F1-4A1E-92C7-4E43BF64796B}" dt="2020-09-30T16:12:34.212" v="1534" actId="26606"/>
        <pc:sldMkLst>
          <pc:docMk/>
          <pc:sldMk cId="0" sldId="324"/>
        </pc:sldMkLst>
        <pc:spChg chg="add del">
          <ac:chgData name="Sarah Brooking" userId="18cedcd5-ab48-4fbc-a36a-40873077071e" providerId="ADAL" clId="{87D74436-02F1-4A1E-92C7-4E43BF64796B}" dt="2020-09-30T16:12:34.212" v="1534" actId="26606"/>
          <ac:spMkLst>
            <pc:docMk/>
            <pc:sldMk cId="0" sldId="324"/>
            <ac:spMk id="98" creationId="{27577DEC-D9A5-404D-9789-702F4319BEC8}"/>
          </ac:spMkLst>
        </pc:spChg>
        <pc:spChg chg="mod">
          <ac:chgData name="Sarah Brooking" userId="18cedcd5-ab48-4fbc-a36a-40873077071e" providerId="ADAL" clId="{87D74436-02F1-4A1E-92C7-4E43BF64796B}" dt="2020-09-30T16:12:34.212" v="1534" actId="26606"/>
          <ac:spMkLst>
            <pc:docMk/>
            <pc:sldMk cId="0" sldId="324"/>
            <ac:spMk id="656" creationId="{00000000-0000-0000-0000-000000000000}"/>
          </ac:spMkLst>
        </pc:spChg>
        <pc:spChg chg="mod ord">
          <ac:chgData name="Sarah Brooking" userId="18cedcd5-ab48-4fbc-a36a-40873077071e" providerId="ADAL" clId="{87D74436-02F1-4A1E-92C7-4E43BF64796B}" dt="2020-09-30T16:12:34.212" v="1534" actId="26606"/>
          <ac:spMkLst>
            <pc:docMk/>
            <pc:sldMk cId="0" sldId="324"/>
            <ac:spMk id="657" creationId="{00000000-0000-0000-0000-000000000000}"/>
          </ac:spMkLst>
        </pc:spChg>
        <pc:grpChg chg="add del">
          <ac:chgData name="Sarah Brooking" userId="18cedcd5-ab48-4fbc-a36a-40873077071e" providerId="ADAL" clId="{87D74436-02F1-4A1E-92C7-4E43BF64796B}" dt="2020-09-30T16:12:34.212" v="1534" actId="26606"/>
          <ac:grpSpMkLst>
            <pc:docMk/>
            <pc:sldMk cId="0" sldId="324"/>
            <ac:grpSpMk id="86" creationId="{76582886-877C-4AEC-A77F-8055EB9A0CF9}"/>
          </ac:grpSpMkLst>
        </pc:grpChg>
        <pc:grpChg chg="add del">
          <ac:chgData name="Sarah Brooking" userId="18cedcd5-ab48-4fbc-a36a-40873077071e" providerId="ADAL" clId="{87D74436-02F1-4A1E-92C7-4E43BF64796B}" dt="2020-09-30T16:12:34.212" v="1534" actId="26606"/>
          <ac:grpSpMkLst>
            <pc:docMk/>
            <pc:sldMk cId="0" sldId="324"/>
            <ac:grpSpMk id="100" creationId="{CEEA9366-CEA8-4F23-B065-4337F0D836FE}"/>
          </ac:grpSpMkLst>
        </pc:grpChg>
        <pc:grpChg chg="add">
          <ac:chgData name="Sarah Brooking" userId="18cedcd5-ab48-4fbc-a36a-40873077071e" providerId="ADAL" clId="{87D74436-02F1-4A1E-92C7-4E43BF64796B}" dt="2020-09-30T16:12:34.212" v="1534" actId="26606"/>
          <ac:grpSpMkLst>
            <pc:docMk/>
            <pc:sldMk cId="0" sldId="324"/>
            <ac:grpSpMk id="150" creationId="{4815A7B4-532E-48C9-AC24-D78ACF3339DB}"/>
          </ac:grpSpMkLst>
        </pc:grpChg>
        <pc:picChg chg="add mod">
          <ac:chgData name="Sarah Brooking" userId="18cedcd5-ab48-4fbc-a36a-40873077071e" providerId="ADAL" clId="{87D74436-02F1-4A1E-92C7-4E43BF64796B}" dt="2020-09-30T16:12:34.212" v="1534" actId="26606"/>
          <ac:picMkLst>
            <pc:docMk/>
            <pc:sldMk cId="0" sldId="324"/>
            <ac:picMk id="26" creationId="{0A2AD463-077A-46CC-9FFC-4F63F2F7029A}"/>
          </ac:picMkLst>
        </pc:picChg>
      </pc:sldChg>
      <pc:sldChg chg="del">
        <pc:chgData name="Sarah Brooking" userId="18cedcd5-ab48-4fbc-a36a-40873077071e" providerId="ADAL" clId="{87D74436-02F1-4A1E-92C7-4E43BF64796B}" dt="2020-09-30T16:12:48.351" v="1535" actId="2696"/>
        <pc:sldMkLst>
          <pc:docMk/>
          <pc:sldMk cId="0" sldId="325"/>
        </pc:sldMkLst>
      </pc:sldChg>
      <pc:sldChg chg="modSp">
        <pc:chgData name="Sarah Brooking" userId="18cedcd5-ab48-4fbc-a36a-40873077071e" providerId="ADAL" clId="{87D74436-02F1-4A1E-92C7-4E43BF64796B}" dt="2020-09-30T15:53:11.743" v="1098" actId="20577"/>
        <pc:sldMkLst>
          <pc:docMk/>
          <pc:sldMk cId="0" sldId="328"/>
        </pc:sldMkLst>
        <pc:spChg chg="mod">
          <ac:chgData name="Sarah Brooking" userId="18cedcd5-ab48-4fbc-a36a-40873077071e" providerId="ADAL" clId="{87D74436-02F1-4A1E-92C7-4E43BF64796B}" dt="2020-09-30T15:53:11.743" v="1098" actId="20577"/>
          <ac:spMkLst>
            <pc:docMk/>
            <pc:sldMk cId="0" sldId="328"/>
            <ac:spMk id="687" creationId="{00000000-0000-0000-0000-000000000000}"/>
          </ac:spMkLst>
        </pc:spChg>
      </pc:sldChg>
      <pc:sldChg chg="del">
        <pc:chgData name="Sarah Brooking" userId="18cedcd5-ab48-4fbc-a36a-40873077071e" providerId="ADAL" clId="{87D74436-02F1-4A1E-92C7-4E43BF64796B}" dt="2020-09-30T15:56:42.818" v="1103" actId="2696"/>
        <pc:sldMkLst>
          <pc:docMk/>
          <pc:sldMk cId="0" sldId="346"/>
        </pc:sldMkLst>
      </pc:sldChg>
      <pc:sldChg chg="del">
        <pc:chgData name="Sarah Brooking" userId="18cedcd5-ab48-4fbc-a36a-40873077071e" providerId="ADAL" clId="{87D74436-02F1-4A1E-92C7-4E43BF64796B}" dt="2020-09-30T15:56:24.963" v="1100" actId="2696"/>
        <pc:sldMkLst>
          <pc:docMk/>
          <pc:sldMk cId="0" sldId="347"/>
        </pc:sldMkLst>
      </pc:sldChg>
      <pc:sldChg chg="del">
        <pc:chgData name="Sarah Brooking" userId="18cedcd5-ab48-4fbc-a36a-40873077071e" providerId="ADAL" clId="{87D74436-02F1-4A1E-92C7-4E43BF64796B}" dt="2020-09-30T15:56:39.792" v="1102" actId="2696"/>
        <pc:sldMkLst>
          <pc:docMk/>
          <pc:sldMk cId="0" sldId="348"/>
        </pc:sldMkLst>
      </pc:sldChg>
      <pc:sldChg chg="del">
        <pc:chgData name="Sarah Brooking" userId="18cedcd5-ab48-4fbc-a36a-40873077071e" providerId="ADAL" clId="{87D74436-02F1-4A1E-92C7-4E43BF64796B}" dt="2020-09-30T15:56:34.833" v="1101" actId="2696"/>
        <pc:sldMkLst>
          <pc:docMk/>
          <pc:sldMk cId="0" sldId="349"/>
        </pc:sldMkLst>
      </pc:sldChg>
      <pc:sldChg chg="ord">
        <pc:chgData name="Sarah Brooking" userId="18cedcd5-ab48-4fbc-a36a-40873077071e" providerId="ADAL" clId="{87D74436-02F1-4A1E-92C7-4E43BF64796B}" dt="2020-09-30T15:56:08.836" v="1099"/>
        <pc:sldMkLst>
          <pc:docMk/>
          <pc:sldMk cId="0" sldId="350"/>
        </pc:sldMkLst>
      </pc:sldChg>
      <pc:sldChg chg="addSp modSp ord">
        <pc:chgData name="Sarah Brooking" userId="18cedcd5-ab48-4fbc-a36a-40873077071e" providerId="ADAL" clId="{87D74436-02F1-4A1E-92C7-4E43BF64796B}" dt="2020-09-30T16:06:33.656" v="1495" actId="207"/>
        <pc:sldMkLst>
          <pc:docMk/>
          <pc:sldMk cId="0" sldId="351"/>
        </pc:sldMkLst>
        <pc:spChg chg="add mod">
          <ac:chgData name="Sarah Brooking" userId="18cedcd5-ab48-4fbc-a36a-40873077071e" providerId="ADAL" clId="{87D74436-02F1-4A1E-92C7-4E43BF64796B}" dt="2020-09-30T16:06:27.604" v="1494" actId="207"/>
          <ac:spMkLst>
            <pc:docMk/>
            <pc:sldMk cId="0" sldId="351"/>
            <ac:spMk id="2" creationId="{37DA1C05-75D2-4BD1-84C0-A543692B296E}"/>
          </ac:spMkLst>
        </pc:spChg>
        <pc:spChg chg="add mod">
          <ac:chgData name="Sarah Brooking" userId="18cedcd5-ab48-4fbc-a36a-40873077071e" providerId="ADAL" clId="{87D74436-02F1-4A1E-92C7-4E43BF64796B}" dt="2020-09-30T16:06:33.656" v="1495" actId="207"/>
          <ac:spMkLst>
            <pc:docMk/>
            <pc:sldMk cId="0" sldId="351"/>
            <ac:spMk id="3" creationId="{D78130D1-206D-45E9-AA81-EB3516FEA765}"/>
          </ac:spMkLst>
        </pc:spChg>
      </pc:sldChg>
      <pc:sldChg chg="del">
        <pc:chgData name="Sarah Brooking" userId="18cedcd5-ab48-4fbc-a36a-40873077071e" providerId="ADAL" clId="{87D74436-02F1-4A1E-92C7-4E43BF64796B}" dt="2020-09-30T15:56:55.175" v="1104" actId="2696"/>
        <pc:sldMkLst>
          <pc:docMk/>
          <pc:sldMk cId="0" sldId="352"/>
        </pc:sldMkLst>
      </pc:sldChg>
      <pc:sldChg chg="modSp">
        <pc:chgData name="Sarah Brooking" userId="18cedcd5-ab48-4fbc-a36a-40873077071e" providerId="ADAL" clId="{87D74436-02F1-4A1E-92C7-4E43BF64796B}" dt="2020-09-30T15:59:38.036" v="1263" actId="20577"/>
        <pc:sldMkLst>
          <pc:docMk/>
          <pc:sldMk cId="0" sldId="354"/>
        </pc:sldMkLst>
        <pc:spChg chg="mod">
          <ac:chgData name="Sarah Brooking" userId="18cedcd5-ab48-4fbc-a36a-40873077071e" providerId="ADAL" clId="{87D74436-02F1-4A1E-92C7-4E43BF64796B}" dt="2020-09-30T15:59:38.036" v="1263" actId="20577"/>
          <ac:spMkLst>
            <pc:docMk/>
            <pc:sldMk cId="0" sldId="354"/>
            <ac:spMk id="757" creationId="{00000000-0000-0000-0000-000000000000}"/>
          </ac:spMkLst>
        </pc:spChg>
      </pc:sldChg>
      <pc:sldChg chg="addSp modSp">
        <pc:chgData name="Sarah Brooking" userId="18cedcd5-ab48-4fbc-a36a-40873077071e" providerId="ADAL" clId="{87D74436-02F1-4A1E-92C7-4E43BF64796B}" dt="2020-09-30T16:16:00.374" v="1593" actId="20577"/>
        <pc:sldMkLst>
          <pc:docMk/>
          <pc:sldMk cId="0" sldId="355"/>
        </pc:sldMkLst>
        <pc:spChg chg="add mod">
          <ac:chgData name="Sarah Brooking" userId="18cedcd5-ab48-4fbc-a36a-40873077071e" providerId="ADAL" clId="{87D74436-02F1-4A1E-92C7-4E43BF64796B}" dt="2020-09-30T16:16:00.374" v="1593" actId="20577"/>
          <ac:spMkLst>
            <pc:docMk/>
            <pc:sldMk cId="0" sldId="355"/>
            <ac:spMk id="2" creationId="{A380111D-1DA8-4ED0-9BB6-2FC2378BB7DE}"/>
          </ac:spMkLst>
        </pc:spChg>
      </pc:sldChg>
      <pc:sldChg chg="del">
        <pc:chgData name="Sarah Brooking" userId="18cedcd5-ab48-4fbc-a36a-40873077071e" providerId="ADAL" clId="{87D74436-02F1-4A1E-92C7-4E43BF64796B}" dt="2020-09-30T15:59:58.642" v="1264" actId="2696"/>
        <pc:sldMkLst>
          <pc:docMk/>
          <pc:sldMk cId="0" sldId="356"/>
        </pc:sldMkLst>
      </pc:sldChg>
      <pc:sldChg chg="del">
        <pc:chgData name="Sarah Brooking" userId="18cedcd5-ab48-4fbc-a36a-40873077071e" providerId="ADAL" clId="{87D74436-02F1-4A1E-92C7-4E43BF64796B}" dt="2020-09-30T16:00:08.437" v="1265" actId="2696"/>
        <pc:sldMkLst>
          <pc:docMk/>
          <pc:sldMk cId="0" sldId="357"/>
        </pc:sldMkLst>
      </pc:sldChg>
      <pc:sldChg chg="add del">
        <pc:chgData name="Sarah Brooking" userId="18cedcd5-ab48-4fbc-a36a-40873077071e" providerId="ADAL" clId="{87D74436-02F1-4A1E-92C7-4E43BF64796B}" dt="2020-09-30T16:00:42.591" v="1294" actId="2696"/>
        <pc:sldMkLst>
          <pc:docMk/>
          <pc:sldMk cId="1713456537" sldId="357"/>
        </pc:sldMkLst>
      </pc:sldChg>
      <pc:sldChg chg="addSp modSp">
        <pc:chgData name="Sarah Brooking" userId="18cedcd5-ab48-4fbc-a36a-40873077071e" providerId="ADAL" clId="{87D74436-02F1-4A1E-92C7-4E43BF64796B}" dt="2020-09-30T16:05:20.377" v="1463" actId="114"/>
        <pc:sldMkLst>
          <pc:docMk/>
          <pc:sldMk cId="0" sldId="358"/>
        </pc:sldMkLst>
        <pc:graphicFrameChg chg="mod modGraphic">
          <ac:chgData name="Sarah Brooking" userId="18cedcd5-ab48-4fbc-a36a-40873077071e" providerId="ADAL" clId="{87D74436-02F1-4A1E-92C7-4E43BF64796B}" dt="2020-09-30T16:05:20.377" v="1463" actId="114"/>
          <ac:graphicFrameMkLst>
            <pc:docMk/>
            <pc:sldMk cId="0" sldId="358"/>
            <ac:graphicFrameMk id="786" creationId="{00000000-0000-0000-0000-000000000000}"/>
          </ac:graphicFrameMkLst>
        </pc:graphicFrameChg>
        <pc:picChg chg="add mod">
          <ac:chgData name="Sarah Brooking" userId="18cedcd5-ab48-4fbc-a36a-40873077071e" providerId="ADAL" clId="{87D74436-02F1-4A1E-92C7-4E43BF64796B}" dt="2020-09-30T16:00:58.821" v="1299" actId="1076"/>
          <ac:picMkLst>
            <pc:docMk/>
            <pc:sldMk cId="0" sldId="358"/>
            <ac:picMk id="3" creationId="{74F8C00F-E379-41CE-87E7-D9F9DB9426AB}"/>
          </ac:picMkLst>
        </pc:picChg>
        <pc:picChg chg="add mod">
          <ac:chgData name="Sarah Brooking" userId="18cedcd5-ab48-4fbc-a36a-40873077071e" providerId="ADAL" clId="{87D74436-02F1-4A1E-92C7-4E43BF64796B}" dt="2020-09-30T16:05:06.219" v="1437" actId="1076"/>
          <ac:picMkLst>
            <pc:docMk/>
            <pc:sldMk cId="0" sldId="358"/>
            <ac:picMk id="7" creationId="{E093BF94-6A9A-4929-A889-50B6B0E9F2D0}"/>
          </ac:picMkLst>
        </pc:picChg>
      </pc:sldChg>
      <pc:sldChg chg="del">
        <pc:chgData name="Sarah Brooking" userId="18cedcd5-ab48-4fbc-a36a-40873077071e" providerId="ADAL" clId="{87D74436-02F1-4A1E-92C7-4E43BF64796B}" dt="2020-09-30T16:05:39.991" v="1464" actId="2696"/>
        <pc:sldMkLst>
          <pc:docMk/>
          <pc:sldMk cId="0" sldId="359"/>
        </pc:sldMkLst>
      </pc:sldChg>
      <pc:sldChg chg="del">
        <pc:chgData name="Sarah Brooking" userId="18cedcd5-ab48-4fbc-a36a-40873077071e" providerId="ADAL" clId="{87D74436-02F1-4A1E-92C7-4E43BF64796B}" dt="2020-09-30T16:06:38.023" v="1496" actId="2696"/>
        <pc:sldMkLst>
          <pc:docMk/>
          <pc:sldMk cId="0" sldId="360"/>
        </pc:sldMkLst>
      </pc:sldChg>
      <pc:sldChg chg="del">
        <pc:chgData name="Sarah Brooking" userId="18cedcd5-ab48-4fbc-a36a-40873077071e" providerId="ADAL" clId="{87D74436-02F1-4A1E-92C7-4E43BF64796B}" dt="2020-09-30T16:06:45.876" v="1497" actId="2696"/>
        <pc:sldMkLst>
          <pc:docMk/>
          <pc:sldMk cId="0" sldId="361"/>
        </pc:sldMkLst>
      </pc:sldChg>
      <pc:sldMasterChg chg="delSldLayout">
        <pc:chgData name="Sarah Brooking" userId="18cedcd5-ab48-4fbc-a36a-40873077071e" providerId="ADAL" clId="{87D74436-02F1-4A1E-92C7-4E43BF64796B}" dt="2020-09-30T15:49:43.353" v="1064" actId="2696"/>
        <pc:sldMasterMkLst>
          <pc:docMk/>
          <pc:sldMasterMk cId="0" sldId="2147483671"/>
        </pc:sldMasterMkLst>
        <pc:sldLayoutChg chg="del">
          <pc:chgData name="Sarah Brooking" userId="18cedcd5-ab48-4fbc-a36a-40873077071e" providerId="ADAL" clId="{87D74436-02F1-4A1E-92C7-4E43BF64796B}" dt="2020-09-30T15:49:43.353" v="1064" actId="2696"/>
          <pc:sldLayoutMkLst>
            <pc:docMk/>
            <pc:sldMasterMk cId="0" sldId="2147483671"/>
            <pc:sldLayoutMk cId="0" sldId="2147483661"/>
          </pc:sldLayoutMkLst>
        </pc:sldLayoutChg>
      </pc:sldMasterChg>
      <pc:sldMasterChg chg="delSldLayout">
        <pc:chgData name="Sarah Brooking" userId="18cedcd5-ab48-4fbc-a36a-40873077071e" providerId="ADAL" clId="{87D74436-02F1-4A1E-92C7-4E43BF64796B}" dt="2020-09-30T16:06:45.892" v="1498" actId="2696"/>
        <pc:sldMasterMkLst>
          <pc:docMk/>
          <pc:sldMasterMk cId="1999465132" sldId="2147483693"/>
        </pc:sldMasterMkLst>
        <pc:sldLayoutChg chg="del">
          <pc:chgData name="Sarah Brooking" userId="18cedcd5-ab48-4fbc-a36a-40873077071e" providerId="ADAL" clId="{87D74436-02F1-4A1E-92C7-4E43BF64796B}" dt="2020-09-30T16:06:45.892" v="1498" actId="2696"/>
          <pc:sldLayoutMkLst>
            <pc:docMk/>
            <pc:sldMasterMk cId="1999465132" sldId="2147483693"/>
            <pc:sldLayoutMk cId="3319254097" sldId="2147483713"/>
          </pc:sldLayoutMkLst>
        </pc:sldLayoutChg>
      </pc:sldMasterChg>
    </pc:docChg>
  </pc:docChgLst>
  <pc:docChgLst>
    <pc:chgData name="Sarah Brooking" userId="18cedcd5-ab48-4fbc-a36a-40873077071e" providerId="ADAL" clId="{62F149C8-457D-48D6-8A9D-B5D5B47C39A8}"/>
    <pc:docChg chg="custSel delSld modSld">
      <pc:chgData name="Sarah Brooking" userId="18cedcd5-ab48-4fbc-a36a-40873077071e" providerId="ADAL" clId="{62F149C8-457D-48D6-8A9D-B5D5B47C39A8}" dt="2020-10-20T10:04:53.068" v="52" actId="1076"/>
      <pc:docMkLst>
        <pc:docMk/>
      </pc:docMkLst>
      <pc:sldChg chg="addSp modSp">
        <pc:chgData name="Sarah Brooking" userId="18cedcd5-ab48-4fbc-a36a-40873077071e" providerId="ADAL" clId="{62F149C8-457D-48D6-8A9D-B5D5B47C39A8}" dt="2020-10-20T09:54:42.290" v="3" actId="207"/>
        <pc:sldMkLst>
          <pc:docMk/>
          <pc:sldMk cId="0" sldId="259"/>
        </pc:sldMkLst>
        <pc:spChg chg="add mod">
          <ac:chgData name="Sarah Brooking" userId="18cedcd5-ab48-4fbc-a36a-40873077071e" providerId="ADAL" clId="{62F149C8-457D-48D6-8A9D-B5D5B47C39A8}" dt="2020-10-20T09:54:42.290" v="3" actId="207"/>
          <ac:spMkLst>
            <pc:docMk/>
            <pc:sldMk cId="0" sldId="259"/>
            <ac:spMk id="5" creationId="{11CC722B-DBF0-4D8A-B462-FF8F14CD1406}"/>
          </ac:spMkLst>
        </pc:spChg>
      </pc:sldChg>
      <pc:sldChg chg="addSp delSp modSp del">
        <pc:chgData name="Sarah Brooking" userId="18cedcd5-ab48-4fbc-a36a-40873077071e" providerId="ADAL" clId="{62F149C8-457D-48D6-8A9D-B5D5B47C39A8}" dt="2020-10-20T09:54:59.552" v="4" actId="2696"/>
        <pc:sldMkLst>
          <pc:docMk/>
          <pc:sldMk cId="0" sldId="261"/>
        </pc:sldMkLst>
        <pc:spChg chg="add mod">
          <ac:chgData name="Sarah Brooking" userId="18cedcd5-ab48-4fbc-a36a-40873077071e" providerId="ADAL" clId="{62F149C8-457D-48D6-8A9D-B5D5B47C39A8}" dt="2020-10-20T09:54:31.737" v="1"/>
          <ac:spMkLst>
            <pc:docMk/>
            <pc:sldMk cId="0" sldId="261"/>
            <ac:spMk id="2" creationId="{EC8A7977-766E-4FA9-A00B-645A7A6D2114}"/>
          </ac:spMkLst>
        </pc:spChg>
        <pc:spChg chg="del">
          <ac:chgData name="Sarah Brooking" userId="18cedcd5-ab48-4fbc-a36a-40873077071e" providerId="ADAL" clId="{62F149C8-457D-48D6-8A9D-B5D5B47C39A8}" dt="2020-10-20T09:54:31.737" v="1"/>
          <ac:spMkLst>
            <pc:docMk/>
            <pc:sldMk cId="0" sldId="261"/>
            <ac:spMk id="140" creationId="{00000000-0000-0000-0000-000000000000}"/>
          </ac:spMkLst>
        </pc:spChg>
      </pc:sldChg>
      <pc:sldChg chg="modSp">
        <pc:chgData name="Sarah Brooking" userId="18cedcd5-ab48-4fbc-a36a-40873077071e" providerId="ADAL" clId="{62F149C8-457D-48D6-8A9D-B5D5B47C39A8}" dt="2020-10-20T09:55:39.384" v="29" actId="207"/>
        <pc:sldMkLst>
          <pc:docMk/>
          <pc:sldMk cId="0" sldId="264"/>
        </pc:sldMkLst>
        <pc:spChg chg="mod">
          <ac:chgData name="Sarah Brooking" userId="18cedcd5-ab48-4fbc-a36a-40873077071e" providerId="ADAL" clId="{62F149C8-457D-48D6-8A9D-B5D5B47C39A8}" dt="2020-10-20T09:55:39.384" v="29" actId="207"/>
          <ac:spMkLst>
            <pc:docMk/>
            <pc:sldMk cId="0" sldId="264"/>
            <ac:spMk id="161" creationId="{00000000-0000-0000-0000-000000000000}"/>
          </ac:spMkLst>
        </pc:spChg>
      </pc:sldChg>
      <pc:sldChg chg="modSp">
        <pc:chgData name="Sarah Brooking" userId="18cedcd5-ab48-4fbc-a36a-40873077071e" providerId="ADAL" clId="{62F149C8-457D-48D6-8A9D-B5D5B47C39A8}" dt="2020-10-20T10:01:57.569" v="49"/>
        <pc:sldMkLst>
          <pc:docMk/>
          <pc:sldMk cId="0" sldId="326"/>
        </pc:sldMkLst>
        <pc:spChg chg="mod">
          <ac:chgData name="Sarah Brooking" userId="18cedcd5-ab48-4fbc-a36a-40873077071e" providerId="ADAL" clId="{62F149C8-457D-48D6-8A9D-B5D5B47C39A8}" dt="2020-10-20T10:00:20.354" v="33" actId="1076"/>
          <ac:spMkLst>
            <pc:docMk/>
            <pc:sldMk cId="0" sldId="326"/>
            <ac:spMk id="670" creationId="{00000000-0000-0000-0000-000000000000}"/>
          </ac:spMkLst>
        </pc:spChg>
        <pc:spChg chg="mod">
          <ac:chgData name="Sarah Brooking" userId="18cedcd5-ab48-4fbc-a36a-40873077071e" providerId="ADAL" clId="{62F149C8-457D-48D6-8A9D-B5D5B47C39A8}" dt="2020-10-20T10:01:57.569" v="49"/>
          <ac:spMkLst>
            <pc:docMk/>
            <pc:sldMk cId="0" sldId="326"/>
            <ac:spMk id="671" creationId="{00000000-0000-0000-0000-000000000000}"/>
          </ac:spMkLst>
        </pc:spChg>
        <pc:spChg chg="mod">
          <ac:chgData name="Sarah Brooking" userId="18cedcd5-ab48-4fbc-a36a-40873077071e" providerId="ADAL" clId="{62F149C8-457D-48D6-8A9D-B5D5B47C39A8}" dt="2020-10-20T10:00:55.088" v="38" actId="14100"/>
          <ac:spMkLst>
            <pc:docMk/>
            <pc:sldMk cId="0" sldId="326"/>
            <ac:spMk id="672" creationId="{00000000-0000-0000-0000-000000000000}"/>
          </ac:spMkLst>
        </pc:spChg>
      </pc:sldChg>
      <pc:sldChg chg="modSp del">
        <pc:chgData name="Sarah Brooking" userId="18cedcd5-ab48-4fbc-a36a-40873077071e" providerId="ADAL" clId="{62F149C8-457D-48D6-8A9D-B5D5B47C39A8}" dt="2020-10-20T10:02:06.942" v="51" actId="2696"/>
        <pc:sldMkLst>
          <pc:docMk/>
          <pc:sldMk cId="0" sldId="327"/>
        </pc:sldMkLst>
        <pc:spChg chg="mod">
          <ac:chgData name="Sarah Brooking" userId="18cedcd5-ab48-4fbc-a36a-40873077071e" providerId="ADAL" clId="{62F149C8-457D-48D6-8A9D-B5D5B47C39A8}" dt="2020-10-20T10:01:23.443" v="42"/>
          <ac:spMkLst>
            <pc:docMk/>
            <pc:sldMk cId="0" sldId="327"/>
            <ac:spMk id="679" creationId="{00000000-0000-0000-0000-000000000000}"/>
          </ac:spMkLst>
        </pc:spChg>
      </pc:sldChg>
      <pc:sldChg chg="modSp del">
        <pc:chgData name="Sarah Brooking" userId="18cedcd5-ab48-4fbc-a36a-40873077071e" providerId="ADAL" clId="{62F149C8-457D-48D6-8A9D-B5D5B47C39A8}" dt="2020-10-20T10:02:01.698" v="50" actId="2696"/>
        <pc:sldMkLst>
          <pc:docMk/>
          <pc:sldMk cId="0" sldId="328"/>
        </pc:sldMkLst>
        <pc:spChg chg="mod">
          <ac:chgData name="Sarah Brooking" userId="18cedcd5-ab48-4fbc-a36a-40873077071e" providerId="ADAL" clId="{62F149C8-457D-48D6-8A9D-B5D5B47C39A8}" dt="2020-10-20T10:01:50.683" v="47"/>
          <ac:spMkLst>
            <pc:docMk/>
            <pc:sldMk cId="0" sldId="328"/>
            <ac:spMk id="687" creationId="{00000000-0000-0000-0000-000000000000}"/>
          </ac:spMkLst>
        </pc:spChg>
      </pc:sldChg>
      <pc:sldChg chg="del">
        <pc:chgData name="Sarah Brooking" userId="18cedcd5-ab48-4fbc-a36a-40873077071e" providerId="ADAL" clId="{62F149C8-457D-48D6-8A9D-B5D5B47C39A8}" dt="2020-10-19T19:36:35.640" v="0" actId="2696"/>
        <pc:sldMkLst>
          <pc:docMk/>
          <pc:sldMk cId="0" sldId="358"/>
        </pc:sldMkLst>
      </pc:sldChg>
      <pc:sldChg chg="modSp">
        <pc:chgData name="Sarah Brooking" userId="18cedcd5-ab48-4fbc-a36a-40873077071e" providerId="ADAL" clId="{62F149C8-457D-48D6-8A9D-B5D5B47C39A8}" dt="2020-10-20T10:04:53.068" v="52" actId="1076"/>
        <pc:sldMkLst>
          <pc:docMk/>
          <pc:sldMk cId="0" sldId="367"/>
        </pc:sldMkLst>
        <pc:picChg chg="mod">
          <ac:chgData name="Sarah Brooking" userId="18cedcd5-ab48-4fbc-a36a-40873077071e" providerId="ADAL" clId="{62F149C8-457D-48D6-8A9D-B5D5B47C39A8}" dt="2020-10-20T10:04:53.068" v="52" actId="1076"/>
          <ac:picMkLst>
            <pc:docMk/>
            <pc:sldMk cId="0" sldId="367"/>
            <ac:picMk id="3" creationId="{74F8C00F-E379-41CE-87E7-D9F9DB9426A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7ef6a99b16_0_4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7ef6a99b16_0_4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89f5b4ab98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 name="Google Shape;244;g89f5b4ab98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g89f5b4ab98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0" name="Google Shape;250;g89f5b4ab98_0_10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89f5b4ab98_0_1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9" name="Google Shape;259;g89f5b4ab98_0_1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7fbd0450ae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8" name="Google Shape;268;g7fbd0450ae_1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g7fffd47cf3_3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7" name="Google Shape;277;g7fffd47cf3_3_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89f5b4ab98_0_1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6" name="Google Shape;286;g89f5b4ab98_0_1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7fffd47cf3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2" name="Google Shape;292;g7fffd47cf3_3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g82f441225d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01" name="Google Shape;301;g82f441225d_0_8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g82f441225d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10" name="Google Shape;310;g82f441225d_0_19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g89f5b4ab98_0_1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9" name="Google Shape;319;g89f5b4ab98_0_1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76b178712f_0_4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76b178712f_0_4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g82f441225d_0_2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5" name="Google Shape;325;g82f441225d_0_2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g7fbd0450ae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34" name="Google Shape;334;g7fbd0450ae_1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Google Shape;342;g82f441225d_0_2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3" name="Google Shape;343;g82f441225d_0_2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g7716f9269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52" name="Google Shape;352;g7716f9269c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2"/>
        <p:cNvGrpSpPr/>
        <p:nvPr/>
      </p:nvGrpSpPr>
      <p:grpSpPr>
        <a:xfrm>
          <a:off x="0" y="0"/>
          <a:ext cx="0" cy="0"/>
          <a:chOff x="0" y="0"/>
          <a:chExt cx="0" cy="0"/>
        </a:xfrm>
      </p:grpSpPr>
      <p:sp>
        <p:nvSpPr>
          <p:cNvPr id="653" name="Google Shape;653;g7ef6a99b16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4" name="Google Shape;654;g7ef6a99b16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6"/>
        <p:cNvGrpSpPr/>
        <p:nvPr/>
      </p:nvGrpSpPr>
      <p:grpSpPr>
        <a:xfrm>
          <a:off x="0" y="0"/>
          <a:ext cx="0" cy="0"/>
          <a:chOff x="0" y="0"/>
          <a:chExt cx="0" cy="0"/>
        </a:xfrm>
      </p:grpSpPr>
      <p:sp>
        <p:nvSpPr>
          <p:cNvPr id="667" name="Google Shape;667;g7ef6a99b16_0_4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8" name="Google Shape;668;g7ef6a99b16_0_4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0"/>
        <p:cNvGrpSpPr/>
        <p:nvPr/>
      </p:nvGrpSpPr>
      <p:grpSpPr>
        <a:xfrm>
          <a:off x="0" y="0"/>
          <a:ext cx="0" cy="0"/>
          <a:chOff x="0" y="0"/>
          <a:chExt cx="0" cy="0"/>
        </a:xfrm>
      </p:grpSpPr>
      <p:sp>
        <p:nvSpPr>
          <p:cNvPr id="691" name="Google Shape;691;g76c7af754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2" name="Google Shape;692;g76c7af754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0"/>
        <p:cNvGrpSpPr/>
        <p:nvPr/>
      </p:nvGrpSpPr>
      <p:grpSpPr>
        <a:xfrm>
          <a:off x="0" y="0"/>
          <a:ext cx="0" cy="0"/>
          <a:chOff x="0" y="0"/>
          <a:chExt cx="0" cy="0"/>
        </a:xfrm>
      </p:grpSpPr>
      <p:sp>
        <p:nvSpPr>
          <p:cNvPr id="751" name="Google Shape;751;g7de3345185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2" name="Google Shape;752;g7de3345185_0_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0"/>
        <p:cNvGrpSpPr/>
        <p:nvPr/>
      </p:nvGrpSpPr>
      <p:grpSpPr>
        <a:xfrm>
          <a:off x="0" y="0"/>
          <a:ext cx="0" cy="0"/>
          <a:chOff x="0" y="0"/>
          <a:chExt cx="0" cy="0"/>
        </a:xfrm>
      </p:grpSpPr>
      <p:sp>
        <p:nvSpPr>
          <p:cNvPr id="761" name="Google Shape;761;g7de3345185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2" name="Google Shape;762;g7de3345185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0"/>
        <p:cNvGrpSpPr/>
        <p:nvPr/>
      </p:nvGrpSpPr>
      <p:grpSpPr>
        <a:xfrm>
          <a:off x="0" y="0"/>
          <a:ext cx="0" cy="0"/>
          <a:chOff x="0" y="0"/>
          <a:chExt cx="0" cy="0"/>
        </a:xfrm>
      </p:grpSpPr>
      <p:sp>
        <p:nvSpPr>
          <p:cNvPr id="781" name="Google Shape;781;g7fbd0450ae_1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2" name="Google Shape;782;g7fbd0450ae_1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76b178712f_0_3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76b178712f_0_3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6"/>
        <p:cNvGrpSpPr/>
        <p:nvPr/>
      </p:nvGrpSpPr>
      <p:grpSpPr>
        <a:xfrm>
          <a:off x="0" y="0"/>
          <a:ext cx="0" cy="0"/>
          <a:chOff x="0" y="0"/>
          <a:chExt cx="0" cy="0"/>
        </a:xfrm>
      </p:grpSpPr>
      <p:sp>
        <p:nvSpPr>
          <p:cNvPr id="727" name="Google Shape;727;g76b178712f_0_4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8" name="Google Shape;728;g76b178712f_0_4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5"/>
        <p:cNvGrpSpPr/>
        <p:nvPr/>
      </p:nvGrpSpPr>
      <p:grpSpPr>
        <a:xfrm>
          <a:off x="0" y="0"/>
          <a:ext cx="0" cy="0"/>
          <a:chOff x="0" y="0"/>
          <a:chExt cx="0" cy="0"/>
        </a:xfrm>
      </p:grpSpPr>
      <p:sp>
        <p:nvSpPr>
          <p:cNvPr id="716" name="Google Shape;716;g76b178712f_0_4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7" name="Google Shape;717;g76b178712f_0_4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7fffd47cf3_3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4" name="Google Shape;144;g7fffd47cf3_3_2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76b178712f_0_2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76b178712f_0_2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76b178712f_0_4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76b178712f_0_4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76b178712f_0_5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76b178712f_0_5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82f441225d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5" name="Google Shape;235;g82f441225d_0_13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4"/>
        <p:cNvGrpSpPr/>
        <p:nvPr/>
      </p:nvGrpSpPr>
      <p:grpSpPr>
        <a:xfrm>
          <a:off x="0" y="0"/>
          <a:ext cx="0" cy="0"/>
          <a:chOff x="0" y="0"/>
          <a:chExt cx="0" cy="0"/>
        </a:xfrm>
      </p:grpSpPr>
      <p:sp>
        <p:nvSpPr>
          <p:cNvPr id="55" name="Google Shape;55;p14"/>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5200"/>
              <a:buNone/>
              <a:defRPr sz="5200">
                <a:solidFill>
                  <a:schemeClr val="accent1"/>
                </a:solidFill>
              </a:defRPr>
            </a:lvl1pPr>
            <a:lvl2pPr lvl="1" algn="ctr" rtl="0">
              <a:lnSpc>
                <a:spcPct val="100000"/>
              </a:lnSpc>
              <a:spcBef>
                <a:spcPts val="0"/>
              </a:spcBef>
              <a:spcAft>
                <a:spcPts val="0"/>
              </a:spcAft>
              <a:buSzPts val="5200"/>
              <a:buNone/>
              <a:defRPr sz="5200"/>
            </a:lvl2pPr>
            <a:lvl3pPr lvl="2" algn="ctr" rtl="0">
              <a:lnSpc>
                <a:spcPct val="100000"/>
              </a:lnSpc>
              <a:spcBef>
                <a:spcPts val="0"/>
              </a:spcBef>
              <a:spcAft>
                <a:spcPts val="0"/>
              </a:spcAft>
              <a:buSzPts val="5200"/>
              <a:buNone/>
              <a:defRPr sz="5200"/>
            </a:lvl3pPr>
            <a:lvl4pPr lvl="3" algn="ctr" rtl="0">
              <a:lnSpc>
                <a:spcPct val="100000"/>
              </a:lnSpc>
              <a:spcBef>
                <a:spcPts val="0"/>
              </a:spcBef>
              <a:spcAft>
                <a:spcPts val="0"/>
              </a:spcAft>
              <a:buSzPts val="5200"/>
              <a:buNone/>
              <a:defRPr sz="5200"/>
            </a:lvl4pPr>
            <a:lvl5pPr lvl="4" algn="ctr" rtl="0">
              <a:lnSpc>
                <a:spcPct val="100000"/>
              </a:lnSpc>
              <a:spcBef>
                <a:spcPts val="0"/>
              </a:spcBef>
              <a:spcAft>
                <a:spcPts val="0"/>
              </a:spcAft>
              <a:buSzPts val="5200"/>
              <a:buNone/>
              <a:defRPr sz="5200"/>
            </a:lvl5pPr>
            <a:lvl6pPr lvl="5" algn="ctr" rtl="0">
              <a:lnSpc>
                <a:spcPct val="100000"/>
              </a:lnSpc>
              <a:spcBef>
                <a:spcPts val="0"/>
              </a:spcBef>
              <a:spcAft>
                <a:spcPts val="0"/>
              </a:spcAft>
              <a:buSzPts val="5200"/>
              <a:buNone/>
              <a:defRPr sz="5200"/>
            </a:lvl6pPr>
            <a:lvl7pPr lvl="6" algn="ctr" rtl="0">
              <a:lnSpc>
                <a:spcPct val="100000"/>
              </a:lnSpc>
              <a:spcBef>
                <a:spcPts val="0"/>
              </a:spcBef>
              <a:spcAft>
                <a:spcPts val="0"/>
              </a:spcAft>
              <a:buSzPts val="5200"/>
              <a:buNone/>
              <a:defRPr sz="5200"/>
            </a:lvl7pPr>
            <a:lvl8pPr lvl="7" algn="ctr" rtl="0">
              <a:lnSpc>
                <a:spcPct val="100000"/>
              </a:lnSpc>
              <a:spcBef>
                <a:spcPts val="0"/>
              </a:spcBef>
              <a:spcAft>
                <a:spcPts val="0"/>
              </a:spcAft>
              <a:buSzPts val="5200"/>
              <a:buNone/>
              <a:defRPr sz="5200"/>
            </a:lvl8pPr>
            <a:lvl9pPr lvl="8" algn="ctr" rtl="0">
              <a:lnSpc>
                <a:spcPct val="100000"/>
              </a:lnSpc>
              <a:spcBef>
                <a:spcPts val="0"/>
              </a:spcBef>
              <a:spcAft>
                <a:spcPts val="0"/>
              </a:spcAft>
              <a:buSzPts val="5200"/>
              <a:buNone/>
              <a:defRPr sz="5200"/>
            </a:lvl9pPr>
          </a:lstStyle>
          <a:p>
            <a:endParaRPr dirty="0"/>
          </a:p>
        </p:txBody>
      </p:sp>
      <p:sp>
        <p:nvSpPr>
          <p:cNvPr id="56" name="Google Shape;56;p14"/>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57" name="Google Shape;57;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3"/>
        <p:cNvGrpSpPr/>
        <p:nvPr/>
      </p:nvGrpSpPr>
      <p:grpSpPr>
        <a:xfrm>
          <a:off x="0" y="0"/>
          <a:ext cx="0" cy="0"/>
          <a:chOff x="0" y="0"/>
          <a:chExt cx="0" cy="0"/>
        </a:xfrm>
      </p:grpSpPr>
      <p:sp>
        <p:nvSpPr>
          <p:cNvPr id="94" name="Google Shape;94;p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6350"/>
            <a:ext cx="9144000" cy="5149850"/>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68184196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109694252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126142277"/>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8808264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304046188"/>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1263798188"/>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9901279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en-US"/>
              <a:t>Click to edit Master title style</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291385228"/>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
        <p:nvSpPr>
          <p:cNvPr id="5" name="Date Placeholder 4"/>
          <p:cNvSpPr>
            <a:spLocks noGrp="1"/>
          </p:cNvSpPr>
          <p:nvPr>
            <p:ph type="dt" sz="half" idx="10"/>
          </p:nvPr>
        </p:nvSpPr>
        <p:spPr/>
        <p:txBody>
          <a:bodyPr/>
          <a:lstStyle/>
          <a:p>
            <a:fld id="{B61BEF0D-F0BB-DE4B-95CE-6DB70DBA9567}" type="datetimeFigureOut">
              <a:rPr lang="en-US" smtClean="0"/>
              <a:pPr/>
              <a:t>10/20/2020</a:t>
            </a:fld>
            <a:endParaRPr lang="en-US" dirty="0"/>
          </a:p>
        </p:txBody>
      </p:sp>
    </p:spTree>
    <p:extLst>
      <p:ext uri="{BB962C8B-B14F-4D97-AF65-F5344CB8AC3E}">
        <p14:creationId xmlns:p14="http://schemas.microsoft.com/office/powerpoint/2010/main" val="342185714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58"/>
        <p:cNvGrpSpPr/>
        <p:nvPr/>
      </p:nvGrpSpPr>
      <p:grpSpPr>
        <a:xfrm>
          <a:off x="0" y="0"/>
          <a:ext cx="0" cy="0"/>
          <a:chOff x="0" y="0"/>
          <a:chExt cx="0" cy="0"/>
        </a:xfrm>
      </p:grpSpPr>
      <p:sp>
        <p:nvSpPr>
          <p:cNvPr id="59" name="Google Shape;59;p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SzPts val="2800"/>
              <a:buNone/>
              <a:defRPr>
                <a:solidFill>
                  <a:schemeClr val="accent1"/>
                </a:solidFill>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dirty="0"/>
          </a:p>
        </p:txBody>
      </p:sp>
      <p:sp>
        <p:nvSpPr>
          <p:cNvPr id="60" name="Google Shape;60;p15"/>
          <p:cNvSpPr txBox="1">
            <a:spLocks noGrp="1"/>
          </p:cNvSpPr>
          <p:nvPr>
            <p:ph type="body" idx="1"/>
          </p:nvPr>
        </p:nvSpPr>
        <p:spPr>
          <a:xfrm>
            <a:off x="254589" y="1152475"/>
            <a:ext cx="6030600" cy="3771300"/>
          </a:xfrm>
          <a:prstGeom prst="rect">
            <a:avLst/>
          </a:prstGeom>
          <a:noFill/>
          <a:ln>
            <a:noFill/>
          </a:ln>
        </p:spPr>
        <p:txBody>
          <a:bodyPr spcFirstLastPara="1" wrap="square" lIns="91425" tIns="91425" rIns="91425" bIns="91425" anchor="t" anchorCtr="0">
            <a:noAutofit/>
          </a:bodyPr>
          <a:lstStyle>
            <a:lvl1pPr marL="457200" lvl="0" indent="-317500" rtl="0">
              <a:spcBef>
                <a:spcPts val="0"/>
              </a:spcBef>
              <a:spcAft>
                <a:spcPts val="0"/>
              </a:spcAft>
              <a:buSzPts val="1400"/>
              <a:buChar char="●"/>
              <a:defRPr>
                <a:solidFill>
                  <a:schemeClr val="tx1"/>
                </a:solidFill>
              </a:defRPr>
            </a:lvl1pPr>
            <a:lvl2pPr marL="914400" lvl="1" indent="-304800" algn="l" rtl="0">
              <a:lnSpc>
                <a:spcPct val="115000"/>
              </a:lnSpc>
              <a:spcBef>
                <a:spcPts val="1600"/>
              </a:spcBef>
              <a:spcAft>
                <a:spcPts val="0"/>
              </a:spcAft>
              <a:buSzPts val="1200"/>
              <a:buChar char="○"/>
              <a:defRPr sz="1200"/>
            </a:lvl2pPr>
            <a:lvl3pPr marL="1371600" lvl="2" indent="-304800" algn="l" rtl="0">
              <a:lnSpc>
                <a:spcPct val="115000"/>
              </a:lnSpc>
              <a:spcBef>
                <a:spcPts val="1600"/>
              </a:spcBef>
              <a:spcAft>
                <a:spcPts val="0"/>
              </a:spcAft>
              <a:buSzPts val="1200"/>
              <a:buChar char="■"/>
              <a:defRPr sz="1200"/>
            </a:lvl3pPr>
            <a:lvl4pPr marL="1828800" lvl="3" indent="-304800" algn="l" rtl="0">
              <a:lnSpc>
                <a:spcPct val="115000"/>
              </a:lnSpc>
              <a:spcBef>
                <a:spcPts val="1600"/>
              </a:spcBef>
              <a:spcAft>
                <a:spcPts val="0"/>
              </a:spcAft>
              <a:buSzPts val="1200"/>
              <a:buChar char="●"/>
              <a:defRPr sz="1200"/>
            </a:lvl4pPr>
            <a:lvl5pPr marL="2286000" lvl="4" indent="-304800" algn="l" rtl="0">
              <a:lnSpc>
                <a:spcPct val="115000"/>
              </a:lnSpc>
              <a:spcBef>
                <a:spcPts val="1600"/>
              </a:spcBef>
              <a:spcAft>
                <a:spcPts val="0"/>
              </a:spcAft>
              <a:buSzPts val="1200"/>
              <a:buChar char="○"/>
              <a:defRPr sz="1200"/>
            </a:lvl5pPr>
            <a:lvl6pPr marL="2743200" lvl="5" indent="-304800" algn="l" rtl="0">
              <a:lnSpc>
                <a:spcPct val="115000"/>
              </a:lnSpc>
              <a:spcBef>
                <a:spcPts val="1600"/>
              </a:spcBef>
              <a:spcAft>
                <a:spcPts val="0"/>
              </a:spcAft>
              <a:buSzPts val="1200"/>
              <a:buChar char="■"/>
              <a:defRPr sz="1200"/>
            </a:lvl6pPr>
            <a:lvl7pPr marL="3200400" lvl="6" indent="-304800" algn="l" rtl="0">
              <a:lnSpc>
                <a:spcPct val="115000"/>
              </a:lnSpc>
              <a:spcBef>
                <a:spcPts val="1600"/>
              </a:spcBef>
              <a:spcAft>
                <a:spcPts val="0"/>
              </a:spcAft>
              <a:buSzPts val="1200"/>
              <a:buChar char="●"/>
              <a:defRPr sz="1200"/>
            </a:lvl7pPr>
            <a:lvl8pPr marL="3657600" lvl="7" indent="-304800" algn="l" rtl="0">
              <a:lnSpc>
                <a:spcPct val="115000"/>
              </a:lnSpc>
              <a:spcBef>
                <a:spcPts val="1600"/>
              </a:spcBef>
              <a:spcAft>
                <a:spcPts val="0"/>
              </a:spcAft>
              <a:buSzPts val="1200"/>
              <a:buChar char="○"/>
              <a:defRPr sz="1200"/>
            </a:lvl8pPr>
            <a:lvl9pPr marL="4114800" lvl="8" indent="-304800" algn="l" rtl="0">
              <a:lnSpc>
                <a:spcPct val="115000"/>
              </a:lnSpc>
              <a:spcBef>
                <a:spcPts val="1600"/>
              </a:spcBef>
              <a:spcAft>
                <a:spcPts val="1600"/>
              </a:spcAft>
              <a:buSzPts val="1200"/>
              <a:buChar char="■"/>
              <a:defRPr sz="1200"/>
            </a:lvl9pPr>
          </a:lstStyle>
          <a:p>
            <a:endParaRPr dirty="0"/>
          </a:p>
        </p:txBody>
      </p:sp>
      <p:sp>
        <p:nvSpPr>
          <p:cNvPr id="61" name="Google Shape;61;p1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rtl="0">
              <a:lnSpc>
                <a:spcPct val="115000"/>
              </a:lnSpc>
              <a:spcBef>
                <a:spcPts val="0"/>
              </a:spcBef>
              <a:spcAft>
                <a:spcPts val="0"/>
              </a:spcAft>
              <a:buSzPts val="1400"/>
              <a:buChar char="●"/>
              <a:defRPr sz="1400">
                <a:solidFill>
                  <a:schemeClr val="tx1"/>
                </a:solidFill>
              </a:defRPr>
            </a:lvl1pPr>
            <a:lvl2pPr marL="914400" lvl="1" indent="-304800" algn="l" rtl="0">
              <a:lnSpc>
                <a:spcPct val="115000"/>
              </a:lnSpc>
              <a:spcBef>
                <a:spcPts val="1600"/>
              </a:spcBef>
              <a:spcAft>
                <a:spcPts val="0"/>
              </a:spcAft>
              <a:buSzPts val="1200"/>
              <a:buChar char="○"/>
              <a:defRPr sz="1200"/>
            </a:lvl2pPr>
            <a:lvl3pPr marL="1371600" lvl="2" indent="-304800" algn="l" rtl="0">
              <a:lnSpc>
                <a:spcPct val="115000"/>
              </a:lnSpc>
              <a:spcBef>
                <a:spcPts val="1600"/>
              </a:spcBef>
              <a:spcAft>
                <a:spcPts val="0"/>
              </a:spcAft>
              <a:buSzPts val="1200"/>
              <a:buChar char="■"/>
              <a:defRPr sz="1200"/>
            </a:lvl3pPr>
            <a:lvl4pPr marL="1828800" lvl="3" indent="-304800" algn="l" rtl="0">
              <a:lnSpc>
                <a:spcPct val="115000"/>
              </a:lnSpc>
              <a:spcBef>
                <a:spcPts val="1600"/>
              </a:spcBef>
              <a:spcAft>
                <a:spcPts val="0"/>
              </a:spcAft>
              <a:buSzPts val="1200"/>
              <a:buChar char="●"/>
              <a:defRPr sz="1200"/>
            </a:lvl4pPr>
            <a:lvl5pPr marL="2286000" lvl="4" indent="-304800" algn="l" rtl="0">
              <a:lnSpc>
                <a:spcPct val="115000"/>
              </a:lnSpc>
              <a:spcBef>
                <a:spcPts val="1600"/>
              </a:spcBef>
              <a:spcAft>
                <a:spcPts val="0"/>
              </a:spcAft>
              <a:buSzPts val="1200"/>
              <a:buChar char="○"/>
              <a:defRPr sz="1200"/>
            </a:lvl5pPr>
            <a:lvl6pPr marL="2743200" lvl="5" indent="-304800" algn="l" rtl="0">
              <a:lnSpc>
                <a:spcPct val="115000"/>
              </a:lnSpc>
              <a:spcBef>
                <a:spcPts val="1600"/>
              </a:spcBef>
              <a:spcAft>
                <a:spcPts val="0"/>
              </a:spcAft>
              <a:buSzPts val="1200"/>
              <a:buChar char="■"/>
              <a:defRPr sz="1200"/>
            </a:lvl6pPr>
            <a:lvl7pPr marL="3200400" lvl="6" indent="-304800" algn="l" rtl="0">
              <a:lnSpc>
                <a:spcPct val="115000"/>
              </a:lnSpc>
              <a:spcBef>
                <a:spcPts val="1600"/>
              </a:spcBef>
              <a:spcAft>
                <a:spcPts val="0"/>
              </a:spcAft>
              <a:buSzPts val="1200"/>
              <a:buChar char="●"/>
              <a:defRPr sz="1200"/>
            </a:lvl7pPr>
            <a:lvl8pPr marL="3657600" lvl="7" indent="-304800" algn="l" rtl="0">
              <a:lnSpc>
                <a:spcPct val="115000"/>
              </a:lnSpc>
              <a:spcBef>
                <a:spcPts val="1600"/>
              </a:spcBef>
              <a:spcAft>
                <a:spcPts val="0"/>
              </a:spcAft>
              <a:buSzPts val="1200"/>
              <a:buChar char="○"/>
              <a:defRPr sz="1200"/>
            </a:lvl8pPr>
            <a:lvl9pPr marL="4114800" lvl="8" indent="-304800" algn="l" rtl="0">
              <a:lnSpc>
                <a:spcPct val="115000"/>
              </a:lnSpc>
              <a:spcBef>
                <a:spcPts val="1600"/>
              </a:spcBef>
              <a:spcAft>
                <a:spcPts val="1600"/>
              </a:spcAft>
              <a:buSzPts val="1200"/>
              <a:buChar char="■"/>
              <a:defRPr sz="1200"/>
            </a:lvl9pPr>
          </a:lstStyle>
          <a:p>
            <a:endParaRPr dirty="0"/>
          </a:p>
        </p:txBody>
      </p:sp>
      <p:sp>
        <p:nvSpPr>
          <p:cNvPr id="62" name="Google Shape;62;p15"/>
          <p:cNvSpPr txBox="1">
            <a:spLocks noGrp="1"/>
          </p:cNvSpPr>
          <p:nvPr>
            <p:ph type="sldNum" idx="12"/>
          </p:nvPr>
        </p:nvSpPr>
        <p:spPr>
          <a:xfrm>
            <a:off x="8611405" y="4755475"/>
            <a:ext cx="441789" cy="336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736608484"/>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8950909"/>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496664630"/>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03663290"/>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3008283118"/>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4119952302"/>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851082749"/>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4" name="Google Shape;24;p5"/>
          <p:cNvSpPr txBox="1">
            <a:spLocks noGrp="1"/>
          </p:cNvSpPr>
          <p:nvPr>
            <p:ph type="sldNum" idx="12"/>
          </p:nvPr>
        </p:nvSpPr>
        <p:spPr>
          <a:xfrm>
            <a:off x="8513106" y="4698475"/>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9001621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solidFill>
                  <a:schemeClr val="accent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dirty="0"/>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26294439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2967941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6"/>
        <p:cNvGrpSpPr/>
        <p:nvPr/>
      </p:nvGrpSpPr>
      <p:grpSpPr>
        <a:xfrm>
          <a:off x="0" y="0"/>
          <a:ext cx="0" cy="0"/>
          <a:chOff x="0" y="0"/>
          <a:chExt cx="0" cy="0"/>
        </a:xfrm>
      </p:grpSpPr>
      <p:sp>
        <p:nvSpPr>
          <p:cNvPr id="67" name="Google Shape;67;p1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SzPts val="2800"/>
              <a:buNone/>
              <a:defRPr>
                <a:solidFill>
                  <a:schemeClr val="accent1"/>
                </a:solidFill>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dirty="0"/>
          </a:p>
        </p:txBody>
      </p:sp>
      <p:sp>
        <p:nvSpPr>
          <p:cNvPr id="68" name="Google Shape;68;p1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rtl="0">
              <a:lnSpc>
                <a:spcPct val="115000"/>
              </a:lnSpc>
              <a:spcBef>
                <a:spcPts val="0"/>
              </a:spcBef>
              <a:spcAft>
                <a:spcPts val="0"/>
              </a:spcAft>
              <a:buSzPts val="1800"/>
              <a:buChar char="●"/>
              <a:defRPr/>
            </a:lvl1pPr>
            <a:lvl2pPr marL="914400" lvl="1" indent="-317500" algn="l" rtl="0">
              <a:lnSpc>
                <a:spcPct val="115000"/>
              </a:lnSpc>
              <a:spcBef>
                <a:spcPts val="1600"/>
              </a:spcBef>
              <a:spcAft>
                <a:spcPts val="0"/>
              </a:spcAft>
              <a:buSzPts val="1400"/>
              <a:buChar char="○"/>
              <a:defRPr/>
            </a:lvl2pPr>
            <a:lvl3pPr marL="1371600" lvl="2" indent="-317500" algn="l" rtl="0">
              <a:lnSpc>
                <a:spcPct val="115000"/>
              </a:lnSpc>
              <a:spcBef>
                <a:spcPts val="1600"/>
              </a:spcBef>
              <a:spcAft>
                <a:spcPts val="0"/>
              </a:spcAft>
              <a:buSzPts val="1400"/>
              <a:buChar char="■"/>
              <a:defRPr/>
            </a:lvl3pPr>
            <a:lvl4pPr marL="1828800" lvl="3" indent="-317500" algn="l" rtl="0">
              <a:lnSpc>
                <a:spcPct val="115000"/>
              </a:lnSpc>
              <a:spcBef>
                <a:spcPts val="1600"/>
              </a:spcBef>
              <a:spcAft>
                <a:spcPts val="0"/>
              </a:spcAft>
              <a:buSzPts val="1400"/>
              <a:buChar char="●"/>
              <a:defRPr/>
            </a:lvl4pPr>
            <a:lvl5pPr marL="2286000" lvl="4" indent="-317500" algn="l" rtl="0">
              <a:lnSpc>
                <a:spcPct val="115000"/>
              </a:lnSpc>
              <a:spcBef>
                <a:spcPts val="1600"/>
              </a:spcBef>
              <a:spcAft>
                <a:spcPts val="0"/>
              </a:spcAft>
              <a:buSzPts val="1400"/>
              <a:buChar char="○"/>
              <a:defRPr/>
            </a:lvl5pPr>
            <a:lvl6pPr marL="2743200" lvl="5" indent="-317500" algn="l" rtl="0">
              <a:lnSpc>
                <a:spcPct val="115000"/>
              </a:lnSpc>
              <a:spcBef>
                <a:spcPts val="1600"/>
              </a:spcBef>
              <a:spcAft>
                <a:spcPts val="0"/>
              </a:spcAft>
              <a:buSzPts val="1400"/>
              <a:buChar char="■"/>
              <a:defRPr/>
            </a:lvl6pPr>
            <a:lvl7pPr marL="3200400" lvl="6" indent="-317500" algn="l" rtl="0">
              <a:lnSpc>
                <a:spcPct val="115000"/>
              </a:lnSpc>
              <a:spcBef>
                <a:spcPts val="1600"/>
              </a:spcBef>
              <a:spcAft>
                <a:spcPts val="0"/>
              </a:spcAft>
              <a:buSzPts val="1400"/>
              <a:buChar char="●"/>
              <a:defRPr/>
            </a:lvl7pPr>
            <a:lvl8pPr marL="3657600" lvl="7" indent="-317500" algn="l" rtl="0">
              <a:lnSpc>
                <a:spcPct val="115000"/>
              </a:lnSpc>
              <a:spcBef>
                <a:spcPts val="1600"/>
              </a:spcBef>
              <a:spcAft>
                <a:spcPts val="0"/>
              </a:spcAft>
              <a:buSzPts val="1400"/>
              <a:buChar char="○"/>
              <a:defRPr/>
            </a:lvl8pPr>
            <a:lvl9pPr marL="4114800" lvl="8" indent="-317500" algn="l" rtl="0">
              <a:lnSpc>
                <a:spcPct val="115000"/>
              </a:lnSpc>
              <a:spcBef>
                <a:spcPts val="1600"/>
              </a:spcBef>
              <a:spcAft>
                <a:spcPts val="1600"/>
              </a:spcAft>
              <a:buSzPts val="1400"/>
              <a:buChar char="■"/>
              <a:defRPr/>
            </a:lvl9pPr>
          </a:lstStyle>
          <a:p>
            <a:endParaRPr dirty="0"/>
          </a:p>
        </p:txBody>
      </p:sp>
      <p:sp>
        <p:nvSpPr>
          <p:cNvPr id="69" name="Google Shape;69;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70"/>
        <p:cNvGrpSpPr/>
        <p:nvPr/>
      </p:nvGrpSpPr>
      <p:grpSpPr>
        <a:xfrm>
          <a:off x="0" y="0"/>
          <a:ext cx="0" cy="0"/>
          <a:chOff x="0" y="0"/>
          <a:chExt cx="0" cy="0"/>
        </a:xfrm>
      </p:grpSpPr>
      <p:sp>
        <p:nvSpPr>
          <p:cNvPr id="71" name="Google Shape;71;p18"/>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12000"/>
              <a:buNone/>
              <a:defRPr sz="12000">
                <a:solidFill>
                  <a:schemeClr val="accent1"/>
                </a:solidFill>
              </a:defRPr>
            </a:lvl1pPr>
            <a:lvl2pPr lvl="1" algn="ctr" rtl="0">
              <a:lnSpc>
                <a:spcPct val="100000"/>
              </a:lnSpc>
              <a:spcBef>
                <a:spcPts val="0"/>
              </a:spcBef>
              <a:spcAft>
                <a:spcPts val="0"/>
              </a:spcAft>
              <a:buSzPts val="12000"/>
              <a:buNone/>
              <a:defRPr sz="12000"/>
            </a:lvl2pPr>
            <a:lvl3pPr lvl="2" algn="ctr" rtl="0">
              <a:lnSpc>
                <a:spcPct val="100000"/>
              </a:lnSpc>
              <a:spcBef>
                <a:spcPts val="0"/>
              </a:spcBef>
              <a:spcAft>
                <a:spcPts val="0"/>
              </a:spcAft>
              <a:buSzPts val="12000"/>
              <a:buNone/>
              <a:defRPr sz="12000"/>
            </a:lvl3pPr>
            <a:lvl4pPr lvl="3" algn="ctr" rtl="0">
              <a:lnSpc>
                <a:spcPct val="100000"/>
              </a:lnSpc>
              <a:spcBef>
                <a:spcPts val="0"/>
              </a:spcBef>
              <a:spcAft>
                <a:spcPts val="0"/>
              </a:spcAft>
              <a:buSzPts val="12000"/>
              <a:buNone/>
              <a:defRPr sz="12000"/>
            </a:lvl4pPr>
            <a:lvl5pPr lvl="4" algn="ctr" rtl="0">
              <a:lnSpc>
                <a:spcPct val="100000"/>
              </a:lnSpc>
              <a:spcBef>
                <a:spcPts val="0"/>
              </a:spcBef>
              <a:spcAft>
                <a:spcPts val="0"/>
              </a:spcAft>
              <a:buSzPts val="12000"/>
              <a:buNone/>
              <a:defRPr sz="12000"/>
            </a:lvl5pPr>
            <a:lvl6pPr lvl="5" algn="ctr" rtl="0">
              <a:lnSpc>
                <a:spcPct val="100000"/>
              </a:lnSpc>
              <a:spcBef>
                <a:spcPts val="0"/>
              </a:spcBef>
              <a:spcAft>
                <a:spcPts val="0"/>
              </a:spcAft>
              <a:buSzPts val="12000"/>
              <a:buNone/>
              <a:defRPr sz="12000"/>
            </a:lvl6pPr>
            <a:lvl7pPr lvl="6" algn="ctr" rtl="0">
              <a:lnSpc>
                <a:spcPct val="100000"/>
              </a:lnSpc>
              <a:spcBef>
                <a:spcPts val="0"/>
              </a:spcBef>
              <a:spcAft>
                <a:spcPts val="0"/>
              </a:spcAft>
              <a:buSzPts val="12000"/>
              <a:buNone/>
              <a:defRPr sz="12000"/>
            </a:lvl7pPr>
            <a:lvl8pPr lvl="7" algn="ctr" rtl="0">
              <a:lnSpc>
                <a:spcPct val="100000"/>
              </a:lnSpc>
              <a:spcBef>
                <a:spcPts val="0"/>
              </a:spcBef>
              <a:spcAft>
                <a:spcPts val="0"/>
              </a:spcAft>
              <a:buSzPts val="12000"/>
              <a:buNone/>
              <a:defRPr sz="12000"/>
            </a:lvl8pPr>
            <a:lvl9pPr lvl="8" algn="ctr" rtl="0">
              <a:lnSpc>
                <a:spcPct val="100000"/>
              </a:lnSpc>
              <a:spcBef>
                <a:spcPts val="0"/>
              </a:spcBef>
              <a:spcAft>
                <a:spcPts val="0"/>
              </a:spcAft>
              <a:buSzPts val="12000"/>
              <a:buNone/>
              <a:defRPr sz="12000"/>
            </a:lvl9pPr>
          </a:lstStyle>
          <a:p>
            <a:r>
              <a:rPr dirty="0"/>
              <a:t>xx%</a:t>
            </a:r>
          </a:p>
        </p:txBody>
      </p:sp>
      <p:sp>
        <p:nvSpPr>
          <p:cNvPr id="72" name="Google Shape;72;p18"/>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rtl="0">
              <a:lnSpc>
                <a:spcPct val="115000"/>
              </a:lnSpc>
              <a:spcBef>
                <a:spcPts val="0"/>
              </a:spcBef>
              <a:spcAft>
                <a:spcPts val="0"/>
              </a:spcAft>
              <a:buSzPts val="1800"/>
              <a:buChar char="●"/>
              <a:defRPr>
                <a:solidFill>
                  <a:schemeClr val="tx1"/>
                </a:solidFill>
              </a:defRPr>
            </a:lvl1pPr>
            <a:lvl2pPr marL="914400" lvl="1" indent="-317500" algn="ctr" rtl="0">
              <a:lnSpc>
                <a:spcPct val="115000"/>
              </a:lnSpc>
              <a:spcBef>
                <a:spcPts val="1600"/>
              </a:spcBef>
              <a:spcAft>
                <a:spcPts val="0"/>
              </a:spcAft>
              <a:buSzPts val="1400"/>
              <a:buChar char="○"/>
              <a:defRPr/>
            </a:lvl2pPr>
            <a:lvl3pPr marL="1371600" lvl="2" indent="-317500" algn="ctr" rtl="0">
              <a:lnSpc>
                <a:spcPct val="115000"/>
              </a:lnSpc>
              <a:spcBef>
                <a:spcPts val="1600"/>
              </a:spcBef>
              <a:spcAft>
                <a:spcPts val="0"/>
              </a:spcAft>
              <a:buSzPts val="1400"/>
              <a:buChar char="■"/>
              <a:defRPr/>
            </a:lvl3pPr>
            <a:lvl4pPr marL="1828800" lvl="3" indent="-317500" algn="ctr" rtl="0">
              <a:lnSpc>
                <a:spcPct val="115000"/>
              </a:lnSpc>
              <a:spcBef>
                <a:spcPts val="1600"/>
              </a:spcBef>
              <a:spcAft>
                <a:spcPts val="0"/>
              </a:spcAft>
              <a:buSzPts val="1400"/>
              <a:buChar char="●"/>
              <a:defRPr/>
            </a:lvl4pPr>
            <a:lvl5pPr marL="2286000" lvl="4" indent="-317500" algn="ctr" rtl="0">
              <a:lnSpc>
                <a:spcPct val="115000"/>
              </a:lnSpc>
              <a:spcBef>
                <a:spcPts val="1600"/>
              </a:spcBef>
              <a:spcAft>
                <a:spcPts val="0"/>
              </a:spcAft>
              <a:buSzPts val="1400"/>
              <a:buChar char="○"/>
              <a:defRPr/>
            </a:lvl5pPr>
            <a:lvl6pPr marL="2743200" lvl="5" indent="-317500" algn="ctr" rtl="0">
              <a:lnSpc>
                <a:spcPct val="115000"/>
              </a:lnSpc>
              <a:spcBef>
                <a:spcPts val="1600"/>
              </a:spcBef>
              <a:spcAft>
                <a:spcPts val="0"/>
              </a:spcAft>
              <a:buSzPts val="1400"/>
              <a:buChar char="■"/>
              <a:defRPr/>
            </a:lvl6pPr>
            <a:lvl7pPr marL="3200400" lvl="6" indent="-317500" algn="ctr" rtl="0">
              <a:lnSpc>
                <a:spcPct val="115000"/>
              </a:lnSpc>
              <a:spcBef>
                <a:spcPts val="1600"/>
              </a:spcBef>
              <a:spcAft>
                <a:spcPts val="0"/>
              </a:spcAft>
              <a:buSzPts val="1400"/>
              <a:buChar char="●"/>
              <a:defRPr/>
            </a:lvl7pPr>
            <a:lvl8pPr marL="3657600" lvl="7" indent="-317500" algn="ctr" rtl="0">
              <a:lnSpc>
                <a:spcPct val="115000"/>
              </a:lnSpc>
              <a:spcBef>
                <a:spcPts val="1600"/>
              </a:spcBef>
              <a:spcAft>
                <a:spcPts val="0"/>
              </a:spcAft>
              <a:buSzPts val="1400"/>
              <a:buChar char="○"/>
              <a:defRPr/>
            </a:lvl8pPr>
            <a:lvl9pPr marL="4114800" lvl="8" indent="-317500" algn="ctr" rtl="0">
              <a:lnSpc>
                <a:spcPct val="115000"/>
              </a:lnSpc>
              <a:spcBef>
                <a:spcPts val="1600"/>
              </a:spcBef>
              <a:spcAft>
                <a:spcPts val="1600"/>
              </a:spcAft>
              <a:buSzPts val="1400"/>
              <a:buChar char="■"/>
              <a:defRPr/>
            </a:lvl9pPr>
          </a:lstStyle>
          <a:p>
            <a:endParaRPr dirty="0"/>
          </a:p>
        </p:txBody>
      </p:sp>
      <p:sp>
        <p:nvSpPr>
          <p:cNvPr id="73" name="Google Shape;73;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4"/>
        <p:cNvGrpSpPr/>
        <p:nvPr/>
      </p:nvGrpSpPr>
      <p:grpSpPr>
        <a:xfrm>
          <a:off x="0" y="0"/>
          <a:ext cx="0" cy="0"/>
          <a:chOff x="0" y="0"/>
          <a:chExt cx="0" cy="0"/>
        </a:xfrm>
      </p:grpSpPr>
      <p:sp>
        <p:nvSpPr>
          <p:cNvPr id="75" name="Google Shape;75;p1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SzPts val="2800"/>
              <a:buNone/>
              <a:defRPr>
                <a:solidFill>
                  <a:schemeClr val="accent1"/>
                </a:solidFill>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dirty="0"/>
          </a:p>
        </p:txBody>
      </p:sp>
      <p:sp>
        <p:nvSpPr>
          <p:cNvPr id="76" name="Google Shape;76;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7"/>
        <p:cNvGrpSpPr/>
        <p:nvPr/>
      </p:nvGrpSpPr>
      <p:grpSpPr>
        <a:xfrm>
          <a:off x="0" y="0"/>
          <a:ext cx="0" cy="0"/>
          <a:chOff x="0" y="0"/>
          <a:chExt cx="0" cy="0"/>
        </a:xfrm>
      </p:grpSpPr>
      <p:sp>
        <p:nvSpPr>
          <p:cNvPr id="78" name="Google Shape;78;p20"/>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2400"/>
              <a:buNone/>
              <a:defRPr sz="2400">
                <a:solidFill>
                  <a:schemeClr val="accent1"/>
                </a:solidFill>
              </a:defRPr>
            </a:lvl1pPr>
            <a:lvl2pPr lvl="1" algn="l" rtl="0">
              <a:lnSpc>
                <a:spcPct val="100000"/>
              </a:lnSpc>
              <a:spcBef>
                <a:spcPts val="0"/>
              </a:spcBef>
              <a:spcAft>
                <a:spcPts val="0"/>
              </a:spcAft>
              <a:buSzPts val="2400"/>
              <a:buNone/>
              <a:defRPr sz="2400"/>
            </a:lvl2pPr>
            <a:lvl3pPr lvl="2" algn="l" rtl="0">
              <a:lnSpc>
                <a:spcPct val="100000"/>
              </a:lnSpc>
              <a:spcBef>
                <a:spcPts val="0"/>
              </a:spcBef>
              <a:spcAft>
                <a:spcPts val="0"/>
              </a:spcAft>
              <a:buSzPts val="2400"/>
              <a:buNone/>
              <a:defRPr sz="2400"/>
            </a:lvl3pPr>
            <a:lvl4pPr lvl="3" algn="l" rtl="0">
              <a:lnSpc>
                <a:spcPct val="100000"/>
              </a:lnSpc>
              <a:spcBef>
                <a:spcPts val="0"/>
              </a:spcBef>
              <a:spcAft>
                <a:spcPts val="0"/>
              </a:spcAft>
              <a:buSzPts val="2400"/>
              <a:buNone/>
              <a:defRPr sz="2400"/>
            </a:lvl4pPr>
            <a:lvl5pPr lvl="4" algn="l" rtl="0">
              <a:lnSpc>
                <a:spcPct val="100000"/>
              </a:lnSpc>
              <a:spcBef>
                <a:spcPts val="0"/>
              </a:spcBef>
              <a:spcAft>
                <a:spcPts val="0"/>
              </a:spcAft>
              <a:buSzPts val="2400"/>
              <a:buNone/>
              <a:defRPr sz="2400"/>
            </a:lvl5pPr>
            <a:lvl6pPr lvl="5" algn="l" rtl="0">
              <a:lnSpc>
                <a:spcPct val="100000"/>
              </a:lnSpc>
              <a:spcBef>
                <a:spcPts val="0"/>
              </a:spcBef>
              <a:spcAft>
                <a:spcPts val="0"/>
              </a:spcAft>
              <a:buSzPts val="2400"/>
              <a:buNone/>
              <a:defRPr sz="2400"/>
            </a:lvl6pPr>
            <a:lvl7pPr lvl="6" algn="l" rtl="0">
              <a:lnSpc>
                <a:spcPct val="100000"/>
              </a:lnSpc>
              <a:spcBef>
                <a:spcPts val="0"/>
              </a:spcBef>
              <a:spcAft>
                <a:spcPts val="0"/>
              </a:spcAft>
              <a:buSzPts val="2400"/>
              <a:buNone/>
              <a:defRPr sz="2400"/>
            </a:lvl7pPr>
            <a:lvl8pPr lvl="7" algn="l" rtl="0">
              <a:lnSpc>
                <a:spcPct val="100000"/>
              </a:lnSpc>
              <a:spcBef>
                <a:spcPts val="0"/>
              </a:spcBef>
              <a:spcAft>
                <a:spcPts val="0"/>
              </a:spcAft>
              <a:buSzPts val="2400"/>
              <a:buNone/>
              <a:defRPr sz="2400"/>
            </a:lvl8pPr>
            <a:lvl9pPr lvl="8" algn="l" rtl="0">
              <a:lnSpc>
                <a:spcPct val="100000"/>
              </a:lnSpc>
              <a:spcBef>
                <a:spcPts val="0"/>
              </a:spcBef>
              <a:spcAft>
                <a:spcPts val="0"/>
              </a:spcAft>
              <a:buSzPts val="2400"/>
              <a:buNone/>
              <a:defRPr sz="2400"/>
            </a:lvl9pPr>
          </a:lstStyle>
          <a:p>
            <a:endParaRPr dirty="0"/>
          </a:p>
        </p:txBody>
      </p:sp>
      <p:sp>
        <p:nvSpPr>
          <p:cNvPr id="79" name="Google Shape;79;p20"/>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rtl="0">
              <a:lnSpc>
                <a:spcPct val="115000"/>
              </a:lnSpc>
              <a:spcBef>
                <a:spcPts val="0"/>
              </a:spcBef>
              <a:spcAft>
                <a:spcPts val="0"/>
              </a:spcAft>
              <a:buSzPts val="1200"/>
              <a:buChar char="●"/>
              <a:defRPr sz="1200">
                <a:solidFill>
                  <a:schemeClr val="tx1"/>
                </a:solidFill>
              </a:defRPr>
            </a:lvl1pPr>
            <a:lvl2pPr marL="914400" lvl="1" indent="-304800" algn="l" rtl="0">
              <a:lnSpc>
                <a:spcPct val="115000"/>
              </a:lnSpc>
              <a:spcBef>
                <a:spcPts val="1600"/>
              </a:spcBef>
              <a:spcAft>
                <a:spcPts val="0"/>
              </a:spcAft>
              <a:buSzPts val="1200"/>
              <a:buChar char="○"/>
              <a:defRPr sz="1200"/>
            </a:lvl2pPr>
            <a:lvl3pPr marL="1371600" lvl="2" indent="-304800" algn="l" rtl="0">
              <a:lnSpc>
                <a:spcPct val="115000"/>
              </a:lnSpc>
              <a:spcBef>
                <a:spcPts val="1600"/>
              </a:spcBef>
              <a:spcAft>
                <a:spcPts val="0"/>
              </a:spcAft>
              <a:buSzPts val="1200"/>
              <a:buChar char="■"/>
              <a:defRPr sz="1200"/>
            </a:lvl3pPr>
            <a:lvl4pPr marL="1828800" lvl="3" indent="-304800" algn="l" rtl="0">
              <a:lnSpc>
                <a:spcPct val="115000"/>
              </a:lnSpc>
              <a:spcBef>
                <a:spcPts val="1600"/>
              </a:spcBef>
              <a:spcAft>
                <a:spcPts val="0"/>
              </a:spcAft>
              <a:buSzPts val="1200"/>
              <a:buChar char="●"/>
              <a:defRPr sz="1200"/>
            </a:lvl4pPr>
            <a:lvl5pPr marL="2286000" lvl="4" indent="-304800" algn="l" rtl="0">
              <a:lnSpc>
                <a:spcPct val="115000"/>
              </a:lnSpc>
              <a:spcBef>
                <a:spcPts val="1600"/>
              </a:spcBef>
              <a:spcAft>
                <a:spcPts val="0"/>
              </a:spcAft>
              <a:buSzPts val="1200"/>
              <a:buChar char="○"/>
              <a:defRPr sz="1200"/>
            </a:lvl5pPr>
            <a:lvl6pPr marL="2743200" lvl="5" indent="-304800" algn="l" rtl="0">
              <a:lnSpc>
                <a:spcPct val="115000"/>
              </a:lnSpc>
              <a:spcBef>
                <a:spcPts val="1600"/>
              </a:spcBef>
              <a:spcAft>
                <a:spcPts val="0"/>
              </a:spcAft>
              <a:buSzPts val="1200"/>
              <a:buChar char="■"/>
              <a:defRPr sz="1200"/>
            </a:lvl6pPr>
            <a:lvl7pPr marL="3200400" lvl="6" indent="-304800" algn="l" rtl="0">
              <a:lnSpc>
                <a:spcPct val="115000"/>
              </a:lnSpc>
              <a:spcBef>
                <a:spcPts val="1600"/>
              </a:spcBef>
              <a:spcAft>
                <a:spcPts val="0"/>
              </a:spcAft>
              <a:buSzPts val="1200"/>
              <a:buChar char="●"/>
              <a:defRPr sz="1200"/>
            </a:lvl7pPr>
            <a:lvl8pPr marL="3657600" lvl="7" indent="-304800" algn="l" rtl="0">
              <a:lnSpc>
                <a:spcPct val="115000"/>
              </a:lnSpc>
              <a:spcBef>
                <a:spcPts val="1600"/>
              </a:spcBef>
              <a:spcAft>
                <a:spcPts val="0"/>
              </a:spcAft>
              <a:buSzPts val="1200"/>
              <a:buChar char="○"/>
              <a:defRPr sz="1200"/>
            </a:lvl8pPr>
            <a:lvl9pPr marL="4114800" lvl="8" indent="-304800" algn="l" rtl="0">
              <a:lnSpc>
                <a:spcPct val="115000"/>
              </a:lnSpc>
              <a:spcBef>
                <a:spcPts val="1600"/>
              </a:spcBef>
              <a:spcAft>
                <a:spcPts val="1600"/>
              </a:spcAft>
              <a:buSzPts val="1200"/>
              <a:buChar char="■"/>
              <a:defRPr sz="1200"/>
            </a:lvl9pPr>
          </a:lstStyle>
          <a:p>
            <a:endParaRPr dirty="0"/>
          </a:p>
        </p:txBody>
      </p:sp>
      <p:sp>
        <p:nvSpPr>
          <p:cNvPr id="80" name="Google Shape;80;p2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81"/>
        <p:cNvGrpSpPr/>
        <p:nvPr/>
      </p:nvGrpSpPr>
      <p:grpSpPr>
        <a:xfrm>
          <a:off x="0" y="0"/>
          <a:ext cx="0" cy="0"/>
          <a:chOff x="0" y="0"/>
          <a:chExt cx="0" cy="0"/>
        </a:xfrm>
      </p:grpSpPr>
      <p:sp>
        <p:nvSpPr>
          <p:cNvPr id="82" name="Google Shape;82;p21"/>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rtl="0">
              <a:lnSpc>
                <a:spcPct val="100000"/>
              </a:lnSpc>
              <a:spcBef>
                <a:spcPts val="0"/>
              </a:spcBef>
              <a:spcAft>
                <a:spcPts val="0"/>
              </a:spcAft>
              <a:buSzPts val="4800"/>
              <a:buNone/>
              <a:defRPr sz="4800"/>
            </a:lvl1pPr>
            <a:lvl2pPr lvl="1" algn="l" rtl="0">
              <a:lnSpc>
                <a:spcPct val="100000"/>
              </a:lnSpc>
              <a:spcBef>
                <a:spcPts val="0"/>
              </a:spcBef>
              <a:spcAft>
                <a:spcPts val="0"/>
              </a:spcAft>
              <a:buSzPts val="4800"/>
              <a:buNone/>
              <a:defRPr sz="4800"/>
            </a:lvl2pPr>
            <a:lvl3pPr lvl="2" algn="l" rtl="0">
              <a:lnSpc>
                <a:spcPct val="100000"/>
              </a:lnSpc>
              <a:spcBef>
                <a:spcPts val="0"/>
              </a:spcBef>
              <a:spcAft>
                <a:spcPts val="0"/>
              </a:spcAft>
              <a:buSzPts val="4800"/>
              <a:buNone/>
              <a:defRPr sz="4800"/>
            </a:lvl3pPr>
            <a:lvl4pPr lvl="3" algn="l" rtl="0">
              <a:lnSpc>
                <a:spcPct val="100000"/>
              </a:lnSpc>
              <a:spcBef>
                <a:spcPts val="0"/>
              </a:spcBef>
              <a:spcAft>
                <a:spcPts val="0"/>
              </a:spcAft>
              <a:buSzPts val="4800"/>
              <a:buNone/>
              <a:defRPr sz="4800"/>
            </a:lvl4pPr>
            <a:lvl5pPr lvl="4" algn="l" rtl="0">
              <a:lnSpc>
                <a:spcPct val="100000"/>
              </a:lnSpc>
              <a:spcBef>
                <a:spcPts val="0"/>
              </a:spcBef>
              <a:spcAft>
                <a:spcPts val="0"/>
              </a:spcAft>
              <a:buSzPts val="4800"/>
              <a:buNone/>
              <a:defRPr sz="4800"/>
            </a:lvl5pPr>
            <a:lvl6pPr lvl="5" algn="l" rtl="0">
              <a:lnSpc>
                <a:spcPct val="100000"/>
              </a:lnSpc>
              <a:spcBef>
                <a:spcPts val="0"/>
              </a:spcBef>
              <a:spcAft>
                <a:spcPts val="0"/>
              </a:spcAft>
              <a:buSzPts val="4800"/>
              <a:buNone/>
              <a:defRPr sz="4800"/>
            </a:lvl6pPr>
            <a:lvl7pPr lvl="6" algn="l" rtl="0">
              <a:lnSpc>
                <a:spcPct val="100000"/>
              </a:lnSpc>
              <a:spcBef>
                <a:spcPts val="0"/>
              </a:spcBef>
              <a:spcAft>
                <a:spcPts val="0"/>
              </a:spcAft>
              <a:buSzPts val="4800"/>
              <a:buNone/>
              <a:defRPr sz="4800"/>
            </a:lvl7pPr>
            <a:lvl8pPr lvl="7" algn="l" rtl="0">
              <a:lnSpc>
                <a:spcPct val="100000"/>
              </a:lnSpc>
              <a:spcBef>
                <a:spcPts val="0"/>
              </a:spcBef>
              <a:spcAft>
                <a:spcPts val="0"/>
              </a:spcAft>
              <a:buSzPts val="4800"/>
              <a:buNone/>
              <a:defRPr sz="4800"/>
            </a:lvl8pPr>
            <a:lvl9pPr lvl="8" algn="l" rtl="0">
              <a:lnSpc>
                <a:spcPct val="100000"/>
              </a:lnSpc>
              <a:spcBef>
                <a:spcPts val="0"/>
              </a:spcBef>
              <a:spcAft>
                <a:spcPts val="0"/>
              </a:spcAft>
              <a:buSzPts val="4800"/>
              <a:buNone/>
              <a:defRPr sz="4800"/>
            </a:lvl9pPr>
          </a:lstStyle>
          <a:p>
            <a:endParaRPr/>
          </a:p>
        </p:txBody>
      </p:sp>
      <p:sp>
        <p:nvSpPr>
          <p:cNvPr id="83" name="Google Shape;83;p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4"/>
        <p:cNvGrpSpPr/>
        <p:nvPr/>
      </p:nvGrpSpPr>
      <p:grpSpPr>
        <a:xfrm>
          <a:off x="0" y="0"/>
          <a:ext cx="0" cy="0"/>
          <a:chOff x="0" y="0"/>
          <a:chExt cx="0" cy="0"/>
        </a:xfrm>
      </p:grpSpPr>
      <p:sp>
        <p:nvSpPr>
          <p:cNvPr id="85" name="Google Shape;85;p2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86" name="Google Shape;86;p22"/>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4200"/>
              <a:buNone/>
              <a:defRPr sz="4200">
                <a:solidFill>
                  <a:schemeClr val="accent1"/>
                </a:solidFill>
              </a:defRPr>
            </a:lvl1pPr>
            <a:lvl2pPr lvl="1" algn="ctr" rtl="0">
              <a:lnSpc>
                <a:spcPct val="100000"/>
              </a:lnSpc>
              <a:spcBef>
                <a:spcPts val="0"/>
              </a:spcBef>
              <a:spcAft>
                <a:spcPts val="0"/>
              </a:spcAft>
              <a:buSzPts val="4200"/>
              <a:buNone/>
              <a:defRPr sz="4200"/>
            </a:lvl2pPr>
            <a:lvl3pPr lvl="2" algn="ctr" rtl="0">
              <a:lnSpc>
                <a:spcPct val="100000"/>
              </a:lnSpc>
              <a:spcBef>
                <a:spcPts val="0"/>
              </a:spcBef>
              <a:spcAft>
                <a:spcPts val="0"/>
              </a:spcAft>
              <a:buSzPts val="4200"/>
              <a:buNone/>
              <a:defRPr sz="4200"/>
            </a:lvl3pPr>
            <a:lvl4pPr lvl="3" algn="ctr" rtl="0">
              <a:lnSpc>
                <a:spcPct val="100000"/>
              </a:lnSpc>
              <a:spcBef>
                <a:spcPts val="0"/>
              </a:spcBef>
              <a:spcAft>
                <a:spcPts val="0"/>
              </a:spcAft>
              <a:buSzPts val="4200"/>
              <a:buNone/>
              <a:defRPr sz="4200"/>
            </a:lvl4pPr>
            <a:lvl5pPr lvl="4" algn="ctr" rtl="0">
              <a:lnSpc>
                <a:spcPct val="100000"/>
              </a:lnSpc>
              <a:spcBef>
                <a:spcPts val="0"/>
              </a:spcBef>
              <a:spcAft>
                <a:spcPts val="0"/>
              </a:spcAft>
              <a:buSzPts val="4200"/>
              <a:buNone/>
              <a:defRPr sz="4200"/>
            </a:lvl5pPr>
            <a:lvl6pPr lvl="5" algn="ctr" rtl="0">
              <a:lnSpc>
                <a:spcPct val="100000"/>
              </a:lnSpc>
              <a:spcBef>
                <a:spcPts val="0"/>
              </a:spcBef>
              <a:spcAft>
                <a:spcPts val="0"/>
              </a:spcAft>
              <a:buSzPts val="4200"/>
              <a:buNone/>
              <a:defRPr sz="4200"/>
            </a:lvl6pPr>
            <a:lvl7pPr lvl="6" algn="ctr" rtl="0">
              <a:lnSpc>
                <a:spcPct val="100000"/>
              </a:lnSpc>
              <a:spcBef>
                <a:spcPts val="0"/>
              </a:spcBef>
              <a:spcAft>
                <a:spcPts val="0"/>
              </a:spcAft>
              <a:buSzPts val="4200"/>
              <a:buNone/>
              <a:defRPr sz="4200"/>
            </a:lvl7pPr>
            <a:lvl8pPr lvl="7" algn="ctr" rtl="0">
              <a:lnSpc>
                <a:spcPct val="100000"/>
              </a:lnSpc>
              <a:spcBef>
                <a:spcPts val="0"/>
              </a:spcBef>
              <a:spcAft>
                <a:spcPts val="0"/>
              </a:spcAft>
              <a:buSzPts val="4200"/>
              <a:buNone/>
              <a:defRPr sz="4200"/>
            </a:lvl8pPr>
            <a:lvl9pPr lvl="8" algn="ctr" rtl="0">
              <a:lnSpc>
                <a:spcPct val="100000"/>
              </a:lnSpc>
              <a:spcBef>
                <a:spcPts val="0"/>
              </a:spcBef>
              <a:spcAft>
                <a:spcPts val="0"/>
              </a:spcAft>
              <a:buSzPts val="4200"/>
              <a:buNone/>
              <a:defRPr sz="4200"/>
            </a:lvl9pPr>
          </a:lstStyle>
          <a:p>
            <a:endParaRPr dirty="0"/>
          </a:p>
        </p:txBody>
      </p:sp>
      <p:sp>
        <p:nvSpPr>
          <p:cNvPr id="87" name="Google Shape;87;p22"/>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solidFill>
                  <a:schemeClr val="tx1"/>
                </a:solidFill>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dirty="0"/>
          </a:p>
        </p:txBody>
      </p:sp>
      <p:sp>
        <p:nvSpPr>
          <p:cNvPr id="88" name="Google Shape;88;p22"/>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rtl="0">
              <a:lnSpc>
                <a:spcPct val="115000"/>
              </a:lnSpc>
              <a:spcBef>
                <a:spcPts val="0"/>
              </a:spcBef>
              <a:spcAft>
                <a:spcPts val="0"/>
              </a:spcAft>
              <a:buSzPts val="1800"/>
              <a:buChar char="●"/>
              <a:defRPr>
                <a:solidFill>
                  <a:schemeClr val="tx1"/>
                </a:solidFill>
              </a:defRPr>
            </a:lvl1pPr>
            <a:lvl2pPr marL="914400" lvl="1" indent="-317500" algn="l" rtl="0">
              <a:lnSpc>
                <a:spcPct val="115000"/>
              </a:lnSpc>
              <a:spcBef>
                <a:spcPts val="1600"/>
              </a:spcBef>
              <a:spcAft>
                <a:spcPts val="0"/>
              </a:spcAft>
              <a:buSzPts val="1400"/>
              <a:buChar char="○"/>
              <a:defRPr/>
            </a:lvl2pPr>
            <a:lvl3pPr marL="1371600" lvl="2" indent="-317500" algn="l" rtl="0">
              <a:lnSpc>
                <a:spcPct val="115000"/>
              </a:lnSpc>
              <a:spcBef>
                <a:spcPts val="1600"/>
              </a:spcBef>
              <a:spcAft>
                <a:spcPts val="0"/>
              </a:spcAft>
              <a:buSzPts val="1400"/>
              <a:buChar char="■"/>
              <a:defRPr/>
            </a:lvl3pPr>
            <a:lvl4pPr marL="1828800" lvl="3" indent="-317500" algn="l" rtl="0">
              <a:lnSpc>
                <a:spcPct val="115000"/>
              </a:lnSpc>
              <a:spcBef>
                <a:spcPts val="1600"/>
              </a:spcBef>
              <a:spcAft>
                <a:spcPts val="0"/>
              </a:spcAft>
              <a:buSzPts val="1400"/>
              <a:buChar char="●"/>
              <a:defRPr/>
            </a:lvl4pPr>
            <a:lvl5pPr marL="2286000" lvl="4" indent="-317500" algn="l" rtl="0">
              <a:lnSpc>
                <a:spcPct val="115000"/>
              </a:lnSpc>
              <a:spcBef>
                <a:spcPts val="1600"/>
              </a:spcBef>
              <a:spcAft>
                <a:spcPts val="0"/>
              </a:spcAft>
              <a:buSzPts val="1400"/>
              <a:buChar char="○"/>
              <a:defRPr/>
            </a:lvl5pPr>
            <a:lvl6pPr marL="2743200" lvl="5" indent="-317500" algn="l" rtl="0">
              <a:lnSpc>
                <a:spcPct val="115000"/>
              </a:lnSpc>
              <a:spcBef>
                <a:spcPts val="1600"/>
              </a:spcBef>
              <a:spcAft>
                <a:spcPts val="0"/>
              </a:spcAft>
              <a:buSzPts val="1400"/>
              <a:buChar char="■"/>
              <a:defRPr/>
            </a:lvl6pPr>
            <a:lvl7pPr marL="3200400" lvl="6" indent="-317500" algn="l" rtl="0">
              <a:lnSpc>
                <a:spcPct val="115000"/>
              </a:lnSpc>
              <a:spcBef>
                <a:spcPts val="1600"/>
              </a:spcBef>
              <a:spcAft>
                <a:spcPts val="0"/>
              </a:spcAft>
              <a:buSzPts val="1400"/>
              <a:buChar char="●"/>
              <a:defRPr/>
            </a:lvl7pPr>
            <a:lvl8pPr marL="3657600" lvl="7" indent="-317500" algn="l" rtl="0">
              <a:lnSpc>
                <a:spcPct val="115000"/>
              </a:lnSpc>
              <a:spcBef>
                <a:spcPts val="1600"/>
              </a:spcBef>
              <a:spcAft>
                <a:spcPts val="0"/>
              </a:spcAft>
              <a:buSzPts val="1400"/>
              <a:buChar char="○"/>
              <a:defRPr/>
            </a:lvl8pPr>
            <a:lvl9pPr marL="4114800" lvl="8" indent="-317500" algn="l" rtl="0">
              <a:lnSpc>
                <a:spcPct val="115000"/>
              </a:lnSpc>
              <a:spcBef>
                <a:spcPts val="1600"/>
              </a:spcBef>
              <a:spcAft>
                <a:spcPts val="1600"/>
              </a:spcAft>
              <a:buSzPts val="1400"/>
              <a:buChar char="■"/>
              <a:defRPr/>
            </a:lvl9pPr>
          </a:lstStyle>
          <a:p>
            <a:endParaRPr dirty="0"/>
          </a:p>
        </p:txBody>
      </p:sp>
      <p:sp>
        <p:nvSpPr>
          <p:cNvPr id="89" name="Google Shape;89;p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0"/>
        <p:cNvGrpSpPr/>
        <p:nvPr/>
      </p:nvGrpSpPr>
      <p:grpSpPr>
        <a:xfrm>
          <a:off x="0" y="0"/>
          <a:ext cx="0" cy="0"/>
          <a:chOff x="0" y="0"/>
          <a:chExt cx="0" cy="0"/>
        </a:xfrm>
      </p:grpSpPr>
      <p:sp>
        <p:nvSpPr>
          <p:cNvPr id="91" name="Google Shape;91;p23"/>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rtl="0">
              <a:lnSpc>
                <a:spcPct val="100000"/>
              </a:lnSpc>
              <a:spcBef>
                <a:spcPts val="0"/>
              </a:spcBef>
              <a:spcAft>
                <a:spcPts val="0"/>
              </a:spcAft>
              <a:buSzPts val="1800"/>
              <a:buNone/>
              <a:defRPr>
                <a:solidFill>
                  <a:schemeClr val="tx1"/>
                </a:solidFill>
              </a:defRPr>
            </a:lvl1pPr>
          </a:lstStyle>
          <a:p>
            <a:endParaRPr dirty="0"/>
          </a:p>
        </p:txBody>
      </p:sp>
      <p:sp>
        <p:nvSpPr>
          <p:cNvPr id="92" name="Google Shape;92;p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18" Type="http://schemas.openxmlformats.org/officeDocument/2006/relationships/slideLayout" Target="../slideLayouts/slideLayout2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slideLayout" Target="../slideLayouts/slideLayout27.xml"/><Relationship Id="rId2" Type="http://schemas.openxmlformats.org/officeDocument/2006/relationships/slideLayout" Target="../slideLayouts/slideLayout12.xml"/><Relationship Id="rId16" Type="http://schemas.openxmlformats.org/officeDocument/2006/relationships/slideLayout" Target="../slideLayouts/slideLayout26.xml"/><Relationship Id="rId20" Type="http://schemas.openxmlformats.org/officeDocument/2006/relationships/theme" Target="../theme/theme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10" Type="http://schemas.openxmlformats.org/officeDocument/2006/relationships/slideLayout" Target="../slideLayouts/slideLayout20.xml"/><Relationship Id="rId19" Type="http://schemas.openxmlformats.org/officeDocument/2006/relationships/slideLayout" Target="../slideLayouts/slideLayout29.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dirty="0"/>
          </a:p>
        </p:txBody>
      </p:sp>
      <p:sp>
        <p:nvSpPr>
          <p:cNvPr id="52" name="Google Shape;52;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dirty="0"/>
          </a:p>
        </p:txBody>
      </p:sp>
      <p:sp>
        <p:nvSpPr>
          <p:cNvPr id="53" name="Google Shape;53;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fld id="{B61BEF0D-F0BB-DE4B-95CE-6DB70DBA9567}" type="datetimeFigureOut">
              <a:rPr lang="en-US" dirty="0"/>
              <a:pPr/>
              <a:t>10/20/2020</a:t>
            </a:fld>
            <a:endParaRPr lang="en-US" dirty="0"/>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99946513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 id="2147483710" r:id="rId17"/>
    <p:sldLayoutId id="2147483711" r:id="rId18"/>
    <p:sldLayoutId id="2147483712" r:id="rId19"/>
  </p:sldLayoutIdLst>
  <p:hf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8.xml"/><Relationship Id="rId5" Type="http://schemas.openxmlformats.org/officeDocument/2006/relationships/image" Target="../media/image1.png"/><Relationship Id="rId4" Type="http://schemas.openxmlformats.org/officeDocument/2006/relationships/image" Target="../media/image3.svg"/></Relationships>
</file>

<file path=ppt/slides/_rels/slide11.xml.rels><?xml version="1.0" encoding="UTF-8" standalone="yes"?>
<Relationships xmlns="http://schemas.openxmlformats.org/package/2006/relationships"><Relationship Id="rId3" Type="http://schemas.openxmlformats.org/officeDocument/2006/relationships/hyperlink" Target="https://www.nhs.uk/common-health-questions/lifestyle/what-are-the-health-risks-of-smokin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nhs.uk/live-well/quit-smoking/passive-smoking-protect-your-family-and-friend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8.xml"/><Relationship Id="rId5" Type="http://schemas.openxmlformats.org/officeDocument/2006/relationships/image" Target="../media/image1.png"/><Relationship Id="rId4" Type="http://schemas.openxmlformats.org/officeDocument/2006/relationships/image" Target="../media/image5.sv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nhs.uk/live-well/alcohol-support/the-risks-of-drinking-too-much/"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gov.uk/government/publications/new-rules-about-tobacco-e-cigarettes-and-smoking-1-october-2015/new-rules-about-tobacco-e-cigarettes-and-smoking-1-october-2015"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www.gov.uk/alcohol-young-people-law"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nhs.uk/live-well/healthy-body/addiction-what-is-it/"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8.xml"/></Relationships>
</file>

<file path=ppt/slides/_rels/slide25.xml.rels><?xml version="1.0" encoding="UTF-8" standalone="yes"?>
<Relationships xmlns="http://schemas.openxmlformats.org/package/2006/relationships"><Relationship Id="rId3" Type="http://schemas.openxmlformats.org/officeDocument/2006/relationships/hyperlink" Target="https://www.talktofrank.com/drugs-a-z" TargetMode="External"/><Relationship Id="rId2" Type="http://schemas.openxmlformats.org/officeDocument/2006/relationships/notesSlide" Target="../notesSlides/notesSlide25.xml"/><Relationship Id="rId1" Type="http://schemas.openxmlformats.org/officeDocument/2006/relationships/slideLayout" Target="../slideLayouts/slideLayout27.xml"/></Relationships>
</file>

<file path=ppt/slides/_rels/slide26.xml.rels><?xml version="1.0" encoding="UTF-8" standalone="yes"?>
<Relationships xmlns="http://schemas.openxmlformats.org/package/2006/relationships"><Relationship Id="rId3" Type="http://schemas.openxmlformats.org/officeDocument/2006/relationships/hyperlink" Target="https://www.nhs.uk/live-well/" TargetMode="External"/><Relationship Id="rId2" Type="http://schemas.openxmlformats.org/officeDocument/2006/relationships/notesSlide" Target="../notesSlides/notesSlide26.xml"/><Relationship Id="rId1" Type="http://schemas.openxmlformats.org/officeDocument/2006/relationships/slideLayout" Target="../slideLayouts/slideLayout27.xml"/><Relationship Id="rId6" Type="http://schemas.openxmlformats.org/officeDocument/2006/relationships/hyperlink" Target="https://www.missingpeople.org.uk/how-we-can-help/safecall/975-self-referral.html" TargetMode="External"/><Relationship Id="rId5" Type="http://schemas.openxmlformats.org/officeDocument/2006/relationships/hyperlink" Target="https://www.childline.org.uk/" TargetMode="External"/><Relationship Id="rId4" Type="http://schemas.openxmlformats.org/officeDocument/2006/relationships/hyperlink" Target="https://www.nhs.uk/smokefree"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3" Type="http://schemas.openxmlformats.org/officeDocument/2006/relationships/hyperlink" Target="http://www.quit.org.uk/wp-content/uploads/2017/09/PrimaryResourcePack.pdf" TargetMode="External"/><Relationship Id="rId2" Type="http://schemas.openxmlformats.org/officeDocument/2006/relationships/notesSlide" Target="../notesSlides/notesSlide7.xml"/><Relationship Id="rId1" Type="http://schemas.openxmlformats.org/officeDocument/2006/relationships/slideLayout" Target="../slideLayouts/slideLayout27.xml"/><Relationship Id="rId4" Type="http://schemas.openxmlformats.org/officeDocument/2006/relationships/hyperlink" Target="https://www.bbc.co.uk/bitesize/topics/zrffr82/articles/zg982nb"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98"/>
        <p:cNvGrpSpPr/>
        <p:nvPr/>
      </p:nvGrpSpPr>
      <p:grpSpPr>
        <a:xfrm>
          <a:off x="0" y="0"/>
          <a:ext cx="0" cy="0"/>
          <a:chOff x="0" y="0"/>
          <a:chExt cx="0" cy="0"/>
        </a:xfrm>
      </p:grpSpPr>
      <p:sp>
        <p:nvSpPr>
          <p:cNvPr id="99" name="Google Shape;99;p25"/>
          <p:cNvSpPr txBox="1">
            <a:spLocks noGrp="1"/>
          </p:cNvSpPr>
          <p:nvPr>
            <p:ph type="ctrTitle"/>
          </p:nvPr>
        </p:nvSpPr>
        <p:spPr>
          <a:xfrm>
            <a:off x="311700" y="1822325"/>
            <a:ext cx="8520600" cy="975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600" dirty="0"/>
              <a:t>Teaching about </a:t>
            </a:r>
            <a:r>
              <a:rPr lang="en-GB" sz="3600" b="1" dirty="0"/>
              <a:t>drugs, alcohol </a:t>
            </a:r>
            <a:endParaRPr sz="3600" b="1" dirty="0"/>
          </a:p>
          <a:p>
            <a:pPr marL="0" lvl="0" indent="0" algn="ctr" rtl="0">
              <a:spcBef>
                <a:spcPts val="0"/>
              </a:spcBef>
              <a:spcAft>
                <a:spcPts val="0"/>
              </a:spcAft>
              <a:buNone/>
            </a:pPr>
            <a:r>
              <a:rPr lang="en-GB" sz="3600" b="1" dirty="0"/>
              <a:t>and tobacco</a:t>
            </a:r>
            <a:endParaRPr sz="3600" b="1" dirty="0"/>
          </a:p>
        </p:txBody>
      </p:sp>
      <p:sp>
        <p:nvSpPr>
          <p:cNvPr id="100" name="Google Shape;100;p25"/>
          <p:cNvSpPr txBox="1">
            <a:spLocks noGrp="1"/>
          </p:cNvSpPr>
          <p:nvPr>
            <p:ph type="subTitle" idx="1"/>
          </p:nvPr>
        </p:nvSpPr>
        <p:spPr>
          <a:xfrm>
            <a:off x="1337100" y="2985599"/>
            <a:ext cx="6545400" cy="1179625"/>
          </a:xfrm>
          <a:prstGeom prst="rect">
            <a:avLst/>
          </a:prstGeom>
          <a:ln w="1905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400" dirty="0">
                <a:solidFill>
                  <a:schemeClr val="accent5">
                    <a:lumMod val="75000"/>
                  </a:schemeClr>
                </a:solidFill>
              </a:rPr>
              <a:t>Part of: Physical health and mental wellbeing cornerstone</a:t>
            </a:r>
            <a:endParaRPr sz="2400" dirty="0">
              <a:solidFill>
                <a:schemeClr val="accent5">
                  <a:lumMod val="75000"/>
                </a:schemeClr>
              </a:solidFill>
            </a:endParaRPr>
          </a:p>
          <a:p>
            <a:pPr marL="0" lvl="0" indent="0" algn="ctr" rtl="0">
              <a:spcBef>
                <a:spcPts val="0"/>
              </a:spcBef>
              <a:spcAft>
                <a:spcPts val="0"/>
              </a:spcAft>
              <a:buNone/>
            </a:pPr>
            <a:endParaRPr sz="2400" dirty="0">
              <a:solidFill>
                <a:srgbClr val="073763"/>
              </a:solidFill>
            </a:endParaRPr>
          </a:p>
        </p:txBody>
      </p:sp>
      <p:sp>
        <p:nvSpPr>
          <p:cNvPr id="102" name="Google Shape;102;p25"/>
          <p:cNvSpPr txBox="1">
            <a:spLocks noGrp="1"/>
          </p:cNvSpPr>
          <p:nvPr>
            <p:ph type="ctrTitle" idx="4294967295"/>
          </p:nvPr>
        </p:nvSpPr>
        <p:spPr>
          <a:xfrm>
            <a:off x="0" y="628650"/>
            <a:ext cx="8521700" cy="568325"/>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000" dirty="0"/>
              <a:t>Training module</a:t>
            </a:r>
            <a:endParaRPr sz="3000" dirty="0"/>
          </a:p>
        </p:txBody>
      </p:sp>
      <p:sp>
        <p:nvSpPr>
          <p:cNvPr id="101" name="Google Shape;101;p25"/>
          <p:cNvSpPr txBox="1">
            <a:spLocks noGrp="1"/>
          </p:cNvSpPr>
          <p:nvPr>
            <p:ph type="subTitle" idx="4294967295"/>
          </p:nvPr>
        </p:nvSpPr>
        <p:spPr>
          <a:xfrm>
            <a:off x="7043738" y="4497388"/>
            <a:ext cx="2100262" cy="498475"/>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t>September 2020</a:t>
            </a:r>
            <a:endParaRPr sz="2000" dirty="0"/>
          </a:p>
        </p:txBody>
      </p:sp>
      <p:sp>
        <p:nvSpPr>
          <p:cNvPr id="106" name="Google Shape;106;p25"/>
          <p:cNvSpPr txBox="1"/>
          <p:nvPr/>
        </p:nvSpPr>
        <p:spPr>
          <a:xfrm>
            <a:off x="3082100" y="4412025"/>
            <a:ext cx="1257900" cy="498000"/>
          </a:xfrm>
          <a:prstGeom prst="rect">
            <a:avLst/>
          </a:prstGeom>
          <a:solidFill>
            <a:srgbClr val="00B0F0"/>
          </a:solid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rgbClr val="260859"/>
                </a:solidFill>
              </a:rPr>
              <a:t>Primary</a:t>
            </a:r>
            <a:endParaRPr sz="2000" dirty="0">
              <a:solidFill>
                <a:srgbClr val="260859"/>
              </a:solidFill>
            </a:endParaRPr>
          </a:p>
        </p:txBody>
      </p:sp>
      <p:pic>
        <p:nvPicPr>
          <p:cNvPr id="3" name="Picture 2">
            <a:extLst>
              <a:ext uri="{FF2B5EF4-FFF2-40B4-BE49-F238E27FC236}">
                <a16:creationId xmlns:a16="http://schemas.microsoft.com/office/drawing/2014/main" id="{A1727811-242B-4DC5-B9FF-2701CEBA49E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695575" y="122400"/>
            <a:ext cx="3752850" cy="1219200"/>
          </a:xfrm>
          <a:prstGeom prst="rect">
            <a:avLst/>
          </a:prstGeom>
        </p:spPr>
      </p:pic>
      <p:sp>
        <p:nvSpPr>
          <p:cNvPr id="4" name="Oval 3">
            <a:extLst>
              <a:ext uri="{FF2B5EF4-FFF2-40B4-BE49-F238E27FC236}">
                <a16:creationId xmlns:a16="http://schemas.microsoft.com/office/drawing/2014/main" id="{538F052C-4B74-4F2B-9583-B2F0C1FDD6E0}"/>
              </a:ext>
            </a:extLst>
          </p:cNvPr>
          <p:cNvSpPr/>
          <p:nvPr/>
        </p:nvSpPr>
        <p:spPr>
          <a:xfrm>
            <a:off x="255638" y="86200"/>
            <a:ext cx="1691149" cy="1641988"/>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476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4">
                    <a:lumMod val="50000"/>
                  </a:schemeClr>
                </a:solidFill>
                <a:effectLst>
                  <a:outerShdw blurRad="50800" dist="50800" dir="5400000" algn="ctr" rotWithShape="0">
                    <a:srgbClr val="FF0000"/>
                  </a:outerShdw>
                </a:effectLst>
                <a:latin typeface="Calibri" panose="020F0502020204030204" pitchFamily="34" charset="0"/>
                <a:cs typeface="Calibri" panose="020F0502020204030204" pitchFamily="34" charset="0"/>
              </a:rPr>
              <a:t>TLP 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5"/>
        <p:cNvGrpSpPr/>
        <p:nvPr/>
      </p:nvGrpSpPr>
      <p:grpSpPr>
        <a:xfrm>
          <a:off x="0" y="0"/>
          <a:ext cx="0" cy="0"/>
          <a:chOff x="0" y="0"/>
          <a:chExt cx="0" cy="0"/>
        </a:xfrm>
      </p:grpSpPr>
      <p:grpSp>
        <p:nvGrpSpPr>
          <p:cNvPr id="126" name="Group 125">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127"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28" name="Straight Connector 127">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29" name="Straight Connector 128">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30"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1"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2" name="Isosceles Triangle 131">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3"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4"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5"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6" name="Isosceles Triangle 135">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46" name="Google Shape;246;p45"/>
          <p:cNvSpPr txBox="1">
            <a:spLocks noGrp="1"/>
          </p:cNvSpPr>
          <p:nvPr>
            <p:ph type="title"/>
          </p:nvPr>
        </p:nvSpPr>
        <p:spPr>
          <a:xfrm>
            <a:off x="3730752" y="948985"/>
            <a:ext cx="3224750" cy="2436848"/>
          </a:xfrm>
          <a:prstGeom prst="rect">
            <a:avLst/>
          </a:prstGeom>
        </p:spPr>
        <p:txBody>
          <a:bodyPr spcFirstLastPara="1" vert="horz" lIns="91440" tIns="45720" rIns="91440" bIns="45720" rtlCol="0" anchor="b" anchorCtr="0">
            <a:normAutofit/>
          </a:bodyPr>
          <a:lstStyle/>
          <a:p>
            <a:pPr marL="0" lvl="0" indent="0" algn="l" defTabSz="457200">
              <a:spcBef>
                <a:spcPct val="0"/>
              </a:spcBef>
              <a:spcAft>
                <a:spcPts val="0"/>
              </a:spcAft>
            </a:pPr>
            <a:r>
              <a:rPr lang="en-US" sz="5400"/>
              <a:t>Tobacco</a:t>
            </a:r>
          </a:p>
        </p:txBody>
      </p:sp>
      <p:sp>
        <p:nvSpPr>
          <p:cNvPr id="138" name="Isosceles Triangle 137">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380" y="9525"/>
            <a:ext cx="631947" cy="424961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123" name="Graphic 122" descr="Smoking">
            <a:extLst>
              <a:ext uri="{FF2B5EF4-FFF2-40B4-BE49-F238E27FC236}">
                <a16:creationId xmlns:a16="http://schemas.microsoft.com/office/drawing/2014/main" id="{104BBC96-AC8A-4C51-9054-C8002B4A0DE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6453" y="1162604"/>
            <a:ext cx="2824269" cy="2824269"/>
          </a:xfrm>
          <a:prstGeom prst="rect">
            <a:avLst/>
          </a:prstGeom>
        </p:spPr>
      </p:pic>
      <p:sp>
        <p:nvSpPr>
          <p:cNvPr id="247" name="Google Shape;247;p45"/>
          <p:cNvSpPr txBox="1">
            <a:spLocks noGrp="1"/>
          </p:cNvSpPr>
          <p:nvPr>
            <p:ph type="sldNum" idx="12"/>
          </p:nvPr>
        </p:nvSpPr>
        <p:spPr>
          <a:xfrm>
            <a:off x="6442997" y="4531021"/>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None/>
            </a:pPr>
            <a:fld id="{00000000-1234-1234-1234-123412341234}" type="slidenum">
              <a:rPr lang="en-US" sz="700" kern="1200">
                <a:solidFill>
                  <a:schemeClr val="accent1"/>
                </a:solidFill>
                <a:latin typeface="+mn-lt"/>
                <a:ea typeface="+mn-ea"/>
                <a:cs typeface="+mn-cs"/>
              </a:rPr>
              <a:pPr lvl="0" indent="0" defTabSz="457200">
                <a:lnSpc>
                  <a:spcPct val="90000"/>
                </a:lnSpc>
                <a:spcBef>
                  <a:spcPts val="0"/>
                </a:spcBef>
                <a:spcAft>
                  <a:spcPts val="600"/>
                </a:spcAft>
                <a:buNone/>
              </a:pPr>
              <a:t>10</a:t>
            </a:fld>
            <a:endParaRPr lang="en-US" sz="700" kern="1200">
              <a:solidFill>
                <a:schemeClr val="accent1"/>
              </a:solidFill>
              <a:latin typeface="+mn-lt"/>
              <a:ea typeface="+mn-ea"/>
              <a:cs typeface="+mn-cs"/>
            </a:endParaRPr>
          </a:p>
        </p:txBody>
      </p:sp>
      <p:pic>
        <p:nvPicPr>
          <p:cNvPr id="17" name="Picture 16">
            <a:extLst>
              <a:ext uri="{FF2B5EF4-FFF2-40B4-BE49-F238E27FC236}">
                <a16:creationId xmlns:a16="http://schemas.microsoft.com/office/drawing/2014/main" id="{407639BD-075B-4A7A-8FB5-C6E2625F0DD6}"/>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2695575" y="122400"/>
            <a:ext cx="3752850" cy="12192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51"/>
        <p:cNvGrpSpPr/>
        <p:nvPr/>
      </p:nvGrpSpPr>
      <p:grpSpPr>
        <a:xfrm>
          <a:off x="0" y="0"/>
          <a:ext cx="0" cy="0"/>
          <a:chOff x="0" y="0"/>
          <a:chExt cx="0" cy="0"/>
        </a:xfrm>
      </p:grpSpPr>
      <p:sp>
        <p:nvSpPr>
          <p:cNvPr id="252" name="Google Shape;252;p4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Smoking basics </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256" name="Google Shape;256;p46"/>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53" name="Google Shape;253;p46"/>
          <p:cNvSpPr txBox="1">
            <a:spLocks noGrp="1"/>
          </p:cNvSpPr>
          <p:nvPr>
            <p:ph type="body" idx="1"/>
          </p:nvPr>
        </p:nvSpPr>
        <p:spPr>
          <a:xfrm>
            <a:off x="270000" y="789000"/>
            <a:ext cx="60498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dirty="0"/>
              <a:t>Explain that smoking is inhaling the smoke from burning tobacco (which is made out of the dried leaves of the tobacco plant). When tobacco is burned it releases dangerous substances including: </a:t>
            </a:r>
            <a:endParaRPr dirty="0"/>
          </a:p>
          <a:p>
            <a:pPr marL="457200" lvl="0" indent="-317500" algn="l" rtl="0">
              <a:lnSpc>
                <a:spcPct val="115000"/>
              </a:lnSpc>
              <a:spcBef>
                <a:spcPts val="1000"/>
              </a:spcBef>
              <a:spcAft>
                <a:spcPts val="0"/>
              </a:spcAft>
              <a:buSzPts val="1400"/>
              <a:buChar char="●"/>
            </a:pPr>
            <a:r>
              <a:rPr lang="en-GB" b="1" dirty="0"/>
              <a:t>tar</a:t>
            </a:r>
            <a:r>
              <a:rPr lang="en-GB" dirty="0"/>
              <a:t> - a toxic substance that damages lungs over time</a:t>
            </a:r>
            <a:endParaRPr dirty="0"/>
          </a:p>
          <a:p>
            <a:pPr marL="457200" lvl="0" indent="-317500" algn="l" rtl="0">
              <a:lnSpc>
                <a:spcPct val="115000"/>
              </a:lnSpc>
              <a:spcBef>
                <a:spcPts val="0"/>
              </a:spcBef>
              <a:spcAft>
                <a:spcPts val="0"/>
              </a:spcAft>
              <a:buSzPts val="1400"/>
              <a:buChar char="●"/>
            </a:pPr>
            <a:r>
              <a:rPr lang="en-GB" b="1" dirty="0"/>
              <a:t>carbon monoxide</a:t>
            </a:r>
            <a:r>
              <a:rPr lang="en-GB" dirty="0"/>
              <a:t> - a toxic gas that is absorbed through the lungs and enters the bloodstream</a:t>
            </a:r>
            <a:endParaRPr dirty="0"/>
          </a:p>
          <a:p>
            <a:pPr marL="0" lvl="0" indent="0" algn="l" rtl="0">
              <a:lnSpc>
                <a:spcPct val="115000"/>
              </a:lnSpc>
              <a:spcBef>
                <a:spcPts val="1000"/>
              </a:spcBef>
              <a:spcAft>
                <a:spcPts val="0"/>
              </a:spcAft>
              <a:buClr>
                <a:schemeClr val="dk1"/>
              </a:buClr>
              <a:buSzPts val="1100"/>
              <a:buFont typeface="Arial"/>
              <a:buNone/>
            </a:pPr>
            <a:r>
              <a:rPr lang="en-GB" dirty="0"/>
              <a:t>Tobacco also contains a </a:t>
            </a:r>
            <a:r>
              <a:rPr lang="en-GB" b="1" dirty="0"/>
              <a:t>highly addictive chemical called nicotine</a:t>
            </a:r>
            <a:r>
              <a:rPr lang="en-GB" dirty="0"/>
              <a:t> which makes it hard to stop smoking.</a:t>
            </a:r>
            <a:endParaRPr dirty="0"/>
          </a:p>
          <a:p>
            <a:pPr marL="0" lvl="0" indent="0" algn="l" rtl="0">
              <a:lnSpc>
                <a:spcPct val="115000"/>
              </a:lnSpc>
              <a:spcBef>
                <a:spcPts val="1000"/>
              </a:spcBef>
              <a:spcAft>
                <a:spcPts val="0"/>
              </a:spcAft>
              <a:buClr>
                <a:schemeClr val="dk1"/>
              </a:buClr>
              <a:buSzPts val="1100"/>
              <a:buFont typeface="Arial"/>
              <a:buNone/>
            </a:pPr>
            <a:r>
              <a:rPr lang="en-GB" dirty="0"/>
              <a:t>Teach pupils about harms of smoking and the</a:t>
            </a:r>
            <a:r>
              <a:rPr lang="en-GB" dirty="0">
                <a:solidFill>
                  <a:schemeClr val="dk1"/>
                </a:solidFill>
              </a:rPr>
              <a:t> </a:t>
            </a:r>
            <a:r>
              <a:rPr lang="en-GB" u="sng" dirty="0">
                <a:solidFill>
                  <a:srgbClr val="0000FF"/>
                </a:solidFill>
                <a:hlinkClick r:id="rId3">
                  <a:extLst>
                    <a:ext uri="{A12FA001-AC4F-418D-AE19-62706E023703}">
                      <ahyp:hlinkClr xmlns:ahyp="http://schemas.microsoft.com/office/drawing/2018/hyperlinkcolor" val="tx"/>
                    </a:ext>
                  </a:extLst>
                </a:hlinkClick>
              </a:rPr>
              <a:t>strong link between smoking and serious health conditions</a:t>
            </a:r>
            <a:r>
              <a:rPr lang="en-GB" dirty="0">
                <a:solidFill>
                  <a:srgbClr val="0000FF"/>
                </a:solidFill>
              </a:rPr>
              <a:t> </a:t>
            </a:r>
            <a:r>
              <a:rPr lang="en-GB" dirty="0"/>
              <a:t>(NHS). </a:t>
            </a:r>
            <a:endParaRPr dirty="0">
              <a:solidFill>
                <a:schemeClr val="dk1"/>
              </a:solidFill>
            </a:endParaRPr>
          </a:p>
          <a:p>
            <a:pPr marL="0" lvl="0" indent="0" algn="l" rtl="0">
              <a:lnSpc>
                <a:spcPct val="115000"/>
              </a:lnSpc>
              <a:spcBef>
                <a:spcPts val="1000"/>
              </a:spcBef>
              <a:spcAft>
                <a:spcPts val="0"/>
              </a:spcAft>
              <a:buSzPts val="1400"/>
              <a:buNone/>
            </a:pPr>
            <a:endParaRPr dirty="0"/>
          </a:p>
          <a:p>
            <a:pPr marL="0" lvl="0" indent="0" algn="l" rtl="0">
              <a:lnSpc>
                <a:spcPct val="115000"/>
              </a:lnSpc>
              <a:spcBef>
                <a:spcPts val="1600"/>
              </a:spcBef>
              <a:spcAft>
                <a:spcPts val="1600"/>
              </a:spcAft>
              <a:buSzPts val="1400"/>
              <a:buNone/>
            </a:pPr>
            <a:endParaRPr dirty="0">
              <a:solidFill>
                <a:schemeClr val="dk1"/>
              </a:solidFill>
            </a:endParaRPr>
          </a:p>
        </p:txBody>
      </p:sp>
      <p:sp>
        <p:nvSpPr>
          <p:cNvPr id="255" name="Google Shape;255;p4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11</a:t>
            </a:fld>
            <a:endParaRPr dirty="0"/>
          </a:p>
        </p:txBody>
      </p:sp>
      <p:sp>
        <p:nvSpPr>
          <p:cNvPr id="254" name="Google Shape;254;p46"/>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60"/>
        <p:cNvGrpSpPr/>
        <p:nvPr/>
      </p:nvGrpSpPr>
      <p:grpSpPr>
        <a:xfrm>
          <a:off x="0" y="0"/>
          <a:ext cx="0" cy="0"/>
          <a:chOff x="0" y="0"/>
          <a:chExt cx="0" cy="0"/>
        </a:xfrm>
      </p:grpSpPr>
      <p:sp>
        <p:nvSpPr>
          <p:cNvPr id="261" name="Google Shape;261;p4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Smoking risks and dangers </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265" name="Google Shape;265;p47"/>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62" name="Google Shape;262;p47"/>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Explain that smoking is </a:t>
            </a:r>
            <a:r>
              <a:rPr lang="en-GB" b="1" dirty="0"/>
              <a:t>one of the biggest causes of death and illness</a:t>
            </a:r>
            <a:r>
              <a:rPr lang="en-GB" dirty="0"/>
              <a:t> in the UK. For example, it can: </a:t>
            </a:r>
            <a:endParaRPr dirty="0"/>
          </a:p>
          <a:p>
            <a:pPr marL="457200" lvl="0" indent="-317500" algn="l" rtl="0">
              <a:lnSpc>
                <a:spcPct val="115000"/>
              </a:lnSpc>
              <a:spcBef>
                <a:spcPts val="1000"/>
              </a:spcBef>
              <a:spcAft>
                <a:spcPts val="0"/>
              </a:spcAft>
              <a:buSzPts val="1400"/>
              <a:buChar char="●"/>
            </a:pPr>
            <a:r>
              <a:rPr lang="en-GB" dirty="0"/>
              <a:t>cause cancer in various parts of the body (including lungs, mouth, bowel and liver)</a:t>
            </a:r>
            <a:endParaRPr dirty="0"/>
          </a:p>
          <a:p>
            <a:pPr marL="457200" lvl="0" indent="-317500" algn="l" rtl="0">
              <a:lnSpc>
                <a:spcPct val="115000"/>
              </a:lnSpc>
              <a:spcBef>
                <a:spcPts val="0"/>
              </a:spcBef>
              <a:spcAft>
                <a:spcPts val="0"/>
              </a:spcAft>
              <a:buSzPts val="1400"/>
              <a:buChar char="●"/>
            </a:pPr>
            <a:r>
              <a:rPr lang="en-GB" dirty="0"/>
              <a:t>damage your lungs, leading to lung diseases that make breathing difficult </a:t>
            </a:r>
            <a:endParaRPr dirty="0"/>
          </a:p>
          <a:p>
            <a:pPr marL="457200" lvl="0" indent="-317500" algn="l" rtl="0">
              <a:lnSpc>
                <a:spcPct val="115000"/>
              </a:lnSpc>
              <a:spcBef>
                <a:spcPts val="0"/>
              </a:spcBef>
              <a:spcAft>
                <a:spcPts val="0"/>
              </a:spcAft>
              <a:buSzPts val="1400"/>
              <a:buChar char="●"/>
            </a:pPr>
            <a:r>
              <a:rPr lang="en-GB" dirty="0"/>
              <a:t>increase the risk of a heart attack and stroke</a:t>
            </a:r>
            <a:endParaRPr dirty="0"/>
          </a:p>
          <a:p>
            <a:pPr marL="457200" lvl="0" indent="-317500" algn="l" rtl="0">
              <a:lnSpc>
                <a:spcPct val="115000"/>
              </a:lnSpc>
              <a:spcBef>
                <a:spcPts val="0"/>
              </a:spcBef>
              <a:spcAft>
                <a:spcPts val="0"/>
              </a:spcAft>
              <a:buSzPts val="1400"/>
              <a:buChar char="●"/>
            </a:pPr>
            <a:r>
              <a:rPr lang="en-GB" dirty="0"/>
              <a:t>make asthma and the common cold worse</a:t>
            </a:r>
            <a:endParaRPr dirty="0"/>
          </a:p>
          <a:p>
            <a:pPr marL="0" lvl="0" indent="0" algn="l" rtl="0">
              <a:lnSpc>
                <a:spcPct val="115000"/>
              </a:lnSpc>
              <a:spcBef>
                <a:spcPts val="1000"/>
              </a:spcBef>
              <a:spcAft>
                <a:spcPts val="0"/>
              </a:spcAft>
              <a:buNone/>
            </a:pPr>
            <a:r>
              <a:rPr lang="en-GB" dirty="0"/>
              <a:t>Bear in mind that these facts may scare pupils who have parents who smoke. </a:t>
            </a:r>
            <a:endParaRPr dirty="0"/>
          </a:p>
          <a:p>
            <a:pPr marL="457200" lvl="0" indent="0" algn="l" rtl="0">
              <a:lnSpc>
                <a:spcPct val="115000"/>
              </a:lnSpc>
              <a:spcBef>
                <a:spcPts val="1000"/>
              </a:spcBef>
              <a:spcAft>
                <a:spcPts val="0"/>
              </a:spcAft>
              <a:buNone/>
            </a:pPr>
            <a:endParaRPr dirty="0"/>
          </a:p>
          <a:p>
            <a:pPr marL="0" lvl="0" indent="0" algn="l" rtl="0">
              <a:lnSpc>
                <a:spcPct val="115000"/>
              </a:lnSpc>
              <a:spcBef>
                <a:spcPts val="1000"/>
              </a:spcBef>
              <a:spcAft>
                <a:spcPts val="1600"/>
              </a:spcAft>
              <a:buSzPts val="1400"/>
              <a:buNone/>
            </a:pPr>
            <a:endParaRPr dirty="0">
              <a:solidFill>
                <a:schemeClr val="dk1"/>
              </a:solidFill>
            </a:endParaRPr>
          </a:p>
        </p:txBody>
      </p:sp>
      <p:sp>
        <p:nvSpPr>
          <p:cNvPr id="263" name="Google Shape;263;p47"/>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64" name="Google Shape;264;p4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12</a:t>
            </a:fld>
            <a:endParaRPr dirty="0"/>
          </a:p>
        </p:txBody>
      </p:sp>
      <p:sp>
        <p:nvSpPr>
          <p:cNvPr id="2" name="Speech Bubble: Oval 1">
            <a:extLst>
              <a:ext uri="{FF2B5EF4-FFF2-40B4-BE49-F238E27FC236}">
                <a16:creationId xmlns:a16="http://schemas.microsoft.com/office/drawing/2014/main" id="{A2C3C882-C7F1-47A9-94CE-E947DB19D620}"/>
              </a:ext>
            </a:extLst>
          </p:cNvPr>
          <p:cNvSpPr/>
          <p:nvPr/>
        </p:nvSpPr>
        <p:spPr>
          <a:xfrm>
            <a:off x="5830529" y="2571750"/>
            <a:ext cx="2695200" cy="1882825"/>
          </a:xfrm>
          <a:prstGeom prst="wedgeEllipseCallout">
            <a:avLst>
              <a:gd name="adj1" fmla="val -78837"/>
              <a:gd name="adj2" fmla="val 48923"/>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Discussion point- How do we teach about the dangers without causing anxiety?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69"/>
        <p:cNvGrpSpPr/>
        <p:nvPr/>
      </p:nvGrpSpPr>
      <p:grpSpPr>
        <a:xfrm>
          <a:off x="0" y="0"/>
          <a:ext cx="0" cy="0"/>
          <a:chOff x="0" y="0"/>
          <a:chExt cx="0" cy="0"/>
        </a:xfrm>
      </p:grpSpPr>
      <p:sp>
        <p:nvSpPr>
          <p:cNvPr id="270" name="Google Shape;270;p4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Passive smoking</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274" name="Google Shape;274;p48"/>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71" name="Google Shape;271;p48"/>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t>Teach pupils that all of the risks for smoking can also occur as a result of </a:t>
            </a:r>
            <a:r>
              <a:rPr lang="en-GB" b="1" dirty="0"/>
              <a:t>‘passive smoking’</a:t>
            </a:r>
            <a:r>
              <a:rPr lang="en-GB" dirty="0"/>
              <a:t>. This is when people accidentally breathe in other people’s smoke.</a:t>
            </a:r>
            <a:endParaRPr dirty="0"/>
          </a:p>
          <a:p>
            <a:pPr marL="0" lvl="0" indent="0" algn="l" rtl="0">
              <a:lnSpc>
                <a:spcPct val="115000"/>
              </a:lnSpc>
              <a:spcBef>
                <a:spcPts val="1000"/>
              </a:spcBef>
              <a:spcAft>
                <a:spcPts val="0"/>
              </a:spcAft>
              <a:buSzPts val="1400"/>
              <a:buNone/>
            </a:pPr>
            <a:r>
              <a:rPr lang="en-GB" dirty="0"/>
              <a:t>Babies and children are particularly vulnerable to the effects of second-hand smoke. </a:t>
            </a:r>
            <a:endParaRPr dirty="0"/>
          </a:p>
          <a:p>
            <a:pPr marL="0" lvl="0" indent="0" algn="l" rtl="0">
              <a:lnSpc>
                <a:spcPct val="115000"/>
              </a:lnSpc>
              <a:spcBef>
                <a:spcPts val="1000"/>
              </a:spcBef>
              <a:spcAft>
                <a:spcPts val="0"/>
              </a:spcAft>
              <a:buSzPts val="1400"/>
              <a:buNone/>
            </a:pPr>
            <a:r>
              <a:rPr lang="en-GB" dirty="0"/>
              <a:t>Explain that due to the risks of passive smoking, it is against the law to smoke in workplaces, enclosed public buildings and on public transport.</a:t>
            </a:r>
            <a:endParaRPr dirty="0"/>
          </a:p>
          <a:p>
            <a:pPr marL="0" lvl="0" indent="0" algn="l" rtl="0">
              <a:lnSpc>
                <a:spcPct val="115000"/>
              </a:lnSpc>
              <a:spcBef>
                <a:spcPts val="1000"/>
              </a:spcBef>
              <a:spcAft>
                <a:spcPts val="0"/>
              </a:spcAft>
              <a:buNone/>
            </a:pPr>
            <a:r>
              <a:rPr lang="en-GB" dirty="0"/>
              <a:t>Explain that it is also illegal to smoke in an enclosed  private vehicle if someone under 18 is also present.</a:t>
            </a:r>
          </a:p>
          <a:p>
            <a:pPr marL="0" lvl="0" indent="0" algn="l" rtl="0">
              <a:lnSpc>
                <a:spcPct val="115000"/>
              </a:lnSpc>
              <a:spcBef>
                <a:spcPts val="1000"/>
              </a:spcBef>
              <a:spcAft>
                <a:spcPts val="0"/>
              </a:spcAft>
              <a:buNone/>
            </a:pPr>
            <a:r>
              <a:rPr lang="en-GB" dirty="0"/>
              <a:t>Read more about </a:t>
            </a:r>
            <a:r>
              <a:rPr lang="en-GB" u="sng" dirty="0">
                <a:solidFill>
                  <a:srgbClr val="0000FF"/>
                </a:solidFill>
                <a:hlinkClick r:id="rId3">
                  <a:extLst>
                    <a:ext uri="{A12FA001-AC4F-418D-AE19-62706E023703}">
                      <ahyp:hlinkClr xmlns:ahyp="http://schemas.microsoft.com/office/drawing/2018/hyperlinkcolor" val="tx"/>
                    </a:ext>
                  </a:extLst>
                </a:hlinkClick>
              </a:rPr>
              <a:t>passive smoking</a:t>
            </a:r>
            <a:r>
              <a:rPr lang="en-GB" dirty="0">
                <a:solidFill>
                  <a:srgbClr val="0000FF"/>
                </a:solidFill>
              </a:rPr>
              <a:t> </a:t>
            </a:r>
            <a:r>
              <a:rPr lang="en-GB" dirty="0"/>
              <a:t>on NHS.UK.</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solidFill>
                <a:schemeClr val="dk1"/>
              </a:solidFill>
            </a:endParaRPr>
          </a:p>
        </p:txBody>
      </p:sp>
      <p:sp>
        <p:nvSpPr>
          <p:cNvPr id="272" name="Google Shape;272;p48"/>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73" name="Google Shape;273;p4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13</a:t>
            </a:fld>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78"/>
        <p:cNvGrpSpPr/>
        <p:nvPr/>
      </p:nvGrpSpPr>
      <p:grpSpPr>
        <a:xfrm>
          <a:off x="0" y="0"/>
          <a:ext cx="0" cy="0"/>
          <a:chOff x="0" y="0"/>
          <a:chExt cx="0" cy="0"/>
        </a:xfrm>
      </p:grpSpPr>
      <p:sp>
        <p:nvSpPr>
          <p:cNvPr id="279" name="Google Shape;279;p4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E-cigarettes (vaping)</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283" name="Google Shape;283;p49"/>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80" name="Google Shape;280;p49"/>
          <p:cNvSpPr txBox="1">
            <a:spLocks noGrp="1"/>
          </p:cNvSpPr>
          <p:nvPr>
            <p:ph type="body" idx="1"/>
          </p:nvPr>
        </p:nvSpPr>
        <p:spPr>
          <a:xfrm>
            <a:off x="270000" y="789000"/>
            <a:ext cx="59640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t>Teach pupils that e-cigarettes allow someone to inhale nicotine in a vapour instead of through tobacco smoke.</a:t>
            </a:r>
            <a:endParaRPr dirty="0"/>
          </a:p>
          <a:p>
            <a:pPr marL="0" lvl="0" indent="0" algn="l" rtl="0">
              <a:lnSpc>
                <a:spcPct val="115000"/>
              </a:lnSpc>
              <a:spcBef>
                <a:spcPts val="1000"/>
              </a:spcBef>
              <a:spcAft>
                <a:spcPts val="0"/>
              </a:spcAft>
              <a:buNone/>
            </a:pPr>
            <a:r>
              <a:rPr lang="en-GB" dirty="0"/>
              <a:t>People sometimes use e-cigarettes when they are trying to give up smoking. However, vaping also carries risks, and no-one should start vaping unless they are trying to give up smoking, because:</a:t>
            </a:r>
            <a:endParaRPr dirty="0"/>
          </a:p>
          <a:p>
            <a:pPr marL="457200" lvl="0" indent="-317500" algn="l" rtl="0">
              <a:lnSpc>
                <a:spcPct val="115000"/>
              </a:lnSpc>
              <a:spcBef>
                <a:spcPts val="1000"/>
              </a:spcBef>
              <a:spcAft>
                <a:spcPts val="0"/>
              </a:spcAft>
              <a:buSzPts val="1400"/>
              <a:buChar char="●"/>
            </a:pPr>
            <a:r>
              <a:rPr lang="en-GB" dirty="0"/>
              <a:t>e-cigarette liquid/vapour still contains low levels of </a:t>
            </a:r>
            <a:r>
              <a:rPr lang="en-GB" b="1" dirty="0"/>
              <a:t>potentially harmful chemicals</a:t>
            </a:r>
            <a:r>
              <a:rPr lang="en-GB" dirty="0"/>
              <a:t> </a:t>
            </a:r>
            <a:endParaRPr dirty="0"/>
          </a:p>
          <a:p>
            <a:pPr marL="457200" lvl="0" indent="-317500" algn="l" rtl="0">
              <a:lnSpc>
                <a:spcPct val="115000"/>
              </a:lnSpc>
              <a:spcBef>
                <a:spcPts val="0"/>
              </a:spcBef>
              <a:spcAft>
                <a:spcPts val="0"/>
              </a:spcAft>
              <a:buSzPts val="1400"/>
              <a:buChar char="●"/>
            </a:pPr>
            <a:r>
              <a:rPr lang="en-GB" dirty="0"/>
              <a:t>the</a:t>
            </a:r>
            <a:r>
              <a:rPr lang="en-GB" b="1" dirty="0"/>
              <a:t> long-term health risks</a:t>
            </a:r>
            <a:r>
              <a:rPr lang="en-GB" dirty="0"/>
              <a:t> of vaping (e.g. to heart, lungs and blood vessels) are not known</a:t>
            </a:r>
            <a:endParaRPr dirty="0"/>
          </a:p>
          <a:p>
            <a:pPr marL="457200" lvl="0" indent="-317500" algn="l" rtl="0">
              <a:lnSpc>
                <a:spcPct val="115000"/>
              </a:lnSpc>
              <a:spcBef>
                <a:spcPts val="0"/>
              </a:spcBef>
              <a:spcAft>
                <a:spcPts val="0"/>
              </a:spcAft>
              <a:buSzPts val="1400"/>
              <a:buChar char="●"/>
            </a:pPr>
            <a:r>
              <a:rPr lang="en-GB" dirty="0"/>
              <a:t>most e-cigarettes contain </a:t>
            </a:r>
            <a:r>
              <a:rPr lang="en-GB" b="1" dirty="0"/>
              <a:t>addictive nicotine</a:t>
            </a:r>
            <a:endParaRPr b="1" dirty="0"/>
          </a:p>
          <a:p>
            <a:pPr marL="0" lvl="0" indent="0" algn="l" rtl="0">
              <a:lnSpc>
                <a:spcPct val="115000"/>
              </a:lnSpc>
              <a:spcBef>
                <a:spcPts val="1000"/>
              </a:spcBef>
              <a:spcAft>
                <a:spcPts val="0"/>
              </a:spcAft>
              <a:buSzPts val="1400"/>
              <a:buNone/>
            </a:pPr>
            <a:endParaRPr dirty="0"/>
          </a:p>
          <a:p>
            <a:pPr marL="0" lvl="0" indent="0" algn="l" rtl="0">
              <a:lnSpc>
                <a:spcPct val="115000"/>
              </a:lnSpc>
              <a:spcBef>
                <a:spcPts val="1600"/>
              </a:spcBef>
              <a:spcAft>
                <a:spcPts val="1600"/>
              </a:spcAft>
              <a:buSzPts val="1400"/>
              <a:buNone/>
            </a:pPr>
            <a:endParaRPr dirty="0">
              <a:solidFill>
                <a:schemeClr val="dk1"/>
              </a:solidFill>
            </a:endParaRPr>
          </a:p>
        </p:txBody>
      </p:sp>
      <p:sp>
        <p:nvSpPr>
          <p:cNvPr id="282" name="Google Shape;282;p4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14</a:t>
            </a:fld>
            <a:endParaRPr dirty="0"/>
          </a:p>
        </p:txBody>
      </p:sp>
      <p:sp>
        <p:nvSpPr>
          <p:cNvPr id="281" name="Google Shape;281;p49"/>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87"/>
        <p:cNvGrpSpPr/>
        <p:nvPr/>
      </p:nvGrpSpPr>
      <p:grpSpPr>
        <a:xfrm>
          <a:off x="0" y="0"/>
          <a:ext cx="0" cy="0"/>
          <a:chOff x="0" y="0"/>
          <a:chExt cx="0" cy="0"/>
        </a:xfrm>
      </p:grpSpPr>
      <p:grpSp>
        <p:nvGrpSpPr>
          <p:cNvPr id="104" name="Group 103">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105"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06" name="Straight Connector 105">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07" name="Straight Connector 106">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8"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9"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0" name="Isosceles Triangle 109">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1"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2"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3"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4" name="Isosceles Triangle 113">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88" name="Google Shape;288;p50"/>
          <p:cNvSpPr txBox="1">
            <a:spLocks noGrp="1"/>
          </p:cNvSpPr>
          <p:nvPr>
            <p:ph type="title"/>
          </p:nvPr>
        </p:nvSpPr>
        <p:spPr>
          <a:xfrm>
            <a:off x="3730752" y="948985"/>
            <a:ext cx="3224750" cy="2436848"/>
          </a:xfrm>
          <a:prstGeom prst="rect">
            <a:avLst/>
          </a:prstGeom>
        </p:spPr>
        <p:txBody>
          <a:bodyPr spcFirstLastPara="1" vert="horz" lIns="91440" tIns="45720" rIns="91440" bIns="45720" rtlCol="0" anchor="b" anchorCtr="0">
            <a:normAutofit/>
          </a:bodyPr>
          <a:lstStyle/>
          <a:p>
            <a:pPr marL="0" lvl="0" indent="0" algn="l" defTabSz="457200">
              <a:spcBef>
                <a:spcPct val="0"/>
              </a:spcBef>
              <a:spcAft>
                <a:spcPts val="0"/>
              </a:spcAft>
            </a:pPr>
            <a:r>
              <a:rPr lang="en-US" sz="5400"/>
              <a:t>Alcohol</a:t>
            </a:r>
          </a:p>
        </p:txBody>
      </p:sp>
      <p:sp>
        <p:nvSpPr>
          <p:cNvPr id="116" name="Isosceles Triangle 115">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380" y="9525"/>
            <a:ext cx="631947" cy="424961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101" name="Graphic 100" descr="Wines">
            <a:extLst>
              <a:ext uri="{FF2B5EF4-FFF2-40B4-BE49-F238E27FC236}">
                <a16:creationId xmlns:a16="http://schemas.microsoft.com/office/drawing/2014/main" id="{38E33558-A4A4-475A-B345-B84C12692C3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6453" y="1162604"/>
            <a:ext cx="2824269" cy="2824269"/>
          </a:xfrm>
          <a:prstGeom prst="rect">
            <a:avLst/>
          </a:prstGeom>
        </p:spPr>
      </p:pic>
      <p:sp>
        <p:nvSpPr>
          <p:cNvPr id="289" name="Google Shape;289;p50"/>
          <p:cNvSpPr txBox="1">
            <a:spLocks noGrp="1"/>
          </p:cNvSpPr>
          <p:nvPr>
            <p:ph type="sldNum" idx="12"/>
          </p:nvPr>
        </p:nvSpPr>
        <p:spPr>
          <a:xfrm>
            <a:off x="6442997" y="4531021"/>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None/>
            </a:pPr>
            <a:fld id="{00000000-1234-1234-1234-123412341234}" type="slidenum">
              <a:rPr lang="en-US" sz="700" kern="1200">
                <a:solidFill>
                  <a:schemeClr val="accent1"/>
                </a:solidFill>
                <a:latin typeface="+mn-lt"/>
                <a:ea typeface="+mn-ea"/>
                <a:cs typeface="+mn-cs"/>
              </a:rPr>
              <a:pPr lvl="0" indent="0" defTabSz="457200">
                <a:lnSpc>
                  <a:spcPct val="90000"/>
                </a:lnSpc>
                <a:spcBef>
                  <a:spcPts val="0"/>
                </a:spcBef>
                <a:spcAft>
                  <a:spcPts val="600"/>
                </a:spcAft>
                <a:buNone/>
              </a:pPr>
              <a:t>15</a:t>
            </a:fld>
            <a:endParaRPr lang="en-US" sz="700" kern="1200">
              <a:solidFill>
                <a:schemeClr val="accent1"/>
              </a:solidFill>
              <a:latin typeface="+mn-lt"/>
              <a:ea typeface="+mn-ea"/>
              <a:cs typeface="+mn-cs"/>
            </a:endParaRPr>
          </a:p>
        </p:txBody>
      </p:sp>
      <p:pic>
        <p:nvPicPr>
          <p:cNvPr id="17" name="Picture 16">
            <a:extLst>
              <a:ext uri="{FF2B5EF4-FFF2-40B4-BE49-F238E27FC236}">
                <a16:creationId xmlns:a16="http://schemas.microsoft.com/office/drawing/2014/main" id="{91BA2180-A702-4AAB-AF30-BE93C406F8CC}"/>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2695575" y="122400"/>
            <a:ext cx="3752850" cy="12192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93"/>
        <p:cNvGrpSpPr/>
        <p:nvPr/>
      </p:nvGrpSpPr>
      <p:grpSpPr>
        <a:xfrm>
          <a:off x="0" y="0"/>
          <a:ext cx="0" cy="0"/>
          <a:chOff x="0" y="0"/>
          <a:chExt cx="0" cy="0"/>
        </a:xfrm>
      </p:grpSpPr>
      <p:sp>
        <p:nvSpPr>
          <p:cNvPr id="294" name="Google Shape;294;p5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Alcohol use (1)</a:t>
            </a:r>
            <a:endParaRPr dirty="0"/>
          </a:p>
        </p:txBody>
      </p:sp>
      <p:sp>
        <p:nvSpPr>
          <p:cNvPr id="298" name="Google Shape;298;p51"/>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95" name="Google Shape;295;p51"/>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that alcohol is a clear liquid drug (chemical name - ethanol). It is found in different amounts in alcoholic drinks such as beer, wine and spirits. </a:t>
            </a:r>
            <a:endParaRPr dirty="0"/>
          </a:p>
          <a:p>
            <a:pPr marL="0" lvl="0" indent="0" algn="l" rtl="0">
              <a:lnSpc>
                <a:spcPct val="115000"/>
              </a:lnSpc>
              <a:spcBef>
                <a:spcPts val="1000"/>
              </a:spcBef>
              <a:spcAft>
                <a:spcPts val="0"/>
              </a:spcAft>
              <a:buNone/>
            </a:pPr>
            <a:r>
              <a:rPr lang="en-GB" dirty="0"/>
              <a:t>Acknowledge that </a:t>
            </a:r>
            <a:r>
              <a:rPr lang="en-GB" b="1" dirty="0"/>
              <a:t>many adults drink alcohol, e.g. in social situations</a:t>
            </a:r>
            <a:r>
              <a:rPr lang="en-GB" dirty="0"/>
              <a:t>.</a:t>
            </a:r>
            <a:endParaRPr dirty="0"/>
          </a:p>
          <a:p>
            <a:pPr marL="0" lvl="0" indent="0" algn="l" rtl="0">
              <a:spcBef>
                <a:spcPts val="1000"/>
              </a:spcBef>
              <a:spcAft>
                <a:spcPts val="0"/>
              </a:spcAft>
              <a:buClr>
                <a:schemeClr val="dk1"/>
              </a:buClr>
              <a:buSzPts val="1100"/>
              <a:buFont typeface="Arial"/>
              <a:buNone/>
            </a:pPr>
            <a:r>
              <a:rPr lang="en-GB" dirty="0"/>
              <a:t>Explain that </a:t>
            </a:r>
            <a:r>
              <a:rPr lang="en-GB" b="1" dirty="0"/>
              <a:t>many people also choose not to drink</a:t>
            </a:r>
            <a:r>
              <a:rPr lang="en-GB" dirty="0"/>
              <a:t> any alcohol, introducing vocabulary such as ‘teetotal’.</a:t>
            </a:r>
            <a:endParaRPr dirty="0"/>
          </a:p>
          <a:p>
            <a:pPr marL="0" lvl="0" indent="0" algn="l" rtl="0">
              <a:spcBef>
                <a:spcPts val="1000"/>
              </a:spcBef>
              <a:spcAft>
                <a:spcPts val="0"/>
              </a:spcAft>
              <a:buClr>
                <a:schemeClr val="dk1"/>
              </a:buClr>
              <a:buSzPts val="1100"/>
              <a:buFont typeface="Arial"/>
              <a:buNone/>
            </a:pPr>
            <a:r>
              <a:rPr lang="en-GB" dirty="0"/>
              <a:t>Teachers may also refer to faith perspectives, e.g. that some religions prohibit / strongly discourage drinking alcohol.</a:t>
            </a:r>
            <a:endParaRPr dirty="0"/>
          </a:p>
          <a:p>
            <a:pPr marL="0" lvl="0" indent="0" algn="l" rtl="0">
              <a:lnSpc>
                <a:spcPct val="115000"/>
              </a:lnSpc>
              <a:spcBef>
                <a:spcPts val="1000"/>
              </a:spcBef>
              <a:spcAft>
                <a:spcPts val="0"/>
              </a:spcAft>
              <a:buNone/>
            </a:pPr>
            <a:r>
              <a:rPr lang="en-GB" dirty="0"/>
              <a:t> </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296" name="Google Shape;296;p5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16</a:t>
            </a:fld>
            <a:endParaRPr dirty="0"/>
          </a:p>
        </p:txBody>
      </p:sp>
      <p:sp>
        <p:nvSpPr>
          <p:cNvPr id="297" name="Google Shape;297;p51"/>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 name="Speech Bubble: Oval 1">
            <a:extLst>
              <a:ext uri="{FF2B5EF4-FFF2-40B4-BE49-F238E27FC236}">
                <a16:creationId xmlns:a16="http://schemas.microsoft.com/office/drawing/2014/main" id="{BFAAE4B6-1A7F-45C2-905D-9AD05F20DB3E}"/>
              </a:ext>
            </a:extLst>
          </p:cNvPr>
          <p:cNvSpPr/>
          <p:nvPr/>
        </p:nvSpPr>
        <p:spPr>
          <a:xfrm>
            <a:off x="6135600" y="2240787"/>
            <a:ext cx="2738400" cy="1888761"/>
          </a:xfrm>
          <a:prstGeom prst="wedgeEllipseCallout">
            <a:avLst>
              <a:gd name="adj1" fmla="val -69305"/>
              <a:gd name="adj2" fmla="val -40052"/>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Discussion point- Should we start with pupils’ own experiences of seeing people drinking?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02"/>
        <p:cNvGrpSpPr/>
        <p:nvPr/>
      </p:nvGrpSpPr>
      <p:grpSpPr>
        <a:xfrm>
          <a:off x="0" y="0"/>
          <a:ext cx="0" cy="0"/>
          <a:chOff x="0" y="0"/>
          <a:chExt cx="0" cy="0"/>
        </a:xfrm>
      </p:grpSpPr>
      <p:sp>
        <p:nvSpPr>
          <p:cNvPr id="303" name="Google Shape;303;p5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Alcohol use (2)</a:t>
            </a:r>
            <a:endParaRPr dirty="0"/>
          </a:p>
        </p:txBody>
      </p:sp>
      <p:sp>
        <p:nvSpPr>
          <p:cNvPr id="307" name="Google Shape;307;p52"/>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04" name="Google Shape;304;p52"/>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Begin to introduce pupils to the </a:t>
            </a:r>
            <a:r>
              <a:rPr lang="en-GB" u="sng" dirty="0">
                <a:solidFill>
                  <a:srgbClr val="0000FF"/>
                </a:solidFill>
                <a:hlinkClick r:id="rId3">
                  <a:extLst>
                    <a:ext uri="{A12FA001-AC4F-418D-AE19-62706E023703}">
                      <ahyp:hlinkClr xmlns:ahyp="http://schemas.microsoft.com/office/drawing/2018/hyperlinkcolor" val="tx"/>
                    </a:ext>
                  </a:extLst>
                </a:hlinkClick>
              </a:rPr>
              <a:t>risks of alcohol</a:t>
            </a:r>
            <a:r>
              <a:rPr lang="en-GB" dirty="0">
                <a:solidFill>
                  <a:srgbClr val="0000FF"/>
                </a:solidFill>
              </a:rPr>
              <a:t> </a:t>
            </a:r>
            <a:r>
              <a:rPr lang="en-GB" dirty="0"/>
              <a:t>to physical and mental health (e.g. cancers, stroke, heart disease, liver disease, alcohol poisoning). </a:t>
            </a:r>
            <a:endParaRPr dirty="0"/>
          </a:p>
          <a:p>
            <a:pPr marL="0" lvl="0" indent="0" algn="l" rtl="0">
              <a:lnSpc>
                <a:spcPct val="115000"/>
              </a:lnSpc>
              <a:spcBef>
                <a:spcPts val="1000"/>
              </a:spcBef>
              <a:spcAft>
                <a:spcPts val="0"/>
              </a:spcAft>
              <a:buNone/>
            </a:pPr>
            <a:r>
              <a:rPr lang="en-GB" dirty="0"/>
              <a:t>Explain that when adults drink more than a certain amount (NHS guidelines) the risks increase. </a:t>
            </a:r>
            <a:endParaRPr dirty="0"/>
          </a:p>
          <a:p>
            <a:pPr marL="0" lvl="0" indent="0" algn="l" rtl="0">
              <a:spcBef>
                <a:spcPts val="1000"/>
              </a:spcBef>
              <a:spcAft>
                <a:spcPts val="0"/>
              </a:spcAft>
              <a:buNone/>
            </a:pPr>
            <a:r>
              <a:rPr lang="en-GB" dirty="0"/>
              <a:t>Teach that </a:t>
            </a:r>
            <a:r>
              <a:rPr lang="en-GB" b="1" dirty="0"/>
              <a:t>alcohol can be addictive</a:t>
            </a:r>
            <a:r>
              <a:rPr lang="en-GB" dirty="0"/>
              <a:t> and that it can be hard for people to give up or cut back their drinking if they are addicted.</a:t>
            </a: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05" name="Google Shape;305;p5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17</a:t>
            </a:fld>
            <a:endParaRPr dirty="0"/>
          </a:p>
        </p:txBody>
      </p:sp>
      <p:sp>
        <p:nvSpPr>
          <p:cNvPr id="306" name="Google Shape;306;p52"/>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11"/>
        <p:cNvGrpSpPr/>
        <p:nvPr/>
      </p:nvGrpSpPr>
      <p:grpSpPr>
        <a:xfrm>
          <a:off x="0" y="0"/>
          <a:ext cx="0" cy="0"/>
          <a:chOff x="0" y="0"/>
          <a:chExt cx="0" cy="0"/>
        </a:xfrm>
      </p:grpSpPr>
      <p:sp>
        <p:nvSpPr>
          <p:cNvPr id="312" name="Google Shape;312;p5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Smoking/alcohol age restrictions</a:t>
            </a:r>
            <a:endParaRPr dirty="0"/>
          </a:p>
        </p:txBody>
      </p:sp>
      <p:sp>
        <p:nvSpPr>
          <p:cNvPr id="316" name="Google Shape;316;p53"/>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13" name="Google Shape;313;p53"/>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pupils that some legal drugs have age restrictions to protect young people. </a:t>
            </a:r>
            <a:endParaRPr dirty="0"/>
          </a:p>
          <a:p>
            <a:pPr marL="0" lvl="0" indent="0" algn="l" rtl="0">
              <a:lnSpc>
                <a:spcPct val="115000"/>
              </a:lnSpc>
              <a:spcBef>
                <a:spcPts val="1000"/>
              </a:spcBef>
              <a:spcAft>
                <a:spcPts val="0"/>
              </a:spcAft>
              <a:buNone/>
            </a:pPr>
            <a:r>
              <a:rPr lang="en-GB" b="1" dirty="0"/>
              <a:t>Smoking: </a:t>
            </a:r>
            <a:r>
              <a:rPr lang="en-GB" dirty="0"/>
              <a:t>Ensure pupils </a:t>
            </a:r>
            <a:r>
              <a:rPr lang="en-GB" u="sng" dirty="0">
                <a:solidFill>
                  <a:srgbClr val="0000FF"/>
                </a:solidFill>
                <a:hlinkClick r:id="rId3">
                  <a:extLst>
                    <a:ext uri="{A12FA001-AC4F-418D-AE19-62706E023703}">
                      <ahyp:hlinkClr xmlns:ahyp="http://schemas.microsoft.com/office/drawing/2018/hyperlinkcolor" val="tx"/>
                    </a:ext>
                  </a:extLst>
                </a:hlinkClick>
              </a:rPr>
              <a:t>understand laws about children buying cigarettes</a:t>
            </a:r>
            <a:r>
              <a:rPr lang="en-GB" dirty="0"/>
              <a:t>. You must be 18 or older to buy cigarettes in the UK. It is illegal to sell tobacco, electronic cigarettes (e-cigarettes) or e-liquids to anyone under 18, or to buy them for anyone under 18. </a:t>
            </a:r>
            <a:endParaRPr dirty="0"/>
          </a:p>
          <a:p>
            <a:pPr marL="0" lvl="0" indent="0" algn="l" rtl="0">
              <a:lnSpc>
                <a:spcPct val="115000"/>
              </a:lnSpc>
              <a:spcBef>
                <a:spcPts val="1000"/>
              </a:spcBef>
              <a:spcAft>
                <a:spcPts val="0"/>
              </a:spcAft>
              <a:buNone/>
            </a:pPr>
            <a:r>
              <a:rPr lang="en-GB" b="1" dirty="0"/>
              <a:t>Alcohol: </a:t>
            </a:r>
            <a:r>
              <a:rPr lang="en-GB" dirty="0"/>
              <a:t>It is illegal to buy or try to buy alcohol if you are under 18. It is also illegal to sell alcohol to, or buy alcohol for, under 18s. Ensure pupils </a:t>
            </a:r>
            <a:r>
              <a:rPr lang="en-GB" u="sng" dirty="0">
                <a:solidFill>
                  <a:srgbClr val="0000FF"/>
                </a:solidFill>
                <a:hlinkClick r:id="rId4">
                  <a:extLst>
                    <a:ext uri="{A12FA001-AC4F-418D-AE19-62706E023703}">
                      <ahyp:hlinkClr xmlns:ahyp="http://schemas.microsoft.com/office/drawing/2018/hyperlinkcolor" val="tx"/>
                    </a:ext>
                  </a:extLst>
                </a:hlinkClick>
              </a:rPr>
              <a:t>understand laws relating to alcohol and young people</a:t>
            </a:r>
            <a:r>
              <a:rPr lang="en-GB" dirty="0"/>
              <a:t>.</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14" name="Google Shape;314;p5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18</a:t>
            </a:fld>
            <a:endParaRPr dirty="0"/>
          </a:p>
        </p:txBody>
      </p:sp>
      <p:sp>
        <p:nvSpPr>
          <p:cNvPr id="315" name="Google Shape;315;p53"/>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20"/>
        <p:cNvGrpSpPr/>
        <p:nvPr/>
      </p:nvGrpSpPr>
      <p:grpSpPr>
        <a:xfrm>
          <a:off x="0" y="0"/>
          <a:ext cx="0" cy="0"/>
          <a:chOff x="0" y="0"/>
          <a:chExt cx="0" cy="0"/>
        </a:xfrm>
      </p:grpSpPr>
      <p:grpSp>
        <p:nvGrpSpPr>
          <p:cNvPr id="71" name="Group 70">
            <a:extLst>
              <a:ext uri="{FF2B5EF4-FFF2-40B4-BE49-F238E27FC236}">
                <a16:creationId xmlns:a16="http://schemas.microsoft.com/office/drawing/2014/main" id="{76582886-877C-4AEC-A77F-8055EB9A0C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72" name="Freeform 14">
              <a:extLst>
                <a:ext uri="{FF2B5EF4-FFF2-40B4-BE49-F238E27FC236}">
                  <a16:creationId xmlns:a16="http://schemas.microsoft.com/office/drawing/2014/main" id="{171A838D-27EA-485C-9A80-DCE624AB30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73" name="Straight Connector 72">
              <a:extLst>
                <a:ext uri="{FF2B5EF4-FFF2-40B4-BE49-F238E27FC236}">
                  <a16:creationId xmlns:a16="http://schemas.microsoft.com/office/drawing/2014/main" id="{9059F313-A1BB-425E-9626-2BD43CAC648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4" name="Straight Connector 73">
              <a:extLst>
                <a:ext uri="{FF2B5EF4-FFF2-40B4-BE49-F238E27FC236}">
                  <a16:creationId xmlns:a16="http://schemas.microsoft.com/office/drawing/2014/main" id="{19ABF76A-A1AE-44BB-9ECB-D55D2FE29BF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75" name="Rectangle 23">
              <a:extLst>
                <a:ext uri="{FF2B5EF4-FFF2-40B4-BE49-F238E27FC236}">
                  <a16:creationId xmlns:a16="http://schemas.microsoft.com/office/drawing/2014/main" id="{5B6D2EC4-82D3-43B8-82D6-028CB43456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Rectangle 25">
              <a:extLst>
                <a:ext uri="{FF2B5EF4-FFF2-40B4-BE49-F238E27FC236}">
                  <a16:creationId xmlns:a16="http://schemas.microsoft.com/office/drawing/2014/main" id="{520034CE-71F9-4E0F-94D8-99335CB85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Isosceles Triangle 76">
              <a:extLst>
                <a:ext uri="{FF2B5EF4-FFF2-40B4-BE49-F238E27FC236}">
                  <a16:creationId xmlns:a16="http://schemas.microsoft.com/office/drawing/2014/main" id="{1926C6C0-16F7-4CDC-B481-2D19B2F3BF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7">
              <a:extLst>
                <a:ext uri="{FF2B5EF4-FFF2-40B4-BE49-F238E27FC236}">
                  <a16:creationId xmlns:a16="http://schemas.microsoft.com/office/drawing/2014/main" id="{042CE423-CE6E-4EE9-91F2-3E40EFB40A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8">
              <a:extLst>
                <a:ext uri="{FF2B5EF4-FFF2-40B4-BE49-F238E27FC236}">
                  <a16:creationId xmlns:a16="http://schemas.microsoft.com/office/drawing/2014/main" id="{699BB4BD-31D7-434C-A6DB-E2CF3ACF60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9">
              <a:extLst>
                <a:ext uri="{FF2B5EF4-FFF2-40B4-BE49-F238E27FC236}">
                  <a16:creationId xmlns:a16="http://schemas.microsoft.com/office/drawing/2014/main" id="{23D406B8-656A-4D8B-91D0-BF4202C86F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a16="http://schemas.microsoft.com/office/drawing/2014/main" id="{83F4BFB6-D6B8-446C-8E17-3D54DCA9FF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83" name="Rectangle 82">
            <a:extLst>
              <a:ext uri="{FF2B5EF4-FFF2-40B4-BE49-F238E27FC236}">
                <a16:creationId xmlns:a16="http://schemas.microsoft.com/office/drawing/2014/main" id="{0ADFFC45-3DC9-4433-926F-043E879D9D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B5F26A87-0610-435F-AA13-BD658385C9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00422" y="-6351"/>
            <a:ext cx="3572669" cy="5149850"/>
            <a:chOff x="67175" y="-8467"/>
            <a:chExt cx="4763558" cy="6866467"/>
          </a:xfrm>
        </p:grpSpPr>
        <p:cxnSp>
          <p:nvCxnSpPr>
            <p:cNvPr id="86" name="Straight Connector 85">
              <a:extLst>
                <a:ext uri="{FF2B5EF4-FFF2-40B4-BE49-F238E27FC236}">
                  <a16:creationId xmlns:a16="http://schemas.microsoft.com/office/drawing/2014/main" id="{E6321436-5AAD-4FB6-BB0D-316D4540E82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87" name="Straight Connector 86">
              <a:extLst>
                <a:ext uri="{FF2B5EF4-FFF2-40B4-BE49-F238E27FC236}">
                  <a16:creationId xmlns:a16="http://schemas.microsoft.com/office/drawing/2014/main" id="{94B0BD33-3D46-4F43-947A-825DFEF6106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88" name="Rectangle 23">
              <a:extLst>
                <a:ext uri="{FF2B5EF4-FFF2-40B4-BE49-F238E27FC236}">
                  <a16:creationId xmlns:a16="http://schemas.microsoft.com/office/drawing/2014/main" id="{92E26C27-E1F5-47DC-9F83-469D196C55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9" name="Rectangle 25">
              <a:extLst>
                <a:ext uri="{FF2B5EF4-FFF2-40B4-BE49-F238E27FC236}">
                  <a16:creationId xmlns:a16="http://schemas.microsoft.com/office/drawing/2014/main" id="{95F944E7-2B4E-4AE2-B4DB-846FF8AE0B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0" name="Isosceles Triangle 89">
              <a:extLst>
                <a:ext uri="{FF2B5EF4-FFF2-40B4-BE49-F238E27FC236}">
                  <a16:creationId xmlns:a16="http://schemas.microsoft.com/office/drawing/2014/main" id="{FF14952D-390F-46CC-B302-73DDD9C41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Rectangle 27">
              <a:extLst>
                <a:ext uri="{FF2B5EF4-FFF2-40B4-BE49-F238E27FC236}">
                  <a16:creationId xmlns:a16="http://schemas.microsoft.com/office/drawing/2014/main" id="{867CDE55-B22A-40D0-882A-9452919EE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Isosceles Triangle 91">
              <a:extLst>
                <a:ext uri="{FF2B5EF4-FFF2-40B4-BE49-F238E27FC236}">
                  <a16:creationId xmlns:a16="http://schemas.microsoft.com/office/drawing/2014/main" id="{8C409231-C942-4808-B529-DAC32A7DB0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21" name="Google Shape;321;p54"/>
          <p:cNvSpPr txBox="1">
            <a:spLocks noGrp="1"/>
          </p:cNvSpPr>
          <p:nvPr>
            <p:ph type="title"/>
          </p:nvPr>
        </p:nvSpPr>
        <p:spPr>
          <a:xfrm>
            <a:off x="508001" y="962025"/>
            <a:ext cx="3822045" cy="3230361"/>
          </a:xfrm>
          <a:prstGeom prst="rect">
            <a:avLst/>
          </a:prstGeom>
        </p:spPr>
        <p:txBody>
          <a:bodyPr spcFirstLastPara="1" vert="horz" lIns="91440" tIns="45720" rIns="91440" bIns="45720" rtlCol="0" anchor="ctr" anchorCtr="0">
            <a:normAutofit/>
          </a:bodyPr>
          <a:lstStyle/>
          <a:p>
            <a:pPr marL="0" lvl="0" indent="0" algn="r" defTabSz="457200">
              <a:spcBef>
                <a:spcPct val="0"/>
              </a:spcBef>
              <a:spcAft>
                <a:spcPts val="0"/>
              </a:spcAft>
            </a:pPr>
            <a:r>
              <a:rPr lang="en-US" sz="5400"/>
              <a:t>Drugs</a:t>
            </a:r>
          </a:p>
        </p:txBody>
      </p:sp>
      <p:sp>
        <p:nvSpPr>
          <p:cNvPr id="94" name="Freeform: Shape 93">
            <a:extLst>
              <a:ext uri="{FF2B5EF4-FFF2-40B4-BE49-F238E27FC236}">
                <a16:creationId xmlns:a16="http://schemas.microsoft.com/office/drawing/2014/main" id="{69370F01-B8C9-4CE4-824C-92B2792E6E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52372" y="-6351"/>
            <a:ext cx="3806198" cy="5149851"/>
          </a:xfrm>
          <a:custGeom>
            <a:avLst/>
            <a:gdLst>
              <a:gd name="connsiteX0" fmla="*/ 0 w 5074930"/>
              <a:gd name="connsiteY0" fmla="*/ 0 h 6858000"/>
              <a:gd name="connsiteX1" fmla="*/ 1249825 w 5074930"/>
              <a:gd name="connsiteY1" fmla="*/ 0 h 6858000"/>
              <a:gd name="connsiteX2" fmla="*/ 1249825 w 5074930"/>
              <a:gd name="connsiteY2" fmla="*/ 8457 h 6858000"/>
              <a:gd name="connsiteX3" fmla="*/ 5074930 w 5074930"/>
              <a:gd name="connsiteY3" fmla="*/ 8457 h 6858000"/>
              <a:gd name="connsiteX4" fmla="*/ 5074930 w 5074930"/>
              <a:gd name="connsiteY4" fmla="*/ 6858000 h 6858000"/>
              <a:gd name="connsiteX5" fmla="*/ 1249825 w 5074930"/>
              <a:gd name="connsiteY5" fmla="*/ 6858000 h 6858000"/>
              <a:gd name="connsiteX6" fmla="*/ 1109383 w 507493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74930" h="6858000">
                <a:moveTo>
                  <a:pt x="0" y="0"/>
                </a:moveTo>
                <a:lnTo>
                  <a:pt x="1249825" y="0"/>
                </a:lnTo>
                <a:lnTo>
                  <a:pt x="1249825" y="8457"/>
                </a:lnTo>
                <a:lnTo>
                  <a:pt x="5074930" y="8457"/>
                </a:lnTo>
                <a:lnTo>
                  <a:pt x="5074930" y="6858000"/>
                </a:lnTo>
                <a:lnTo>
                  <a:pt x="1249825" y="6858000"/>
                </a:lnTo>
                <a:lnTo>
                  <a:pt x="1109383" y="685800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2" name="Google Shape;322;p54"/>
          <p:cNvSpPr txBox="1">
            <a:spLocks noGrp="1"/>
          </p:cNvSpPr>
          <p:nvPr>
            <p:ph type="sldNum" idx="12"/>
          </p:nvPr>
        </p:nvSpPr>
        <p:spPr>
          <a:xfrm>
            <a:off x="6442997" y="4531021"/>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None/>
            </a:pPr>
            <a:fld id="{00000000-1234-1234-1234-123412341234}" type="slidenum">
              <a:rPr lang="en-US" sz="700" kern="1200">
                <a:solidFill>
                  <a:srgbClr val="FFFFFF"/>
                </a:solidFill>
                <a:latin typeface="+mn-lt"/>
                <a:ea typeface="+mn-ea"/>
                <a:cs typeface="+mn-cs"/>
              </a:rPr>
              <a:pPr lvl="0" indent="0" defTabSz="457200">
                <a:lnSpc>
                  <a:spcPct val="90000"/>
                </a:lnSpc>
                <a:spcBef>
                  <a:spcPts val="0"/>
                </a:spcBef>
                <a:spcAft>
                  <a:spcPts val="600"/>
                </a:spcAft>
                <a:buNone/>
              </a:pPr>
              <a:t>19</a:t>
            </a:fld>
            <a:endParaRPr lang="en-US" sz="700" kern="1200">
              <a:solidFill>
                <a:srgbClr val="FFFFFF"/>
              </a:solidFill>
              <a:latin typeface="+mn-lt"/>
              <a:ea typeface="+mn-ea"/>
              <a:cs typeface="+mn-cs"/>
            </a:endParaRPr>
          </a:p>
        </p:txBody>
      </p:sp>
      <p:pic>
        <p:nvPicPr>
          <p:cNvPr id="25" name="Picture 24">
            <a:extLst>
              <a:ext uri="{FF2B5EF4-FFF2-40B4-BE49-F238E27FC236}">
                <a16:creationId xmlns:a16="http://schemas.microsoft.com/office/drawing/2014/main" id="{55120AD3-0C4E-4E8F-9E7C-701979C66F7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695575" y="122400"/>
            <a:ext cx="3752850" cy="12192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24"/>
        <p:cNvGrpSpPr/>
        <p:nvPr/>
      </p:nvGrpSpPr>
      <p:grpSpPr>
        <a:xfrm>
          <a:off x="0" y="0"/>
          <a:ext cx="0" cy="0"/>
          <a:chOff x="0" y="0"/>
          <a:chExt cx="0" cy="0"/>
        </a:xfrm>
      </p:grpSpPr>
      <p:sp>
        <p:nvSpPr>
          <p:cNvPr id="125" name="Google Shape;125;p28"/>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What you get out of today</a:t>
            </a:r>
            <a:endParaRPr dirty="0"/>
          </a:p>
          <a:p>
            <a:pPr marL="0" lvl="0" indent="0" algn="l" rtl="0">
              <a:spcBef>
                <a:spcPts val="0"/>
              </a:spcBef>
              <a:spcAft>
                <a:spcPts val="0"/>
              </a:spcAft>
              <a:buNone/>
            </a:pPr>
            <a:endParaRPr dirty="0">
              <a:solidFill>
                <a:srgbClr val="073763"/>
              </a:solidFill>
            </a:endParaRPr>
          </a:p>
        </p:txBody>
      </p:sp>
      <p:sp>
        <p:nvSpPr>
          <p:cNvPr id="126" name="Google Shape;126;p28"/>
          <p:cNvSpPr txBox="1">
            <a:spLocks noGrp="1"/>
          </p:cNvSpPr>
          <p:nvPr>
            <p:ph type="body" idx="1"/>
          </p:nvPr>
        </p:nvSpPr>
        <p:spPr>
          <a:xfrm>
            <a:off x="270000" y="914400"/>
            <a:ext cx="73884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800"/>
              <a:buFont typeface="Arial"/>
              <a:buNone/>
            </a:pPr>
            <a:r>
              <a:rPr lang="en-GB" sz="1800" dirty="0"/>
              <a:t>By the end of this training you should:</a:t>
            </a:r>
            <a:endParaRPr sz="1800" dirty="0"/>
          </a:p>
          <a:p>
            <a:pPr marL="457200" lvl="0" indent="-342900" algn="l" rtl="0">
              <a:spcBef>
                <a:spcPts val="1000"/>
              </a:spcBef>
              <a:spcAft>
                <a:spcPts val="0"/>
              </a:spcAft>
              <a:buClr>
                <a:schemeClr val="accent1"/>
              </a:buClr>
              <a:buSzPts val="1800"/>
              <a:buChar char="●"/>
            </a:pPr>
            <a:r>
              <a:rPr lang="en-GB" sz="1800" dirty="0"/>
              <a:t>know what is included in the statutory guidance </a:t>
            </a:r>
            <a:endParaRPr sz="1800" dirty="0"/>
          </a:p>
          <a:p>
            <a:pPr marL="457200" lvl="0" indent="-342900" algn="l" rtl="0">
              <a:spcBef>
                <a:spcPts val="0"/>
              </a:spcBef>
              <a:spcAft>
                <a:spcPts val="0"/>
              </a:spcAft>
              <a:buClr>
                <a:schemeClr val="accent1"/>
              </a:buClr>
              <a:buSzPts val="1800"/>
              <a:buChar char="●"/>
            </a:pPr>
            <a:r>
              <a:rPr lang="en-GB" sz="1800" dirty="0"/>
              <a:t>know some key knowledge and facts to cover as part of this topic</a:t>
            </a:r>
            <a:endParaRPr sz="1800" dirty="0"/>
          </a:p>
          <a:p>
            <a:pPr marL="457200" lvl="0" indent="-342900" algn="l" rtl="0">
              <a:spcBef>
                <a:spcPts val="0"/>
              </a:spcBef>
              <a:spcAft>
                <a:spcPts val="0"/>
              </a:spcAft>
              <a:buClr>
                <a:schemeClr val="accent1"/>
              </a:buClr>
              <a:buSzPts val="1800"/>
              <a:buChar char="●"/>
            </a:pPr>
            <a:r>
              <a:rPr lang="en-GB" sz="1800" dirty="0"/>
              <a:t>have strategies to deal with questions that come up in class</a:t>
            </a:r>
            <a:endParaRPr sz="1800" dirty="0"/>
          </a:p>
          <a:p>
            <a:pPr marL="457200" lvl="0" indent="-342900" algn="l" rtl="0">
              <a:spcBef>
                <a:spcPts val="0"/>
              </a:spcBef>
              <a:spcAft>
                <a:spcPts val="0"/>
              </a:spcAft>
              <a:buClr>
                <a:schemeClr val="accent1"/>
              </a:buClr>
              <a:buSzPts val="1800"/>
              <a:buChar char="●"/>
            </a:pPr>
            <a:r>
              <a:rPr lang="en-GB" sz="1800" dirty="0"/>
              <a:t>feel more confident teaching about </a:t>
            </a:r>
            <a:r>
              <a:rPr lang="en-GB" sz="1800" b="1" dirty="0"/>
              <a:t>drugs, alcohol and tobacco</a:t>
            </a:r>
            <a:endParaRPr sz="1800" b="1" dirty="0"/>
          </a:p>
          <a:p>
            <a:pPr marL="0" lvl="0" indent="0" algn="l" rtl="0">
              <a:spcBef>
                <a:spcPts val="0"/>
              </a:spcBef>
              <a:spcAft>
                <a:spcPts val="0"/>
              </a:spcAft>
              <a:buNone/>
            </a:pPr>
            <a:endParaRPr sz="1800" dirty="0">
              <a:solidFill>
                <a:srgbClr val="434343"/>
              </a:solidFill>
            </a:endParaRPr>
          </a:p>
          <a:p>
            <a:pPr marL="45720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1600"/>
              </a:spcBef>
              <a:spcAft>
                <a:spcPts val="1600"/>
              </a:spcAft>
              <a:buNone/>
            </a:pPr>
            <a:endParaRPr sz="1800" dirty="0"/>
          </a:p>
        </p:txBody>
      </p:sp>
      <p:sp>
        <p:nvSpPr>
          <p:cNvPr id="127" name="Google Shape;127;p2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a:t>
            </a:fld>
            <a:endParaRPr dirty="0"/>
          </a:p>
        </p:txBody>
      </p:sp>
      <p:sp>
        <p:nvSpPr>
          <p:cNvPr id="5" name="Google Shape;140;p30">
            <a:extLst>
              <a:ext uri="{FF2B5EF4-FFF2-40B4-BE49-F238E27FC236}">
                <a16:creationId xmlns:a16="http://schemas.microsoft.com/office/drawing/2014/main" id="{11CC722B-DBF0-4D8A-B462-FF8F14CD1406}"/>
              </a:ext>
            </a:extLst>
          </p:cNvPr>
          <p:cNvSpPr txBox="1">
            <a:spLocks noGrp="1"/>
          </p:cNvSpPr>
          <p:nvPr>
            <p:ph type="body" idx="2"/>
          </p:nvPr>
        </p:nvSpPr>
        <p:spPr>
          <a:xfrm>
            <a:off x="270000" y="2973175"/>
            <a:ext cx="7503000" cy="1403700"/>
          </a:xfrm>
          <a:prstGeom prst="rect">
            <a:avLst/>
          </a:prstGeom>
          <a:solidFill>
            <a:schemeClr val="accent5">
              <a:lumMod val="60000"/>
              <a:lumOff val="40000"/>
            </a:schemeClr>
          </a:solidFill>
          <a:ln w="9525"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t>STATUTORY GUIDANCE</a:t>
            </a:r>
            <a:br>
              <a:rPr lang="en-GB" sz="1800" i="1" dirty="0"/>
            </a:br>
            <a:r>
              <a:rPr lang="en-GB" sz="1800" dirty="0"/>
              <a:t>It is important that the starting point for health and wellbeing education should be a focus on enabling pupils to make well-informed, positive choices for themselves. (p35)</a:t>
            </a:r>
            <a:endParaRPr sz="1800" dirty="0"/>
          </a:p>
          <a:p>
            <a:pPr marL="0" lvl="0" indent="0" algn="l" rtl="0">
              <a:spcBef>
                <a:spcPts val="1600"/>
              </a:spcBef>
              <a:spcAft>
                <a:spcPts val="1600"/>
              </a:spcAft>
              <a:buNone/>
            </a:pPr>
            <a:endParaRPr sz="1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26"/>
        <p:cNvGrpSpPr/>
        <p:nvPr/>
      </p:nvGrpSpPr>
      <p:grpSpPr>
        <a:xfrm>
          <a:off x="0" y="0"/>
          <a:ext cx="0" cy="0"/>
          <a:chOff x="0" y="0"/>
          <a:chExt cx="0" cy="0"/>
        </a:xfrm>
      </p:grpSpPr>
      <p:sp>
        <p:nvSpPr>
          <p:cNvPr id="327" name="Google Shape;327;p5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Illegal drugs risks</a:t>
            </a:r>
            <a:endParaRPr dirty="0"/>
          </a:p>
        </p:txBody>
      </p:sp>
      <p:sp>
        <p:nvSpPr>
          <p:cNvPr id="331" name="Google Shape;331;p55"/>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28" name="Google Shape;328;p55"/>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that it is </a:t>
            </a:r>
            <a:r>
              <a:rPr lang="en-GB" b="1" dirty="0"/>
              <a:t>highly dangerous to take illegal drugs</a:t>
            </a:r>
            <a:r>
              <a:rPr lang="en-GB" dirty="0"/>
              <a:t> because they can cause serious harm to physical and mental health, and even death. The effects of some illegal drugs can be very fast.</a:t>
            </a:r>
            <a:endParaRPr dirty="0"/>
          </a:p>
          <a:p>
            <a:pPr marL="0" lvl="0" indent="0" algn="l" rtl="0">
              <a:lnSpc>
                <a:spcPct val="115000"/>
              </a:lnSpc>
              <a:spcBef>
                <a:spcPts val="1000"/>
              </a:spcBef>
              <a:spcAft>
                <a:spcPts val="0"/>
              </a:spcAft>
              <a:buNone/>
            </a:pPr>
            <a:r>
              <a:rPr lang="en-GB" dirty="0"/>
              <a:t>Teach that people are also committing a crime if they possess, buy or sell illegal drugs. </a:t>
            </a:r>
            <a:endParaRPr dirty="0">
              <a:solidFill>
                <a:srgbClr val="FF0000"/>
              </a:solidFill>
            </a:endParaRPr>
          </a:p>
          <a:p>
            <a:pPr marL="0" lvl="0" indent="0" algn="l" rtl="0">
              <a:lnSpc>
                <a:spcPct val="115000"/>
              </a:lnSpc>
              <a:spcBef>
                <a:spcPts val="1000"/>
              </a:spcBef>
              <a:spcAft>
                <a:spcPts val="0"/>
              </a:spcAft>
              <a:buNone/>
            </a:pPr>
            <a:r>
              <a:rPr lang="en-GB" dirty="0"/>
              <a:t>Explain that some illegal drugs can also be highly addictive.</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29" name="Google Shape;329;p5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20</a:t>
            </a:fld>
            <a:endParaRPr dirty="0"/>
          </a:p>
        </p:txBody>
      </p:sp>
      <p:sp>
        <p:nvSpPr>
          <p:cNvPr id="330" name="Google Shape;330;p55"/>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 name="Speech Bubble: Oval 1">
            <a:extLst>
              <a:ext uri="{FF2B5EF4-FFF2-40B4-BE49-F238E27FC236}">
                <a16:creationId xmlns:a16="http://schemas.microsoft.com/office/drawing/2014/main" id="{6D3D9238-A3CF-49BE-9855-84A47B1AF83C}"/>
              </a:ext>
            </a:extLst>
          </p:cNvPr>
          <p:cNvSpPr/>
          <p:nvPr/>
        </p:nvSpPr>
        <p:spPr>
          <a:xfrm>
            <a:off x="5879939" y="2316899"/>
            <a:ext cx="2599687" cy="2137675"/>
          </a:xfrm>
          <a:prstGeom prst="wedgeEllipseCallout">
            <a:avLst>
              <a:gd name="adj1" fmla="val -67695"/>
              <a:gd name="adj2" fmla="val -18084"/>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Discussion point- What are the  pupils’ perceptions of what a drug is? Can they differentiate between drugs and medicines?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35"/>
        <p:cNvGrpSpPr/>
        <p:nvPr/>
      </p:nvGrpSpPr>
      <p:grpSpPr>
        <a:xfrm>
          <a:off x="0" y="0"/>
          <a:ext cx="0" cy="0"/>
          <a:chOff x="0" y="0"/>
          <a:chExt cx="0" cy="0"/>
        </a:xfrm>
      </p:grpSpPr>
      <p:sp>
        <p:nvSpPr>
          <p:cNvPr id="336" name="Google Shape;336;p5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Prescription drugs risks</a:t>
            </a:r>
            <a:endParaRPr dirty="0"/>
          </a:p>
        </p:txBody>
      </p:sp>
      <p:sp>
        <p:nvSpPr>
          <p:cNvPr id="340" name="Google Shape;340;p56"/>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37" name="Google Shape;337;p56"/>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that </a:t>
            </a:r>
            <a:r>
              <a:rPr lang="en-GB" b="1" dirty="0"/>
              <a:t>legal drugs / medicines can cause serious harm</a:t>
            </a:r>
            <a:r>
              <a:rPr lang="en-GB" dirty="0"/>
              <a:t> to people’s health and wellbeing if misused. This includes both prescribed and ‘over the counter’ medicines such as paracetamol.</a:t>
            </a:r>
            <a:endParaRPr dirty="0"/>
          </a:p>
          <a:p>
            <a:pPr marL="0" lvl="0" indent="0" algn="l" rtl="0">
              <a:lnSpc>
                <a:spcPct val="115000"/>
              </a:lnSpc>
              <a:spcBef>
                <a:spcPts val="1000"/>
              </a:spcBef>
              <a:spcAft>
                <a:spcPts val="0"/>
              </a:spcAft>
              <a:buNone/>
            </a:pPr>
            <a:r>
              <a:rPr lang="en-GB" dirty="0"/>
              <a:t>Explain that people should only take medicines that a doctor or parent tells them to take, following any extra instructions. It is very dangerous to take other people’s prescription drugs, which could make us unwell.</a:t>
            </a:r>
            <a:endParaRPr dirty="0"/>
          </a:p>
          <a:p>
            <a:pPr marL="0" lvl="0" indent="0" algn="l" rtl="0">
              <a:lnSpc>
                <a:spcPct val="115000"/>
              </a:lnSpc>
              <a:spcBef>
                <a:spcPts val="1000"/>
              </a:spcBef>
              <a:spcAft>
                <a:spcPts val="0"/>
              </a:spcAft>
              <a:buNone/>
            </a:pPr>
            <a:r>
              <a:rPr lang="en-GB" dirty="0"/>
              <a:t>Explain that some legal drugs can also be highly addictive if misused.</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38" name="Google Shape;338;p5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21</a:t>
            </a:fld>
            <a:endParaRPr dirty="0"/>
          </a:p>
        </p:txBody>
      </p:sp>
      <p:sp>
        <p:nvSpPr>
          <p:cNvPr id="339" name="Google Shape;339;p56"/>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44"/>
        <p:cNvGrpSpPr/>
        <p:nvPr/>
      </p:nvGrpSpPr>
      <p:grpSpPr>
        <a:xfrm>
          <a:off x="0" y="0"/>
          <a:ext cx="0" cy="0"/>
          <a:chOff x="0" y="0"/>
          <a:chExt cx="0" cy="0"/>
        </a:xfrm>
      </p:grpSpPr>
      <p:sp>
        <p:nvSpPr>
          <p:cNvPr id="345" name="Google Shape;345;p5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Addiction risk</a:t>
            </a:r>
            <a:endParaRPr dirty="0"/>
          </a:p>
        </p:txBody>
      </p:sp>
      <p:sp>
        <p:nvSpPr>
          <p:cNvPr id="349" name="Google Shape;349;p57"/>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46" name="Google Shape;346;p57"/>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pupils that smoking, drinking alcohol and taking certain types of drugs can be addictive (varies by substance and frequency of use) and what this means.</a:t>
            </a:r>
            <a:endParaRPr dirty="0"/>
          </a:p>
          <a:p>
            <a:pPr marL="0" lvl="0" indent="0" algn="l" rtl="0">
              <a:spcBef>
                <a:spcPts val="1000"/>
              </a:spcBef>
              <a:spcAft>
                <a:spcPts val="0"/>
              </a:spcAft>
              <a:buClr>
                <a:schemeClr val="dk1"/>
              </a:buClr>
              <a:buSzPts val="1400"/>
              <a:buFont typeface="Arial"/>
              <a:buNone/>
            </a:pPr>
            <a:r>
              <a:rPr lang="en-GB" dirty="0"/>
              <a:t>Explain that: </a:t>
            </a:r>
            <a:endParaRPr dirty="0"/>
          </a:p>
          <a:p>
            <a:pPr marL="457200" lvl="0" indent="-317500" algn="l" rtl="0">
              <a:spcBef>
                <a:spcPts val="1000"/>
              </a:spcBef>
              <a:spcAft>
                <a:spcPts val="0"/>
              </a:spcAft>
              <a:buSzPts val="1400"/>
              <a:buChar char="●"/>
            </a:pPr>
            <a:r>
              <a:rPr lang="en-GB" dirty="0"/>
              <a:t>it can be </a:t>
            </a:r>
            <a:r>
              <a:rPr lang="en-GB" b="1" dirty="0"/>
              <a:t>hard for people to stop using a substance </a:t>
            </a:r>
            <a:r>
              <a:rPr lang="en-GB" dirty="0"/>
              <a:t>once they are addicted</a:t>
            </a:r>
            <a:endParaRPr dirty="0"/>
          </a:p>
          <a:p>
            <a:pPr marL="457200" lvl="0" indent="-317500" algn="l" rtl="0">
              <a:spcBef>
                <a:spcPts val="0"/>
              </a:spcBef>
              <a:spcAft>
                <a:spcPts val="0"/>
              </a:spcAft>
              <a:buSzPts val="1400"/>
              <a:buChar char="●"/>
            </a:pPr>
            <a:r>
              <a:rPr lang="en-GB" dirty="0"/>
              <a:t>addictions sometimes lead to </a:t>
            </a:r>
            <a:r>
              <a:rPr lang="en-GB" b="1" dirty="0"/>
              <a:t>problems such as abusive behaviour and debt</a:t>
            </a:r>
            <a:r>
              <a:rPr lang="en-GB" b="1" dirty="0">
                <a:solidFill>
                  <a:srgbClr val="FF0000"/>
                </a:solidFill>
              </a:rPr>
              <a:t> </a:t>
            </a:r>
            <a:endParaRPr b="1" dirty="0">
              <a:solidFill>
                <a:srgbClr val="FF0000"/>
              </a:solidFill>
            </a:endParaRPr>
          </a:p>
          <a:p>
            <a:pPr marL="457200" lvl="0" indent="-317500" algn="l" rtl="0">
              <a:spcBef>
                <a:spcPts val="0"/>
              </a:spcBef>
              <a:spcAft>
                <a:spcPts val="0"/>
              </a:spcAft>
              <a:buSzPts val="1400"/>
              <a:buChar char="●"/>
            </a:pPr>
            <a:r>
              <a:rPr lang="en-GB" dirty="0"/>
              <a:t>there is </a:t>
            </a:r>
            <a:r>
              <a:rPr lang="en-GB" b="1" dirty="0"/>
              <a:t>help available</a:t>
            </a:r>
            <a:r>
              <a:rPr lang="en-GB" dirty="0"/>
              <a:t> for people who want to stop smoking, drinking alcohol or taking drugs</a:t>
            </a:r>
            <a:endParaRPr dirty="0"/>
          </a:p>
          <a:p>
            <a:pPr marL="0" lvl="0" indent="0" algn="l" rtl="0">
              <a:lnSpc>
                <a:spcPct val="115000"/>
              </a:lnSpc>
              <a:spcBef>
                <a:spcPts val="1000"/>
              </a:spcBef>
              <a:spcAft>
                <a:spcPts val="0"/>
              </a:spcAft>
              <a:buNone/>
            </a:pPr>
            <a:r>
              <a:rPr lang="en-GB" dirty="0"/>
              <a:t>Teacher reference: </a:t>
            </a:r>
            <a:r>
              <a:rPr lang="en-GB" u="sng" dirty="0">
                <a:solidFill>
                  <a:srgbClr val="0000FF"/>
                </a:solidFill>
                <a:hlinkClick r:id="rId3">
                  <a:extLst>
                    <a:ext uri="{A12FA001-AC4F-418D-AE19-62706E023703}">
                      <ahyp:hlinkClr xmlns:ahyp="http://schemas.microsoft.com/office/drawing/2018/hyperlinkcolor" val="tx"/>
                    </a:ext>
                  </a:extLst>
                </a:hlinkClick>
              </a:rPr>
              <a:t>Addiction: What is it?</a:t>
            </a:r>
            <a:r>
              <a:rPr lang="en-GB" dirty="0">
                <a:solidFill>
                  <a:srgbClr val="0000FF"/>
                </a:solidFill>
              </a:rPr>
              <a:t> </a:t>
            </a:r>
            <a:r>
              <a:rPr lang="en-GB" dirty="0"/>
              <a:t>(NHS)</a:t>
            </a: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47" name="Google Shape;347;p5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22</a:t>
            </a:fld>
            <a:endParaRPr dirty="0"/>
          </a:p>
        </p:txBody>
      </p:sp>
      <p:sp>
        <p:nvSpPr>
          <p:cNvPr id="348" name="Google Shape;348;p57"/>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53"/>
        <p:cNvGrpSpPr/>
        <p:nvPr/>
      </p:nvGrpSpPr>
      <p:grpSpPr>
        <a:xfrm>
          <a:off x="0" y="0"/>
          <a:ext cx="0" cy="0"/>
          <a:chOff x="0" y="0"/>
          <a:chExt cx="0" cy="0"/>
        </a:xfrm>
      </p:grpSpPr>
      <p:sp>
        <p:nvSpPr>
          <p:cNvPr id="354" name="Google Shape;354;p5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Risks of accidents after drinking or using drugs</a:t>
            </a:r>
            <a:endParaRPr dirty="0"/>
          </a:p>
        </p:txBody>
      </p:sp>
      <p:sp>
        <p:nvSpPr>
          <p:cNvPr id="358" name="Google Shape;358;p58"/>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55" name="Google Shape;355;p58"/>
          <p:cNvSpPr txBox="1">
            <a:spLocks noGrp="1"/>
          </p:cNvSpPr>
          <p:nvPr>
            <p:ph type="body" idx="1"/>
          </p:nvPr>
        </p:nvSpPr>
        <p:spPr>
          <a:xfrm>
            <a:off x="270000" y="1283425"/>
            <a:ext cx="5865600" cy="3171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Explain that some substances (including alcohol and both illegal and some legal drugs) can affect how people’s brains and bodies work, often slowing down thinking and responses. </a:t>
            </a:r>
            <a:endParaRPr dirty="0"/>
          </a:p>
          <a:p>
            <a:pPr marL="0" lvl="0" indent="0" algn="l" rtl="0">
              <a:spcBef>
                <a:spcPts val="1000"/>
              </a:spcBef>
              <a:spcAft>
                <a:spcPts val="0"/>
              </a:spcAft>
              <a:buNone/>
            </a:pPr>
            <a:r>
              <a:rPr lang="en-GB" dirty="0"/>
              <a:t>This makes activities such as using machinery, driving or swimming particularly dangerous. The risk of serious accidents from these and other activities are much higher after people have consumed alcohol or drugs. </a:t>
            </a:r>
            <a:endParaRPr dirty="0"/>
          </a:p>
          <a:p>
            <a:pPr marL="0" lvl="0" indent="0" algn="l" rtl="0">
              <a:spcBef>
                <a:spcPts val="1000"/>
              </a:spcBef>
              <a:spcAft>
                <a:spcPts val="0"/>
              </a:spcAft>
              <a:buClr>
                <a:schemeClr val="dk1"/>
              </a:buClr>
              <a:buSzPts val="1100"/>
              <a:buFont typeface="Arial"/>
              <a:buNone/>
            </a:pPr>
            <a:endParaRPr dirty="0"/>
          </a:p>
          <a:p>
            <a:pPr marL="0" lvl="0" indent="0" algn="l" rtl="0">
              <a:lnSpc>
                <a:spcPct val="115000"/>
              </a:lnSpc>
              <a:spcBef>
                <a:spcPts val="100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56" name="Google Shape;356;p5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23</a:t>
            </a:fld>
            <a:endParaRPr dirty="0"/>
          </a:p>
        </p:txBody>
      </p:sp>
      <p:sp>
        <p:nvSpPr>
          <p:cNvPr id="357" name="Google Shape;357;p58"/>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655"/>
        <p:cNvGrpSpPr/>
        <p:nvPr/>
      </p:nvGrpSpPr>
      <p:grpSpPr>
        <a:xfrm>
          <a:off x="0" y="0"/>
          <a:ext cx="0" cy="0"/>
          <a:chOff x="0" y="0"/>
          <a:chExt cx="0" cy="0"/>
        </a:xfrm>
      </p:grpSpPr>
      <p:grpSp>
        <p:nvGrpSpPr>
          <p:cNvPr id="150" name="Group 149">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151"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52" name="Straight Connector 151">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53" name="Straight Connector 152">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54"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5"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6" name="Isosceles Triangle 155">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7"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8"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9"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0" name="Isosceles Triangle 159">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656" name="Google Shape;656;p93"/>
          <p:cNvSpPr txBox="1">
            <a:spLocks noGrp="1"/>
          </p:cNvSpPr>
          <p:nvPr>
            <p:ph type="title"/>
          </p:nvPr>
        </p:nvSpPr>
        <p:spPr>
          <a:xfrm>
            <a:off x="739476" y="3415284"/>
            <a:ext cx="6216024" cy="822237"/>
          </a:xfrm>
          <a:prstGeom prst="rect">
            <a:avLst/>
          </a:prstGeom>
        </p:spPr>
        <p:txBody>
          <a:bodyPr spcFirstLastPara="1" vert="horz" lIns="91440" tIns="45720" rIns="91440" bIns="45720" rtlCol="0" anchor="b" anchorCtr="0">
            <a:normAutofit/>
          </a:bodyPr>
          <a:lstStyle/>
          <a:p>
            <a:pPr marL="0" lvl="0" indent="0" defTabSz="457200">
              <a:spcBef>
                <a:spcPct val="0"/>
              </a:spcBef>
              <a:spcAft>
                <a:spcPts val="0"/>
              </a:spcAft>
            </a:pPr>
            <a:r>
              <a:rPr lang="en-US"/>
              <a:t>Examples of good practice</a:t>
            </a:r>
          </a:p>
        </p:txBody>
      </p:sp>
      <p:pic>
        <p:nvPicPr>
          <p:cNvPr id="26" name="Picture 25">
            <a:extLst>
              <a:ext uri="{FF2B5EF4-FFF2-40B4-BE49-F238E27FC236}">
                <a16:creationId xmlns:a16="http://schemas.microsoft.com/office/drawing/2014/main" id="{0A2AD463-077A-46CC-9FFC-4F63F2F7029A}"/>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739476" y="1155836"/>
            <a:ext cx="6216024" cy="2019418"/>
          </a:xfrm>
          <a:prstGeom prst="rect">
            <a:avLst/>
          </a:prstGeom>
        </p:spPr>
      </p:pic>
      <p:sp>
        <p:nvSpPr>
          <p:cNvPr id="657" name="Google Shape;657;p93"/>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None/>
            </a:pPr>
            <a:fld id="{00000000-1234-1234-1234-123412341234}" type="slidenum">
              <a:rPr lang="en-US" sz="700" kern="1200">
                <a:solidFill>
                  <a:schemeClr val="accent1"/>
                </a:solidFill>
                <a:latin typeface="+mn-lt"/>
                <a:ea typeface="+mn-ea"/>
                <a:cs typeface="+mn-cs"/>
              </a:rPr>
              <a:pPr lvl="0" indent="0" defTabSz="457200">
                <a:lnSpc>
                  <a:spcPct val="90000"/>
                </a:lnSpc>
                <a:spcBef>
                  <a:spcPts val="0"/>
                </a:spcBef>
                <a:spcAft>
                  <a:spcPts val="600"/>
                </a:spcAft>
                <a:buNone/>
              </a:pPr>
              <a:t>24</a:t>
            </a:fld>
            <a:endParaRPr lang="en-US" sz="700" kern="1200">
              <a:solidFill>
                <a:schemeClr val="accent1"/>
              </a:solidFill>
              <a:latin typeface="+mn-lt"/>
              <a:ea typeface="+mn-ea"/>
              <a:cs typeface="+mn-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69"/>
        <p:cNvGrpSpPr/>
        <p:nvPr/>
      </p:nvGrpSpPr>
      <p:grpSpPr>
        <a:xfrm>
          <a:off x="0" y="0"/>
          <a:ext cx="0" cy="0"/>
          <a:chOff x="0" y="0"/>
          <a:chExt cx="0" cy="0"/>
        </a:xfrm>
      </p:grpSpPr>
      <p:sp>
        <p:nvSpPr>
          <p:cNvPr id="670" name="Google Shape;670;p95"/>
          <p:cNvSpPr txBox="1">
            <a:spLocks noGrp="1"/>
          </p:cNvSpPr>
          <p:nvPr>
            <p:ph type="title"/>
          </p:nvPr>
        </p:nvSpPr>
        <p:spPr>
          <a:xfrm>
            <a:off x="0" y="0"/>
            <a:ext cx="316535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000" dirty="0"/>
              <a:t>Good practice approaches</a:t>
            </a:r>
            <a:endParaRPr sz="2000" dirty="0"/>
          </a:p>
          <a:p>
            <a:pPr marL="0" lvl="0" indent="0" algn="l" rtl="0">
              <a:spcBef>
                <a:spcPts val="0"/>
              </a:spcBef>
              <a:spcAft>
                <a:spcPts val="0"/>
              </a:spcAft>
              <a:buNone/>
            </a:pPr>
            <a:endParaRPr dirty="0">
              <a:solidFill>
                <a:srgbClr val="073763"/>
              </a:solidFill>
            </a:endParaRPr>
          </a:p>
        </p:txBody>
      </p:sp>
      <p:sp>
        <p:nvSpPr>
          <p:cNvPr id="671" name="Google Shape;671;p95"/>
          <p:cNvSpPr txBox="1">
            <a:spLocks noGrp="1"/>
          </p:cNvSpPr>
          <p:nvPr>
            <p:ph type="body" idx="1"/>
          </p:nvPr>
        </p:nvSpPr>
        <p:spPr>
          <a:xfrm>
            <a:off x="0" y="393700"/>
            <a:ext cx="9144000" cy="4699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200" b="1" dirty="0"/>
              <a:t>Create knowledge-rich lessons</a:t>
            </a:r>
            <a:r>
              <a:rPr lang="en-GB" sz="1200" dirty="0"/>
              <a:t>, rather than relying on ‘scare tactics’, so pupils fully understand risks and can make informed choices.</a:t>
            </a:r>
            <a:endParaRPr sz="1200" dirty="0"/>
          </a:p>
          <a:p>
            <a:pPr marL="0" lvl="0" indent="0" algn="l" rtl="0">
              <a:spcBef>
                <a:spcPts val="1000"/>
              </a:spcBef>
              <a:spcAft>
                <a:spcPts val="0"/>
              </a:spcAft>
              <a:buNone/>
            </a:pPr>
            <a:r>
              <a:rPr lang="en-GB" sz="1200" b="1" dirty="0"/>
              <a:t>Ensure information is taught at the right time</a:t>
            </a:r>
            <a:r>
              <a:rPr lang="en-GB" sz="1200" dirty="0"/>
              <a:t> so that pupils are not lacking the knowledge they need to make informed decisions when they encounter drugs, alcohol and tobacco.</a:t>
            </a:r>
            <a:endParaRPr sz="1200" dirty="0"/>
          </a:p>
          <a:p>
            <a:pPr marL="0" lvl="0" indent="0" algn="l" rtl="0">
              <a:spcBef>
                <a:spcPts val="1000"/>
              </a:spcBef>
              <a:spcAft>
                <a:spcPts val="0"/>
              </a:spcAft>
              <a:buNone/>
            </a:pPr>
            <a:r>
              <a:rPr lang="en-GB" sz="1200" dirty="0"/>
              <a:t>Encourage pupils to reflect on </a:t>
            </a:r>
            <a:r>
              <a:rPr lang="en-GB" sz="1200" b="1" dirty="0"/>
              <a:t>how an individual’s personal experience and context could influence them to use substances</a:t>
            </a:r>
            <a:r>
              <a:rPr lang="en-GB" sz="1200" dirty="0"/>
              <a:t> and the ways in which they can resist pressure and make their own choices</a:t>
            </a:r>
            <a:r>
              <a:rPr lang="en-GB" sz="1800" dirty="0"/>
              <a:t>. </a:t>
            </a:r>
          </a:p>
          <a:p>
            <a:pPr marL="0" lvl="0" indent="0">
              <a:buNone/>
            </a:pPr>
            <a:r>
              <a:rPr lang="en-GB" sz="1200" dirty="0"/>
              <a:t>Use </a:t>
            </a:r>
            <a:r>
              <a:rPr lang="en-GB" sz="1200" b="1" dirty="0"/>
              <a:t>medically/scientifically correct language</a:t>
            </a:r>
            <a:r>
              <a:rPr lang="en-GB" sz="1200" dirty="0"/>
              <a:t> to accurately describe human anatomy and the processes of the body.</a:t>
            </a:r>
          </a:p>
          <a:p>
            <a:pPr marL="0" lvl="0" indent="0">
              <a:spcBef>
                <a:spcPts val="1000"/>
              </a:spcBef>
              <a:buNone/>
            </a:pPr>
            <a:r>
              <a:rPr lang="en-GB" sz="1200" dirty="0"/>
              <a:t>Only make use of the </a:t>
            </a:r>
            <a:r>
              <a:rPr lang="en-GB" sz="1200" b="1" dirty="0"/>
              <a:t>insights of ex-users and other external speakers </a:t>
            </a:r>
            <a:r>
              <a:rPr lang="en-GB" sz="1200" dirty="0"/>
              <a:t>where their input is part of and supports the aims of a wider planned programme.</a:t>
            </a:r>
          </a:p>
          <a:p>
            <a:pPr marL="0" lvl="0" indent="0">
              <a:spcBef>
                <a:spcPts val="1000"/>
              </a:spcBef>
              <a:buNone/>
            </a:pPr>
            <a:r>
              <a:rPr lang="en-GB" sz="1200" b="1" dirty="0"/>
              <a:t>Be prepared to answer questions </a:t>
            </a:r>
            <a:r>
              <a:rPr lang="en-GB" sz="1200" dirty="0"/>
              <a:t>about drugs that you do not know about. The </a:t>
            </a:r>
            <a:r>
              <a:rPr lang="en-GB" sz="1200" u="sng" dirty="0">
                <a:solidFill>
                  <a:srgbClr val="0000FF"/>
                </a:solidFill>
                <a:hlinkClick r:id="rId3">
                  <a:extLst>
                    <a:ext uri="{A12FA001-AC4F-418D-AE19-62706E023703}">
                      <ahyp:hlinkClr xmlns:ahyp="http://schemas.microsoft.com/office/drawing/2018/hyperlinkcolor" val="tx"/>
                    </a:ext>
                  </a:extLst>
                </a:hlinkClick>
              </a:rPr>
              <a:t>Frank A to Z</a:t>
            </a:r>
            <a:r>
              <a:rPr lang="en-GB" sz="1200" dirty="0">
                <a:solidFill>
                  <a:srgbClr val="0000FF"/>
                </a:solidFill>
              </a:rPr>
              <a:t> </a:t>
            </a:r>
            <a:r>
              <a:rPr lang="en-GB" sz="1200" dirty="0"/>
              <a:t>includes the scientific and street names of many drugs and can be a useful reference for teachers.  </a:t>
            </a:r>
          </a:p>
          <a:p>
            <a:pPr marL="0" lvl="0" indent="0">
              <a:spcBef>
                <a:spcPts val="1000"/>
              </a:spcBef>
              <a:buNone/>
            </a:pPr>
            <a:r>
              <a:rPr lang="en-GB" sz="1200" dirty="0"/>
              <a:t>Provide opportunities for teacher-led discussions of how the depiction of </a:t>
            </a:r>
            <a:r>
              <a:rPr lang="en-GB" sz="1200" b="1" dirty="0"/>
              <a:t>alcohol on TV and in films can influence people</a:t>
            </a:r>
            <a:r>
              <a:rPr lang="en-GB" sz="1200" dirty="0"/>
              <a:t>, or the way that scent, flavour and packaging is used to promote products like e-cigarettes.</a:t>
            </a:r>
          </a:p>
          <a:p>
            <a:pPr marL="0" lvl="0" indent="0">
              <a:spcBef>
                <a:spcPts val="1000"/>
              </a:spcBef>
              <a:buClr>
                <a:schemeClr val="dk1"/>
              </a:buClr>
              <a:buSzPts val="1100"/>
              <a:buNone/>
            </a:pPr>
            <a:r>
              <a:rPr lang="en-GB" sz="1200" b="1" dirty="0"/>
              <a:t>Embed the school’s own drugs, alcohol and tobacco policy</a:t>
            </a:r>
            <a:r>
              <a:rPr lang="en-GB" sz="1200" dirty="0"/>
              <a:t>, ensuring pupils and parents are aware of the rules and consequences. </a:t>
            </a:r>
          </a:p>
          <a:p>
            <a:pPr marL="0" lvl="0" indent="0">
              <a:spcBef>
                <a:spcPts val="1000"/>
              </a:spcBef>
              <a:buNone/>
            </a:pPr>
            <a:endParaRPr lang="en-GB" sz="1200" dirty="0"/>
          </a:p>
          <a:p>
            <a:pPr marL="0" lvl="0" indent="0" algn="l" rtl="0">
              <a:spcBef>
                <a:spcPts val="1000"/>
              </a:spcBef>
              <a:spcAft>
                <a:spcPts val="0"/>
              </a:spcAft>
              <a:buNone/>
            </a:pPr>
            <a:endParaRPr sz="1800" dirty="0"/>
          </a:p>
          <a:p>
            <a:pPr marL="0" lvl="0" indent="0" algn="l" rtl="0">
              <a:spcBef>
                <a:spcPts val="1000"/>
              </a:spcBef>
              <a:spcAft>
                <a:spcPts val="0"/>
              </a:spcAft>
              <a:buNone/>
            </a:pPr>
            <a:endParaRPr sz="1800" dirty="0"/>
          </a:p>
          <a:p>
            <a:pPr marL="0" lvl="0" indent="0" algn="l" rtl="0">
              <a:spcBef>
                <a:spcPts val="1000"/>
              </a:spcBef>
              <a:spcAft>
                <a:spcPts val="0"/>
              </a:spcAft>
              <a:buNone/>
            </a:pPr>
            <a:endParaRPr sz="1800" dirty="0"/>
          </a:p>
          <a:p>
            <a:pPr marL="0" lvl="0" indent="0" algn="l" rtl="0">
              <a:lnSpc>
                <a:spcPct val="115000"/>
              </a:lnSpc>
              <a:spcBef>
                <a:spcPts val="1000"/>
              </a:spcBef>
              <a:spcAft>
                <a:spcPts val="0"/>
              </a:spcAft>
              <a:buNone/>
            </a:pPr>
            <a:endParaRPr sz="1800" dirty="0"/>
          </a:p>
          <a:p>
            <a:pPr marL="0" lvl="0" indent="0" algn="l" rtl="0">
              <a:spcBef>
                <a:spcPts val="0"/>
              </a:spcBef>
              <a:spcAft>
                <a:spcPts val="0"/>
              </a:spcAft>
              <a:buNone/>
            </a:pPr>
            <a:endParaRPr sz="1800" b="1" dirty="0"/>
          </a:p>
          <a:p>
            <a:pPr marL="0" lvl="0" indent="0" algn="l" rtl="0">
              <a:lnSpc>
                <a:spcPct val="100000"/>
              </a:lnSpc>
              <a:spcBef>
                <a:spcPts val="0"/>
              </a:spcBef>
              <a:spcAft>
                <a:spcPts val="0"/>
              </a:spcAft>
              <a:buNone/>
            </a:pPr>
            <a:endParaRPr sz="1800" dirty="0"/>
          </a:p>
          <a:p>
            <a:pPr marL="0" lvl="0" indent="0" algn="l" rtl="0">
              <a:lnSpc>
                <a:spcPct val="100000"/>
              </a:lnSpc>
              <a:spcBef>
                <a:spcPts val="0"/>
              </a:spcBef>
              <a:spcAft>
                <a:spcPts val="0"/>
              </a:spcAft>
              <a:buNone/>
            </a:pPr>
            <a:endParaRPr sz="1800" dirty="0"/>
          </a:p>
          <a:p>
            <a:pPr marL="0" lvl="0" indent="0" algn="l" rtl="0">
              <a:spcBef>
                <a:spcPts val="0"/>
              </a:spcBef>
              <a:spcAft>
                <a:spcPts val="0"/>
              </a:spcAft>
              <a:buNone/>
            </a:pPr>
            <a:endParaRPr dirty="0"/>
          </a:p>
          <a:p>
            <a:pPr marL="0" lvl="0" indent="0" algn="l" rtl="0">
              <a:spcBef>
                <a:spcPts val="1600"/>
              </a:spcBef>
              <a:spcAft>
                <a:spcPts val="1600"/>
              </a:spcAft>
              <a:buNone/>
            </a:pPr>
            <a:endParaRPr dirty="0"/>
          </a:p>
        </p:txBody>
      </p:sp>
      <p:sp>
        <p:nvSpPr>
          <p:cNvPr id="672" name="Google Shape;672;p95"/>
          <p:cNvSpPr txBox="1">
            <a:spLocks noGrp="1"/>
          </p:cNvSpPr>
          <p:nvPr>
            <p:ph type="body" idx="2"/>
          </p:nvPr>
        </p:nvSpPr>
        <p:spPr>
          <a:xfrm>
            <a:off x="7300400" y="50100"/>
            <a:ext cx="1751400" cy="4077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673" name="Google Shape;673;p95"/>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25</a:t>
            </a:fld>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93"/>
        <p:cNvGrpSpPr/>
        <p:nvPr/>
      </p:nvGrpSpPr>
      <p:grpSpPr>
        <a:xfrm>
          <a:off x="0" y="0"/>
          <a:ext cx="0" cy="0"/>
          <a:chOff x="0" y="0"/>
          <a:chExt cx="0" cy="0"/>
        </a:xfrm>
      </p:grpSpPr>
      <p:sp>
        <p:nvSpPr>
          <p:cNvPr id="694" name="Google Shape;694;p98"/>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Further information</a:t>
            </a:r>
            <a:endParaRPr dirty="0"/>
          </a:p>
        </p:txBody>
      </p:sp>
      <p:sp>
        <p:nvSpPr>
          <p:cNvPr id="695" name="Google Shape;695;p98"/>
          <p:cNvSpPr txBox="1">
            <a:spLocks noGrp="1"/>
          </p:cNvSpPr>
          <p:nvPr>
            <p:ph type="body" idx="1"/>
          </p:nvPr>
        </p:nvSpPr>
        <p:spPr>
          <a:xfrm>
            <a:off x="270000" y="914400"/>
            <a:ext cx="7641300" cy="37713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800" dirty="0"/>
              <a:t>Teachers should be familiar with (and where appropriate refer pupils for information to):</a:t>
            </a:r>
            <a:endParaRPr sz="1800" dirty="0"/>
          </a:p>
          <a:p>
            <a:pPr marL="457200" lvl="0" indent="-342900" algn="l" rtl="0">
              <a:lnSpc>
                <a:spcPct val="115000"/>
              </a:lnSpc>
              <a:spcBef>
                <a:spcPts val="1000"/>
              </a:spcBef>
              <a:spcAft>
                <a:spcPts val="0"/>
              </a:spcAft>
              <a:buSzPts val="1800"/>
              <a:buChar char="●"/>
            </a:pPr>
            <a:r>
              <a:rPr lang="en-GB" sz="1800" dirty="0"/>
              <a:t>support available in their own school (e.g. through nurse or referral to drug/alcohol services)</a:t>
            </a:r>
            <a:endParaRPr sz="1800" dirty="0"/>
          </a:p>
          <a:p>
            <a:pPr marL="457200" lvl="0" indent="-342900" algn="l" rtl="0">
              <a:spcBef>
                <a:spcPts val="0"/>
              </a:spcBef>
              <a:spcAft>
                <a:spcPts val="0"/>
              </a:spcAft>
              <a:buSzPts val="1800"/>
              <a:buChar char="●"/>
            </a:pPr>
            <a:r>
              <a:rPr lang="en-GB" sz="1800" u="sng" dirty="0">
                <a:solidFill>
                  <a:srgbClr val="0000FF"/>
                </a:solidFill>
                <a:hlinkClick r:id="rId3">
                  <a:extLst>
                    <a:ext uri="{A12FA001-AC4F-418D-AE19-62706E023703}">
                      <ahyp:hlinkClr xmlns:ahyp="http://schemas.microsoft.com/office/drawing/2018/hyperlinkcolor" val="tx"/>
                    </a:ext>
                  </a:extLst>
                </a:hlinkClick>
              </a:rPr>
              <a:t>NHS website</a:t>
            </a:r>
            <a:r>
              <a:rPr lang="en-GB" sz="1800" dirty="0">
                <a:solidFill>
                  <a:srgbClr val="0000FF"/>
                </a:solidFill>
              </a:rPr>
              <a:t> </a:t>
            </a:r>
            <a:endParaRPr sz="1800"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4">
                  <a:extLst>
                    <a:ext uri="{A12FA001-AC4F-418D-AE19-62706E023703}">
                      <ahyp:hlinkClr xmlns:ahyp="http://schemas.microsoft.com/office/drawing/2018/hyperlinkcolor" val="tx"/>
                    </a:ext>
                  </a:extLst>
                </a:hlinkClick>
              </a:rPr>
              <a:t>NHS Smokefree website</a:t>
            </a:r>
            <a:endParaRPr sz="1800"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5">
                  <a:extLst>
                    <a:ext uri="{A12FA001-AC4F-418D-AE19-62706E023703}">
                      <ahyp:hlinkClr xmlns:ahyp="http://schemas.microsoft.com/office/drawing/2018/hyperlinkcolor" val="tx"/>
                    </a:ext>
                  </a:extLst>
                </a:hlinkClick>
              </a:rPr>
              <a:t>Childline</a:t>
            </a:r>
            <a:r>
              <a:rPr lang="en-GB" sz="1800" dirty="0"/>
              <a:t> </a:t>
            </a:r>
            <a:endParaRPr sz="1800" dirty="0"/>
          </a:p>
          <a:p>
            <a:pPr marL="457200" lvl="0" indent="-342900" algn="l" rtl="0">
              <a:spcBef>
                <a:spcPts val="0"/>
              </a:spcBef>
              <a:spcAft>
                <a:spcPts val="0"/>
              </a:spcAft>
              <a:buSzPts val="1800"/>
              <a:buChar char="●"/>
            </a:pPr>
            <a:r>
              <a:rPr lang="en-GB" sz="1800" u="sng" dirty="0">
                <a:solidFill>
                  <a:srgbClr val="0000FF"/>
                </a:solidFill>
                <a:hlinkClick r:id="rId6">
                  <a:extLst>
                    <a:ext uri="{A12FA001-AC4F-418D-AE19-62706E023703}">
                      <ahyp:hlinkClr xmlns:ahyp="http://schemas.microsoft.com/office/drawing/2018/hyperlinkcolor" val="tx"/>
                    </a:ext>
                  </a:extLst>
                </a:hlinkClick>
              </a:rPr>
              <a:t>SafeCall service</a:t>
            </a:r>
            <a:r>
              <a:rPr lang="en-GB" sz="1800" dirty="0">
                <a:solidFill>
                  <a:srgbClr val="0000FF"/>
                </a:solidFill>
              </a:rPr>
              <a:t> </a:t>
            </a:r>
            <a:endParaRPr sz="1800" dirty="0">
              <a:solidFill>
                <a:srgbClr val="0000FF"/>
              </a:solidFill>
            </a:endParaRPr>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1600"/>
              </a:spcAft>
              <a:buNone/>
            </a:pPr>
            <a:endParaRPr dirty="0">
              <a:solidFill>
                <a:schemeClr val="dk1"/>
              </a:solidFill>
            </a:endParaRPr>
          </a:p>
        </p:txBody>
      </p:sp>
      <p:sp>
        <p:nvSpPr>
          <p:cNvPr id="696" name="Google Shape;696;p98"/>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697" name="Google Shape;697;p9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26</a:t>
            </a:fld>
            <a:endParaR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753"/>
        <p:cNvGrpSpPr/>
        <p:nvPr/>
      </p:nvGrpSpPr>
      <p:grpSpPr>
        <a:xfrm>
          <a:off x="0" y="0"/>
          <a:ext cx="0" cy="0"/>
          <a:chOff x="0" y="0"/>
          <a:chExt cx="0" cy="0"/>
        </a:xfrm>
      </p:grpSpPr>
      <p:sp>
        <p:nvSpPr>
          <p:cNvPr id="758" name="Google Shape;758;p105"/>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Dealing with difficult questions (1) </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59" name="Google Shape;759;p10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27</a:t>
            </a:fld>
            <a:endParaRPr dirty="0"/>
          </a:p>
        </p:txBody>
      </p:sp>
      <p:sp>
        <p:nvSpPr>
          <p:cNvPr id="757" name="Google Shape;757;p105"/>
          <p:cNvSpPr/>
          <p:nvPr/>
        </p:nvSpPr>
        <p:spPr>
          <a:xfrm>
            <a:off x="1187850" y="2250775"/>
            <a:ext cx="6768300" cy="11964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GB" sz="2000" dirty="0">
                <a:solidFill>
                  <a:srgbClr val="8A2529"/>
                </a:solidFill>
              </a:rPr>
              <a:t>My Dad smokes – is he going to die?</a:t>
            </a:r>
          </a:p>
          <a:p>
            <a:pPr marL="0" marR="0" lvl="0" indent="0" algn="ctr" rtl="0">
              <a:lnSpc>
                <a:spcPct val="100000"/>
              </a:lnSpc>
              <a:spcBef>
                <a:spcPts val="0"/>
              </a:spcBef>
              <a:spcAft>
                <a:spcPts val="0"/>
              </a:spcAft>
              <a:buClr>
                <a:srgbClr val="000000"/>
              </a:buClr>
              <a:buSzPts val="2400"/>
              <a:buFont typeface="Arial"/>
              <a:buNone/>
            </a:pPr>
            <a:r>
              <a:rPr lang="en-GB" sz="2000" b="0" u="none" strike="noStrike" cap="none" dirty="0">
                <a:solidFill>
                  <a:srgbClr val="8A2529"/>
                </a:solidFill>
                <a:latin typeface="Arial"/>
                <a:ea typeface="Arial"/>
                <a:cs typeface="Arial"/>
                <a:sym typeface="Arial"/>
              </a:rPr>
              <a:t>Why do loads of people drink if it is not good for you?</a:t>
            </a:r>
          </a:p>
          <a:p>
            <a:pPr marL="0" marR="0" lvl="0" indent="0" algn="ctr" rtl="0">
              <a:lnSpc>
                <a:spcPct val="100000"/>
              </a:lnSpc>
              <a:spcBef>
                <a:spcPts val="0"/>
              </a:spcBef>
              <a:spcAft>
                <a:spcPts val="0"/>
              </a:spcAft>
              <a:buClr>
                <a:srgbClr val="000000"/>
              </a:buClr>
              <a:buSzPts val="2400"/>
              <a:buFont typeface="Arial"/>
              <a:buNone/>
            </a:pPr>
            <a:r>
              <a:rPr lang="en-GB" sz="2000" dirty="0">
                <a:solidFill>
                  <a:srgbClr val="8A2529"/>
                </a:solidFill>
              </a:rPr>
              <a:t>Which other questions might come up?</a:t>
            </a:r>
            <a:endParaRPr sz="2000" b="0" u="none" strike="noStrike" cap="none" dirty="0">
              <a:solidFill>
                <a:srgbClr val="8A2529"/>
              </a:solidFill>
              <a:latin typeface="Arial"/>
              <a:ea typeface="Arial"/>
              <a:cs typeface="Arial"/>
              <a:sym typeface="Arial"/>
            </a:endParaRPr>
          </a:p>
        </p:txBody>
      </p:sp>
      <p:sp>
        <p:nvSpPr>
          <p:cNvPr id="754" name="Google Shape;754;p105"/>
          <p:cNvSpPr/>
          <p:nvPr/>
        </p:nvSpPr>
        <p:spPr>
          <a:xfrm>
            <a:off x="645450" y="127075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What would you say?</a:t>
            </a:r>
            <a:endParaRPr sz="2000" b="0" i="0" u="none" strike="noStrike" cap="none" dirty="0">
              <a:solidFill>
                <a:srgbClr val="000000"/>
              </a:solidFill>
              <a:latin typeface="Arial"/>
              <a:ea typeface="Arial"/>
              <a:cs typeface="Arial"/>
              <a:sym typeface="Arial"/>
            </a:endParaRPr>
          </a:p>
        </p:txBody>
      </p:sp>
      <p:sp>
        <p:nvSpPr>
          <p:cNvPr id="755" name="Google Shape;755;p105"/>
          <p:cNvSpPr/>
          <p:nvPr/>
        </p:nvSpPr>
        <p:spPr>
          <a:xfrm>
            <a:off x="5820325" y="1270750"/>
            <a:ext cx="28725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latin typeface="Arial"/>
                <a:ea typeface="Arial"/>
                <a:cs typeface="Arial"/>
                <a:sym typeface="Arial"/>
              </a:rPr>
              <a:t>What wouldn’t you say?</a:t>
            </a:r>
            <a:endParaRPr sz="2000" b="0" i="0" u="none" strike="noStrike" cap="none" dirty="0">
              <a:latin typeface="Arial"/>
              <a:ea typeface="Arial"/>
              <a:cs typeface="Arial"/>
              <a:sym typeface="Arial"/>
            </a:endParaRPr>
          </a:p>
        </p:txBody>
      </p:sp>
      <p:sp>
        <p:nvSpPr>
          <p:cNvPr id="756" name="Google Shape;756;p105"/>
          <p:cNvSpPr/>
          <p:nvPr/>
        </p:nvSpPr>
        <p:spPr>
          <a:xfrm>
            <a:off x="3662200" y="365050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Follow up</a:t>
            </a:r>
            <a:endParaRPr sz="2000" b="0" i="0" u="none" strike="noStrike" cap="none" dirty="0">
              <a:solidFill>
                <a:srgbClr val="000000"/>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763"/>
        <p:cNvGrpSpPr/>
        <p:nvPr/>
      </p:nvGrpSpPr>
      <p:grpSpPr>
        <a:xfrm>
          <a:off x="0" y="0"/>
          <a:ext cx="0" cy="0"/>
          <a:chOff x="0" y="0"/>
          <a:chExt cx="0" cy="0"/>
        </a:xfrm>
      </p:grpSpPr>
      <p:sp>
        <p:nvSpPr>
          <p:cNvPr id="764" name="Google Shape;764;p106"/>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Dealing with difficult questions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65" name="Google Shape;765;p106"/>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Pupils may well ask questions because they: </a:t>
            </a:r>
            <a:endParaRPr sz="1800" dirty="0"/>
          </a:p>
          <a:p>
            <a:pPr marL="457200" lvl="0" indent="-342900" algn="l" rtl="0">
              <a:spcBef>
                <a:spcPts val="1600"/>
              </a:spcBef>
              <a:spcAft>
                <a:spcPts val="0"/>
              </a:spcAft>
              <a:buSzPts val="1800"/>
              <a:buChar char="●"/>
            </a:pPr>
            <a:r>
              <a:rPr lang="en-GB" sz="1800" dirty="0"/>
              <a:t>want information</a:t>
            </a:r>
            <a:endParaRPr sz="1800" dirty="0"/>
          </a:p>
          <a:p>
            <a:pPr marL="457200" lvl="0" indent="-342900" algn="l" rtl="0">
              <a:spcBef>
                <a:spcPts val="0"/>
              </a:spcBef>
              <a:spcAft>
                <a:spcPts val="0"/>
              </a:spcAft>
              <a:buSzPts val="1800"/>
              <a:buChar char="●"/>
            </a:pPr>
            <a:r>
              <a:rPr lang="en-GB" sz="1800" dirty="0"/>
              <a:t>are seeking permission - “Is it OK if I …?”</a:t>
            </a:r>
            <a:endParaRPr sz="1800" dirty="0"/>
          </a:p>
          <a:p>
            <a:pPr marL="457200" lvl="0" indent="-342900" algn="l" rtl="0">
              <a:spcBef>
                <a:spcPts val="0"/>
              </a:spcBef>
              <a:spcAft>
                <a:spcPts val="0"/>
              </a:spcAft>
              <a:buSzPts val="1800"/>
              <a:buChar char="●"/>
            </a:pPr>
            <a:r>
              <a:rPr lang="en-GB" sz="1800" dirty="0"/>
              <a:t>are trying to shock or get attention </a:t>
            </a:r>
            <a:endParaRPr sz="1800" dirty="0"/>
          </a:p>
          <a:p>
            <a:pPr marL="457200" lvl="0" indent="-342900" algn="l" rtl="0">
              <a:spcBef>
                <a:spcPts val="0"/>
              </a:spcBef>
              <a:spcAft>
                <a:spcPts val="0"/>
              </a:spcAft>
              <a:buSzPts val="1800"/>
              <a:buChar char="●"/>
            </a:pPr>
            <a:r>
              <a:rPr lang="en-GB" sz="1800" dirty="0"/>
              <a:t>have related personal beliefs</a:t>
            </a:r>
            <a:endParaRPr sz="1800" dirty="0"/>
          </a:p>
          <a:p>
            <a:pPr marL="0" lvl="0" indent="0" algn="l" rtl="0">
              <a:spcBef>
                <a:spcPts val="1600"/>
              </a:spcBef>
              <a:spcAft>
                <a:spcPts val="0"/>
              </a:spcAft>
              <a:buNone/>
            </a:pPr>
            <a:r>
              <a:rPr lang="en-GB" sz="1800" dirty="0"/>
              <a:t>Remember:</a:t>
            </a:r>
            <a:endParaRPr sz="1800" dirty="0"/>
          </a:p>
          <a:p>
            <a:pPr marL="457200" lvl="0" indent="-342900" algn="l" rtl="0">
              <a:spcBef>
                <a:spcPts val="1600"/>
              </a:spcBef>
              <a:spcAft>
                <a:spcPts val="0"/>
              </a:spcAft>
              <a:buSzPts val="1800"/>
              <a:buChar char="●"/>
            </a:pPr>
            <a:r>
              <a:rPr lang="en-GB" sz="1800" dirty="0"/>
              <a:t>don’t feel pressured or that you have to answer straight away</a:t>
            </a:r>
            <a:endParaRPr sz="1800" dirty="0"/>
          </a:p>
          <a:p>
            <a:pPr marL="457200" lvl="0" indent="-342900" algn="l" rtl="0">
              <a:spcBef>
                <a:spcPts val="0"/>
              </a:spcBef>
              <a:spcAft>
                <a:spcPts val="0"/>
              </a:spcAft>
              <a:buSzPts val="1800"/>
              <a:buChar char="●"/>
            </a:pPr>
            <a:r>
              <a:rPr lang="en-GB" sz="1800" dirty="0"/>
              <a:t>don’t disclose personal information - use third-person examples, say ‘some people...’</a:t>
            </a:r>
            <a:endParaRPr sz="1800" dirty="0"/>
          </a:p>
          <a:p>
            <a:pPr marL="457200" lvl="0" indent="-342900" algn="l" rtl="0">
              <a:spcBef>
                <a:spcPts val="0"/>
              </a:spcBef>
              <a:spcAft>
                <a:spcPts val="0"/>
              </a:spcAft>
              <a:buSzPts val="1800"/>
              <a:buChar char="●"/>
            </a:pPr>
            <a:r>
              <a:rPr lang="en-GB" sz="1800" dirty="0"/>
              <a:t>seek advice if you need it</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66" name="Google Shape;766;p10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28</a:t>
            </a:fld>
            <a:endParaRPr dirty="0"/>
          </a:p>
        </p:txBody>
      </p:sp>
      <p:sp>
        <p:nvSpPr>
          <p:cNvPr id="2" name="Speech Bubble: Oval 1">
            <a:extLst>
              <a:ext uri="{FF2B5EF4-FFF2-40B4-BE49-F238E27FC236}">
                <a16:creationId xmlns:a16="http://schemas.microsoft.com/office/drawing/2014/main" id="{A380111D-1DA8-4ED0-9BB6-2FC2378BB7DE}"/>
              </a:ext>
            </a:extLst>
          </p:cNvPr>
          <p:cNvSpPr/>
          <p:nvPr/>
        </p:nvSpPr>
        <p:spPr>
          <a:xfrm>
            <a:off x="5113020" y="789125"/>
            <a:ext cx="2346780" cy="2220775"/>
          </a:xfrm>
          <a:prstGeom prst="wedgeEllipseCallout">
            <a:avLst>
              <a:gd name="adj1" fmla="val -79008"/>
              <a:gd name="adj2" fmla="val 44772"/>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Can we consider </a:t>
            </a:r>
            <a:r>
              <a:rPr lang="en-GB" sz="1800">
                <a:solidFill>
                  <a:schemeClr val="tx1"/>
                </a:solidFill>
              </a:rPr>
              <a:t>some consistent </a:t>
            </a:r>
            <a:r>
              <a:rPr lang="en-GB" sz="1800" dirty="0">
                <a:solidFill>
                  <a:schemeClr val="tx1"/>
                </a:solidFill>
              </a:rPr>
              <a:t>phrases to help us?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83"/>
        <p:cNvGrpSpPr/>
        <p:nvPr/>
      </p:nvGrpSpPr>
      <p:grpSpPr>
        <a:xfrm>
          <a:off x="0" y="0"/>
          <a:ext cx="0" cy="0"/>
          <a:chOff x="0" y="0"/>
          <a:chExt cx="0" cy="0"/>
        </a:xfrm>
      </p:grpSpPr>
      <p:sp>
        <p:nvSpPr>
          <p:cNvPr id="784" name="Google Shape;784;p109"/>
          <p:cNvSpPr txBox="1">
            <a:spLocks noGrp="1"/>
          </p:cNvSpPr>
          <p:nvPr>
            <p:ph type="title"/>
          </p:nvPr>
        </p:nvSpPr>
        <p:spPr>
          <a:xfrm>
            <a:off x="145500" y="0"/>
            <a:ext cx="7757700" cy="40725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000" dirty="0"/>
              <a:t>How will I teach this? </a:t>
            </a:r>
            <a:endParaRPr sz="2000" dirty="0"/>
          </a:p>
          <a:p>
            <a:pPr marL="0" lvl="0" indent="0" algn="l" rtl="0">
              <a:spcBef>
                <a:spcPts val="0"/>
              </a:spcBef>
              <a:spcAft>
                <a:spcPts val="0"/>
              </a:spcAft>
              <a:buNone/>
            </a:pPr>
            <a:endParaRPr dirty="0"/>
          </a:p>
          <a:p>
            <a:pPr marL="0" lvl="0" indent="0" algn="l" rtl="0">
              <a:spcBef>
                <a:spcPts val="0"/>
              </a:spcBef>
              <a:spcAft>
                <a:spcPts val="0"/>
              </a:spcAft>
              <a:buNone/>
            </a:pPr>
            <a:endParaRPr dirty="0">
              <a:solidFill>
                <a:srgbClr val="073763"/>
              </a:solidFill>
            </a:endParaRPr>
          </a:p>
        </p:txBody>
      </p:sp>
      <p:sp>
        <p:nvSpPr>
          <p:cNvPr id="785" name="Google Shape;785;p109"/>
          <p:cNvSpPr txBox="1">
            <a:spLocks noGrp="1"/>
          </p:cNvSpPr>
          <p:nvPr>
            <p:ph type="sldNum" idx="12"/>
          </p:nvPr>
        </p:nvSpPr>
        <p:spPr>
          <a:xfrm>
            <a:off x="8599675" y="4749900"/>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675" b="0" i="0" u="none" strike="noStrike" kern="0" cap="none" spc="0" normalizeH="0" baseline="0" noProof="0">
                <a:ln>
                  <a:noFill/>
                </a:ln>
                <a:solidFill>
                  <a:prstClr val="black"/>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29</a:t>
            </a:fld>
            <a:endParaRPr kumimoji="0" sz="675" b="0" i="0" u="none" strike="noStrike" kern="0" cap="none" spc="0" normalizeH="0" baseline="0" noProof="0" dirty="0">
              <a:ln>
                <a:noFill/>
              </a:ln>
              <a:solidFill>
                <a:prstClr val="black"/>
              </a:solidFill>
              <a:effectLst/>
              <a:uLnTx/>
              <a:uFillTx/>
              <a:latin typeface="Arial"/>
              <a:cs typeface="Arial"/>
              <a:sym typeface="Arial"/>
            </a:endParaRPr>
          </a:p>
        </p:txBody>
      </p:sp>
      <p:graphicFrame>
        <p:nvGraphicFramePr>
          <p:cNvPr id="786" name="Google Shape;786;p109"/>
          <p:cNvGraphicFramePr/>
          <p:nvPr/>
        </p:nvGraphicFramePr>
        <p:xfrm>
          <a:off x="76344" y="403836"/>
          <a:ext cx="8728500" cy="4739664"/>
        </p:xfrm>
        <a:graphic>
          <a:graphicData uri="http://schemas.openxmlformats.org/drawingml/2006/table">
            <a:tbl>
              <a:tblPr firstRow="1">
                <a:noFill/>
              </a:tblPr>
              <a:tblGrid>
                <a:gridCol w="3981875">
                  <a:extLst>
                    <a:ext uri="{9D8B030D-6E8A-4147-A177-3AD203B41FA5}">
                      <a16:colId xmlns:a16="http://schemas.microsoft.com/office/drawing/2014/main" val="20000"/>
                    </a:ext>
                  </a:extLst>
                </a:gridCol>
                <a:gridCol w="4746625">
                  <a:extLst>
                    <a:ext uri="{9D8B030D-6E8A-4147-A177-3AD203B41FA5}">
                      <a16:colId xmlns:a16="http://schemas.microsoft.com/office/drawing/2014/main" val="20001"/>
                    </a:ext>
                  </a:extLst>
                </a:gridCol>
              </a:tblGrid>
              <a:tr h="1547743">
                <a:tc>
                  <a:txBody>
                    <a:bodyPr/>
                    <a:lstStyle/>
                    <a:p>
                      <a:pPr marL="0" lvl="0" indent="0" algn="l" rtl="0">
                        <a:lnSpc>
                          <a:spcPct val="115000"/>
                        </a:lnSpc>
                        <a:spcBef>
                          <a:spcPts val="0"/>
                        </a:spcBef>
                        <a:spcAft>
                          <a:spcPts val="0"/>
                        </a:spcAft>
                        <a:buNone/>
                      </a:pPr>
                      <a:r>
                        <a:rPr lang="en-GB" sz="1600" b="1" dirty="0">
                          <a:solidFill>
                            <a:schemeClr val="tx1"/>
                          </a:solidFill>
                        </a:rPr>
                        <a:t>How will I prepare to teach this topic?</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do I need to do? </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resources do I need?</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external support?</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r>
                        <a:rPr lang="en-GB" sz="1200" dirty="0"/>
                        <a:t>E4S includes a range of</a:t>
                      </a:r>
                      <a:r>
                        <a:rPr lang="en-GB" sz="1200" b="1" dirty="0"/>
                        <a:t> resources- </a:t>
                      </a:r>
                      <a:r>
                        <a:rPr lang="en-GB" sz="1200" dirty="0"/>
                        <a:t>suggested texts, media clips, lesson materials and exemplification from a range of external sources. By following the E4S process, your curriculum planning and supporting resources can be tailored to the needs of your setting and can be used as discussion points in training to build staff expertise. </a:t>
                      </a:r>
                    </a:p>
                  </a:txBody>
                  <a:tcPr marL="91425" marR="91425" marT="91425" marB="91425"/>
                </a:tc>
                <a:extLst>
                  <a:ext uri="{0D108BD9-81ED-4DB2-BD59-A6C34878D82A}">
                    <a16:rowId xmlns:a16="http://schemas.microsoft.com/office/drawing/2014/main" val="10000"/>
                  </a:ext>
                </a:extLst>
              </a:tr>
              <a:tr h="2225314">
                <a:tc>
                  <a:txBody>
                    <a:bodyPr/>
                    <a:lstStyle/>
                    <a:p>
                      <a:pPr marL="0" lvl="0" indent="0" algn="l" rtl="0">
                        <a:lnSpc>
                          <a:spcPct val="115000"/>
                        </a:lnSpc>
                        <a:spcBef>
                          <a:spcPts val="0"/>
                        </a:spcBef>
                        <a:spcAft>
                          <a:spcPts val="0"/>
                        </a:spcAft>
                        <a:buNone/>
                      </a:pPr>
                      <a:r>
                        <a:rPr lang="en-GB" sz="1600" b="1" dirty="0">
                          <a:solidFill>
                            <a:schemeClr val="tx1"/>
                          </a:solidFill>
                        </a:rPr>
                        <a:t>How will I adapt to needs of pupils?</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are the challenges?</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language and concepts will pupils need support with?</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additional support in the classroom?</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endParaRPr lang="en-GB" i="1" dirty="0"/>
                    </a:p>
                  </a:txBody>
                  <a:tcPr marL="91425" marR="91425" marT="91425" marB="91425"/>
                </a:tc>
                <a:extLst>
                  <a:ext uri="{0D108BD9-81ED-4DB2-BD59-A6C34878D82A}">
                    <a16:rowId xmlns:a16="http://schemas.microsoft.com/office/drawing/2014/main" val="10001"/>
                  </a:ext>
                </a:extLst>
              </a:tr>
              <a:tr h="966607">
                <a:tc>
                  <a:txBody>
                    <a:bodyPr/>
                    <a:lstStyle/>
                    <a:p>
                      <a:pPr marL="0" lvl="0" indent="0" algn="l" rtl="0">
                        <a:lnSpc>
                          <a:spcPct val="115000"/>
                        </a:lnSpc>
                        <a:spcBef>
                          <a:spcPts val="0"/>
                        </a:spcBef>
                        <a:spcAft>
                          <a:spcPts val="0"/>
                        </a:spcAft>
                        <a:buNone/>
                      </a:pPr>
                      <a:r>
                        <a:rPr lang="en-GB" sz="1600" b="1" dirty="0">
                          <a:solidFill>
                            <a:schemeClr val="tx1"/>
                          </a:solidFill>
                        </a:rPr>
                        <a:t>How will I assess pupil understanding and progress?</a:t>
                      </a:r>
                      <a:endParaRPr b="1" dirty="0">
                        <a:solidFill>
                          <a:schemeClr val="tx1"/>
                        </a:solidFill>
                      </a:endParaRPr>
                    </a:p>
                  </a:txBody>
                  <a:tcPr marL="91425" marR="91425" marT="91425" marB="91425"/>
                </a:tc>
                <a:tc>
                  <a:txBody>
                    <a:bodyPr/>
                    <a:lstStyle/>
                    <a:p>
                      <a:pPr marL="0" lvl="0" indent="0" algn="l" rtl="0">
                        <a:spcBef>
                          <a:spcPts val="0"/>
                        </a:spcBef>
                        <a:spcAft>
                          <a:spcPts val="0"/>
                        </a:spcAft>
                        <a:buNone/>
                      </a:pPr>
                      <a:r>
                        <a:rPr lang="en-GB" dirty="0"/>
                        <a:t>For each cornerstone within E4S, the </a:t>
                      </a:r>
                      <a:r>
                        <a:rPr lang="en-GB" b="1" dirty="0"/>
                        <a:t>key questions </a:t>
                      </a:r>
                      <a:r>
                        <a:rPr lang="en-GB" dirty="0"/>
                        <a:t>for each section can be used as formative assessment and will guide the essential teaching points.</a:t>
                      </a:r>
                      <a:endParaRPr dirty="0"/>
                    </a:p>
                  </a:txBody>
                  <a:tcPr marL="91425" marR="91425" marT="91425" marB="91425"/>
                </a:tc>
                <a:extLst>
                  <a:ext uri="{0D108BD9-81ED-4DB2-BD59-A6C34878D82A}">
                    <a16:rowId xmlns:a16="http://schemas.microsoft.com/office/drawing/2014/main" val="10002"/>
                  </a:ext>
                </a:extLst>
              </a:tr>
            </a:tbl>
          </a:graphicData>
        </a:graphic>
      </p:graphicFrame>
      <p:pic>
        <p:nvPicPr>
          <p:cNvPr id="3" name="Picture 2" descr="A picture containing text&#10;&#10;Description automatically generated">
            <a:extLst>
              <a:ext uri="{FF2B5EF4-FFF2-40B4-BE49-F238E27FC236}">
                <a16:creationId xmlns:a16="http://schemas.microsoft.com/office/drawing/2014/main" id="{74F8C00F-E379-41CE-87E7-D9F9DB9426AB}"/>
              </a:ext>
            </a:extLst>
          </p:cNvPr>
          <p:cNvPicPr>
            <a:picLocks noChangeAspect="1"/>
          </p:cNvPicPr>
          <p:nvPr/>
        </p:nvPicPr>
        <p:blipFill>
          <a:blip r:embed="rId3"/>
          <a:stretch>
            <a:fillRect/>
          </a:stretch>
        </p:blipFill>
        <p:spPr>
          <a:xfrm>
            <a:off x="7610918" y="1588114"/>
            <a:ext cx="719264" cy="233669"/>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E093BF94-6A9A-4929-A889-50B6B0E9F2D0}"/>
              </a:ext>
            </a:extLst>
          </p:cNvPr>
          <p:cNvPicPr>
            <a:picLocks noChangeAspect="1"/>
          </p:cNvPicPr>
          <p:nvPr/>
        </p:nvPicPr>
        <p:blipFill>
          <a:blip r:embed="rId3"/>
          <a:stretch>
            <a:fillRect/>
          </a:stretch>
        </p:blipFill>
        <p:spPr>
          <a:xfrm>
            <a:off x="7822346" y="4739001"/>
            <a:ext cx="854807" cy="27770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31"/>
        <p:cNvGrpSpPr/>
        <p:nvPr/>
      </p:nvGrpSpPr>
      <p:grpSpPr>
        <a:xfrm>
          <a:off x="0" y="0"/>
          <a:ext cx="0" cy="0"/>
          <a:chOff x="0" y="0"/>
          <a:chExt cx="0" cy="0"/>
        </a:xfrm>
      </p:grpSpPr>
      <p:grpSp>
        <p:nvGrpSpPr>
          <p:cNvPr id="141" name="Group 73">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75"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76" name="Straight Connector 75">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7" name="Straight Connector 76">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78"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4" name="Isosceles Triangle 83">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32" name="Google Shape;132;p29"/>
          <p:cNvSpPr txBox="1">
            <a:spLocks noGrp="1"/>
          </p:cNvSpPr>
          <p:nvPr>
            <p:ph type="title"/>
          </p:nvPr>
        </p:nvSpPr>
        <p:spPr>
          <a:xfrm>
            <a:off x="1200149" y="3428999"/>
            <a:ext cx="5755351" cy="815742"/>
          </a:xfrm>
          <a:prstGeom prst="rect">
            <a:avLst/>
          </a:prstGeom>
        </p:spPr>
        <p:txBody>
          <a:bodyPr spcFirstLastPara="1" vert="horz" lIns="91440" tIns="45720" rIns="91440" bIns="45720" rtlCol="0" anchor="b" anchorCtr="0">
            <a:normAutofit/>
          </a:bodyPr>
          <a:lstStyle/>
          <a:p>
            <a:pPr marL="0" lvl="0" indent="0" algn="l" defTabSz="457200">
              <a:spcBef>
                <a:spcPct val="0"/>
              </a:spcBef>
              <a:spcAft>
                <a:spcPts val="0"/>
              </a:spcAft>
            </a:pPr>
            <a:r>
              <a:rPr lang="en-US" sz="3300"/>
              <a:t>Teaching the new curriculum</a:t>
            </a:r>
          </a:p>
        </p:txBody>
      </p:sp>
      <p:pic>
        <p:nvPicPr>
          <p:cNvPr id="4" name="Picture 3">
            <a:extLst>
              <a:ext uri="{FF2B5EF4-FFF2-40B4-BE49-F238E27FC236}">
                <a16:creationId xmlns:a16="http://schemas.microsoft.com/office/drawing/2014/main" id="{AD3B6AB7-5D79-40F9-9A4E-39F6A30BAFFD}"/>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200150" y="1331060"/>
            <a:ext cx="5718872" cy="1857907"/>
          </a:xfrm>
          <a:prstGeom prst="rect">
            <a:avLst/>
          </a:prstGeom>
        </p:spPr>
      </p:pic>
      <p:sp>
        <p:nvSpPr>
          <p:cNvPr id="133" name="Google Shape;133;p29"/>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None/>
            </a:pPr>
            <a:fld id="{00000000-1234-1234-1234-123412341234}" type="slidenum">
              <a:rPr lang="en-US" sz="700" kern="1200">
                <a:solidFill>
                  <a:schemeClr val="accent1"/>
                </a:solidFill>
                <a:latin typeface="+mn-lt"/>
                <a:ea typeface="+mn-ea"/>
                <a:cs typeface="+mn-cs"/>
              </a:rPr>
              <a:pPr lvl="0" indent="0" defTabSz="457200">
                <a:lnSpc>
                  <a:spcPct val="90000"/>
                </a:lnSpc>
                <a:spcBef>
                  <a:spcPts val="0"/>
                </a:spcBef>
                <a:spcAft>
                  <a:spcPts val="600"/>
                </a:spcAft>
                <a:buNone/>
              </a:pPr>
              <a:t>3</a:t>
            </a:fld>
            <a:endParaRPr lang="en-US" sz="700" kern="1200">
              <a:solidFill>
                <a:schemeClr val="accent1"/>
              </a:solidFill>
              <a:latin typeface="+mn-lt"/>
              <a:ea typeface="+mn-ea"/>
              <a:cs typeface="+mn-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29"/>
        <p:cNvGrpSpPr/>
        <p:nvPr/>
      </p:nvGrpSpPr>
      <p:grpSpPr>
        <a:xfrm>
          <a:off x="0" y="0"/>
          <a:ext cx="0" cy="0"/>
          <a:chOff x="0" y="0"/>
          <a:chExt cx="0" cy="0"/>
        </a:xfrm>
      </p:grpSpPr>
      <p:sp>
        <p:nvSpPr>
          <p:cNvPr id="730" name="Google Shape;730;p102"/>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after</a:t>
            </a:r>
            <a:r>
              <a:rPr lang="en-GB" dirty="0"/>
              <a:t> training) </a:t>
            </a:r>
            <a:endParaRPr dirty="0"/>
          </a:p>
        </p:txBody>
      </p:sp>
      <p:sp>
        <p:nvSpPr>
          <p:cNvPr id="736" name="Google Shape;736;p10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30</a:t>
            </a:fld>
            <a:endParaRPr dirty="0"/>
          </a:p>
        </p:txBody>
      </p:sp>
      <p:sp>
        <p:nvSpPr>
          <p:cNvPr id="731" name="Google Shape;731;p102"/>
          <p:cNvSpPr txBox="1"/>
          <p:nvPr/>
        </p:nvSpPr>
        <p:spPr>
          <a:xfrm>
            <a:off x="311700" y="1067938"/>
            <a:ext cx="8520600" cy="350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800"/>
              <a:buFont typeface="Arial"/>
              <a:buNone/>
            </a:pPr>
            <a:r>
              <a:rPr lang="en-GB" sz="2400" b="1" dirty="0">
                <a:solidFill>
                  <a:schemeClr val="tx1"/>
                </a:solidFill>
              </a:rPr>
              <a:t>How do you feel now? What support/information could help? </a:t>
            </a:r>
            <a:endParaRPr sz="2400" b="1" dirty="0">
              <a:solidFill>
                <a:schemeClr val="tx1"/>
              </a:solidFill>
            </a:endParaRPr>
          </a:p>
          <a:p>
            <a:pPr marL="0" lvl="0" indent="0" algn="l" rtl="0">
              <a:lnSpc>
                <a:spcPct val="115000"/>
              </a:lnSpc>
              <a:spcBef>
                <a:spcPts val="1600"/>
              </a:spcBef>
              <a:spcAft>
                <a:spcPts val="1600"/>
              </a:spcAft>
              <a:buNone/>
            </a:pPr>
            <a:endParaRPr sz="2400" dirty="0">
              <a:solidFill>
                <a:srgbClr val="434343"/>
              </a:solidFill>
            </a:endParaRPr>
          </a:p>
        </p:txBody>
      </p:sp>
      <p:cxnSp>
        <p:nvCxnSpPr>
          <p:cNvPr id="732" name="Google Shape;732;p102">
            <a:extLst>
              <a:ext uri="{C183D7F6-B498-43B3-948B-1728B52AA6E4}">
                <adec:decorative xmlns:adec="http://schemas.microsoft.com/office/drawing/2017/decorative"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
        <p:nvSpPr>
          <p:cNvPr id="733" name="Google Shape;733;p102"/>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Not confident at all</a:t>
            </a:r>
            <a:endParaRPr sz="1800" b="1" i="0" u="none" strike="noStrike" cap="none" dirty="0">
              <a:solidFill>
                <a:srgbClr val="000000"/>
              </a:solidFill>
              <a:latin typeface="Arial"/>
              <a:ea typeface="Arial"/>
              <a:cs typeface="Arial"/>
              <a:sym typeface="Arial"/>
            </a:endParaRPr>
          </a:p>
        </p:txBody>
      </p:sp>
      <p:sp>
        <p:nvSpPr>
          <p:cNvPr id="734" name="Google Shape;734;p102"/>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Very confident</a:t>
            </a:r>
            <a:endParaRPr sz="1800" b="1" i="0" u="none" strike="noStrike" cap="none" dirty="0">
              <a:solidFill>
                <a:srgbClr val="000000"/>
              </a:solidFill>
              <a:latin typeface="Arial"/>
              <a:ea typeface="Arial"/>
              <a:cs typeface="Arial"/>
              <a:sym typeface="Arial"/>
            </a:endParaRPr>
          </a:p>
        </p:txBody>
      </p:sp>
      <p:graphicFrame>
        <p:nvGraphicFramePr>
          <p:cNvPr id="735" name="Google Shape;735;p102"/>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sp>
        <p:nvSpPr>
          <p:cNvPr id="2" name="Rectangle 1">
            <a:extLst>
              <a:ext uri="{FF2B5EF4-FFF2-40B4-BE49-F238E27FC236}">
                <a16:creationId xmlns:a16="http://schemas.microsoft.com/office/drawing/2014/main" id="{37DA1C05-75D2-4BD1-84C0-A543692B296E}"/>
              </a:ext>
            </a:extLst>
          </p:cNvPr>
          <p:cNvSpPr/>
          <p:nvPr/>
        </p:nvSpPr>
        <p:spPr>
          <a:xfrm>
            <a:off x="469900" y="4165600"/>
            <a:ext cx="2387600" cy="7614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Any questions?</a:t>
            </a:r>
          </a:p>
        </p:txBody>
      </p:sp>
      <p:sp>
        <p:nvSpPr>
          <p:cNvPr id="3" name="Rectangle 2">
            <a:extLst>
              <a:ext uri="{FF2B5EF4-FFF2-40B4-BE49-F238E27FC236}">
                <a16:creationId xmlns:a16="http://schemas.microsoft.com/office/drawing/2014/main" id="{D78130D1-206D-45E9-AA81-EB3516FEA765}"/>
              </a:ext>
            </a:extLst>
          </p:cNvPr>
          <p:cNvSpPr/>
          <p:nvPr/>
        </p:nvSpPr>
        <p:spPr>
          <a:xfrm>
            <a:off x="3276600" y="4165600"/>
            <a:ext cx="2203450" cy="7614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Next steps?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8"/>
        <p:cNvGrpSpPr/>
        <p:nvPr/>
      </p:nvGrpSpPr>
      <p:grpSpPr>
        <a:xfrm>
          <a:off x="0" y="0"/>
          <a:ext cx="0" cy="0"/>
          <a:chOff x="0" y="0"/>
          <a:chExt cx="0" cy="0"/>
        </a:xfrm>
      </p:grpSpPr>
      <p:sp>
        <p:nvSpPr>
          <p:cNvPr id="724" name="Google Shape;724;p101"/>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before</a:t>
            </a:r>
            <a:r>
              <a:rPr lang="en-GB" dirty="0"/>
              <a:t> training)</a:t>
            </a:r>
            <a:endParaRPr b="1" dirty="0"/>
          </a:p>
          <a:p>
            <a:pPr marL="0" lvl="0" indent="0" algn="l" rtl="0">
              <a:spcBef>
                <a:spcPts val="0"/>
              </a:spcBef>
              <a:spcAft>
                <a:spcPts val="0"/>
              </a:spcAft>
              <a:buNone/>
            </a:pPr>
            <a:endParaRPr dirty="0">
              <a:solidFill>
                <a:srgbClr val="073763"/>
              </a:solidFill>
            </a:endParaRPr>
          </a:p>
        </p:txBody>
      </p:sp>
      <p:sp>
        <p:nvSpPr>
          <p:cNvPr id="725" name="Google Shape;725;p10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a:t>
            </a:fld>
            <a:endParaRPr dirty="0"/>
          </a:p>
        </p:txBody>
      </p:sp>
      <p:sp>
        <p:nvSpPr>
          <p:cNvPr id="719" name="Google Shape;719;p101"/>
          <p:cNvSpPr txBo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GB" sz="2400" b="1" dirty="0">
                <a:solidFill>
                  <a:schemeClr val="tx1"/>
                </a:solidFill>
              </a:rPr>
              <a:t>How do you feel about teaching this topic? </a:t>
            </a:r>
            <a:endParaRPr sz="2400" b="1" dirty="0">
              <a:solidFill>
                <a:schemeClr val="tx1"/>
              </a:solidFill>
            </a:endParaRPr>
          </a:p>
        </p:txBody>
      </p:sp>
      <p:sp>
        <p:nvSpPr>
          <p:cNvPr id="721" name="Google Shape;721;p101"/>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Not confident at all</a:t>
            </a:r>
            <a:endParaRPr sz="1800" b="1" i="0" u="none" strike="noStrike" cap="none" dirty="0">
              <a:solidFill>
                <a:srgbClr val="000000"/>
              </a:solidFill>
              <a:latin typeface="Arial"/>
              <a:ea typeface="Arial"/>
              <a:cs typeface="Arial"/>
              <a:sym typeface="Arial"/>
            </a:endParaRPr>
          </a:p>
        </p:txBody>
      </p:sp>
      <p:sp>
        <p:nvSpPr>
          <p:cNvPr id="722" name="Google Shape;722;p101"/>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Very confident</a:t>
            </a:r>
            <a:endParaRPr sz="1800" b="1" i="0" u="none" strike="noStrike" cap="none" dirty="0">
              <a:solidFill>
                <a:srgbClr val="000000"/>
              </a:solidFill>
              <a:latin typeface="Arial"/>
              <a:ea typeface="Arial"/>
              <a:cs typeface="Arial"/>
              <a:sym typeface="Arial"/>
            </a:endParaRPr>
          </a:p>
        </p:txBody>
      </p:sp>
      <p:graphicFrame>
        <p:nvGraphicFramePr>
          <p:cNvPr id="723" name="Google Shape;723;p101"/>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cxnSp>
        <p:nvCxnSpPr>
          <p:cNvPr id="720" name="Google Shape;720;p101">
            <a:extLst>
              <a:ext uri="{C183D7F6-B498-43B3-948B-1728B52AA6E4}">
                <adec:decorative xmlns:adec="http://schemas.microsoft.com/office/drawing/2017/decorative"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45"/>
        <p:cNvGrpSpPr/>
        <p:nvPr/>
      </p:nvGrpSpPr>
      <p:grpSpPr>
        <a:xfrm>
          <a:off x="0" y="0"/>
          <a:ext cx="0" cy="0"/>
          <a:chOff x="0" y="0"/>
          <a:chExt cx="0" cy="0"/>
        </a:xfrm>
      </p:grpSpPr>
      <p:sp>
        <p:nvSpPr>
          <p:cNvPr id="146" name="Google Shape;146;p31"/>
          <p:cNvSpPr txBox="1">
            <a:spLocks noGrp="1"/>
          </p:cNvSpPr>
          <p:nvPr>
            <p:ph type="title"/>
          </p:nvPr>
        </p:nvSpPr>
        <p:spPr>
          <a:xfrm>
            <a:off x="270000" y="216425"/>
            <a:ext cx="82854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Knowledge of risks and harms </a:t>
            </a:r>
            <a:endParaRPr dirty="0"/>
          </a:p>
        </p:txBody>
      </p:sp>
      <p:sp>
        <p:nvSpPr>
          <p:cNvPr id="147" name="Google Shape;147;p31"/>
          <p:cNvSpPr txBox="1">
            <a:spLocks noGrp="1"/>
          </p:cNvSpPr>
          <p:nvPr>
            <p:ph type="body" idx="1"/>
          </p:nvPr>
        </p:nvSpPr>
        <p:spPr>
          <a:xfrm>
            <a:off x="270000" y="788999"/>
            <a:ext cx="7477500" cy="41380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The </a:t>
            </a:r>
            <a:r>
              <a:rPr lang="en-GB" b="1" dirty="0"/>
              <a:t>drugs, alcohol and tobacco</a:t>
            </a:r>
            <a:r>
              <a:rPr lang="en-GB" dirty="0"/>
              <a:t> topic is part of health and mental wellbeing curriculum. It gives pupils factual knowledge about the risks posed by alcohol, drugs and tobacco use, so they are well equipped to make informed and safe choices. </a:t>
            </a:r>
            <a:endParaRPr dirty="0"/>
          </a:p>
          <a:p>
            <a:pPr marL="0" lvl="0" indent="0" algn="l" rtl="0">
              <a:spcBef>
                <a:spcPts val="1000"/>
              </a:spcBef>
              <a:spcAft>
                <a:spcPts val="0"/>
              </a:spcAft>
              <a:buNone/>
            </a:pPr>
            <a:r>
              <a:rPr lang="en-GB" dirty="0"/>
              <a:t>Teachers may also want to teach pupils about the factors that can contribute to someone drinking alcohol in excess, smoking, or using illegal drugs. This could involve teaching about </a:t>
            </a:r>
            <a:r>
              <a:rPr lang="en-GB" b="1" dirty="0"/>
              <a:t>social / peer pressure</a:t>
            </a:r>
            <a:r>
              <a:rPr lang="en-GB" dirty="0"/>
              <a:t>. The following related modules contain more information on these issues:</a:t>
            </a:r>
            <a:endParaRPr dirty="0"/>
          </a:p>
          <a:p>
            <a:pPr marL="0" lvl="0" indent="0" algn="l" rtl="0">
              <a:spcBef>
                <a:spcPts val="1000"/>
              </a:spcBef>
              <a:spcAft>
                <a:spcPts val="0"/>
              </a:spcAft>
              <a:buNone/>
            </a:pPr>
            <a:endParaRPr dirty="0"/>
          </a:p>
        </p:txBody>
      </p:sp>
      <p:sp>
        <p:nvSpPr>
          <p:cNvPr id="148" name="Google Shape;148;p3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a:t>
            </a:fld>
            <a:endParaRPr dirty="0"/>
          </a:p>
        </p:txBody>
      </p:sp>
      <p:pic>
        <p:nvPicPr>
          <p:cNvPr id="3" name="Picture 2" descr="A picture containing text&#10;&#10;Description automatically generated">
            <a:extLst>
              <a:ext uri="{FF2B5EF4-FFF2-40B4-BE49-F238E27FC236}">
                <a16:creationId xmlns:a16="http://schemas.microsoft.com/office/drawing/2014/main" id="{86C2EE0D-0FE9-412A-8EEE-A266F1E5209A}"/>
              </a:ext>
            </a:extLst>
          </p:cNvPr>
          <p:cNvPicPr>
            <a:picLocks noChangeAspect="1"/>
          </p:cNvPicPr>
          <p:nvPr/>
        </p:nvPicPr>
        <p:blipFill>
          <a:blip r:embed="rId3"/>
          <a:stretch>
            <a:fillRect/>
          </a:stretch>
        </p:blipFill>
        <p:spPr>
          <a:xfrm>
            <a:off x="255900" y="4212266"/>
            <a:ext cx="2348404" cy="762933"/>
          </a:xfrm>
          <a:prstGeom prst="rect">
            <a:avLst/>
          </a:prstGeom>
        </p:spPr>
      </p:pic>
      <p:sp>
        <p:nvSpPr>
          <p:cNvPr id="4" name="TextBox 3">
            <a:extLst>
              <a:ext uri="{FF2B5EF4-FFF2-40B4-BE49-F238E27FC236}">
                <a16:creationId xmlns:a16="http://schemas.microsoft.com/office/drawing/2014/main" id="{D18330D9-979F-43DA-A447-671C19374C76}"/>
              </a:ext>
            </a:extLst>
          </p:cNvPr>
          <p:cNvSpPr txBox="1"/>
          <p:nvPr/>
        </p:nvSpPr>
        <p:spPr>
          <a:xfrm>
            <a:off x="2819349" y="4166307"/>
            <a:ext cx="5753206" cy="523220"/>
          </a:xfrm>
          <a:prstGeom prst="rect">
            <a:avLst/>
          </a:prstGeom>
          <a:noFill/>
        </p:spPr>
        <p:txBody>
          <a:bodyPr wrap="square" rtlCol="0">
            <a:spAutoFit/>
          </a:bodyPr>
          <a:lstStyle/>
          <a:p>
            <a:r>
              <a:rPr lang="en-GB" sz="2800" b="1" dirty="0">
                <a:solidFill>
                  <a:srgbClr val="FF0000"/>
                </a:solidFill>
                <a:latin typeface="Calibri" panose="020F0502020204030204" pitchFamily="34" charset="0"/>
                <a:cs typeface="Calibri" panose="020F0502020204030204" pitchFamily="34" charset="0"/>
              </a:rPr>
              <a:t>EHWB Cornerstone- Relationships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Shape 152"/>
        <p:cNvGrpSpPr/>
        <p:nvPr/>
      </p:nvGrpSpPr>
      <p:grpSpPr>
        <a:xfrm>
          <a:off x="0" y="0"/>
          <a:ext cx="0" cy="0"/>
          <a:chOff x="0" y="0"/>
          <a:chExt cx="0" cy="0"/>
        </a:xfrm>
      </p:grpSpPr>
      <p:grpSp>
        <p:nvGrpSpPr>
          <p:cNvPr id="96" name="Group 95">
            <a:extLst>
              <a:ext uri="{FF2B5EF4-FFF2-40B4-BE49-F238E27FC236}">
                <a16:creationId xmlns:a16="http://schemas.microsoft.com/office/drawing/2014/main" id="{2A83B46E-4B9D-41E7-AEA4-D49D0E7D87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1" cy="5149850"/>
            <a:chOff x="0" y="-8467"/>
            <a:chExt cx="12192000" cy="6866467"/>
          </a:xfrm>
        </p:grpSpPr>
        <p:cxnSp>
          <p:nvCxnSpPr>
            <p:cNvPr id="97" name="Straight Connector 96">
              <a:extLst>
                <a:ext uri="{FF2B5EF4-FFF2-40B4-BE49-F238E27FC236}">
                  <a16:creationId xmlns:a16="http://schemas.microsoft.com/office/drawing/2014/main" id="{396A8005-E9F4-4EB9-8920-B40570B4AAB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8" name="Straight Connector 97">
              <a:extLst>
                <a:ext uri="{FF2B5EF4-FFF2-40B4-BE49-F238E27FC236}">
                  <a16:creationId xmlns:a16="http://schemas.microsoft.com/office/drawing/2014/main" id="{90635935-0E19-45AE-833C-28B82B087F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9" name="Rectangle 23">
              <a:extLst>
                <a:ext uri="{FF2B5EF4-FFF2-40B4-BE49-F238E27FC236}">
                  <a16:creationId xmlns:a16="http://schemas.microsoft.com/office/drawing/2014/main" id="{3F51BFFB-86E2-4C0F-A3E6-9EB854CA43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0" name="Rectangle 25">
              <a:extLst>
                <a:ext uri="{FF2B5EF4-FFF2-40B4-BE49-F238E27FC236}">
                  <a16:creationId xmlns:a16="http://schemas.microsoft.com/office/drawing/2014/main" id="{BC377650-A34B-4F5C-9CF6-357C1AE1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1" name="Isosceles Triangle 100">
              <a:extLst>
                <a:ext uri="{FF2B5EF4-FFF2-40B4-BE49-F238E27FC236}">
                  <a16:creationId xmlns:a16="http://schemas.microsoft.com/office/drawing/2014/main" id="{8EDFD6E0-0A92-4B6A-8B1C-6DD83E629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2" name="Rectangle 27">
              <a:extLst>
                <a:ext uri="{FF2B5EF4-FFF2-40B4-BE49-F238E27FC236}">
                  <a16:creationId xmlns:a16="http://schemas.microsoft.com/office/drawing/2014/main" id="{A1D08E0A-48F2-475F-933A-7D65C5B04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 name="Rectangle 28">
              <a:extLst>
                <a:ext uri="{FF2B5EF4-FFF2-40B4-BE49-F238E27FC236}">
                  <a16:creationId xmlns:a16="http://schemas.microsoft.com/office/drawing/2014/main" id="{43F7D684-BFDD-4685-8195-32F1ABE31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 name="Rectangle 29">
              <a:extLst>
                <a:ext uri="{FF2B5EF4-FFF2-40B4-BE49-F238E27FC236}">
                  <a16:creationId xmlns:a16="http://schemas.microsoft.com/office/drawing/2014/main" id="{4A0E8712-3D59-4F13-9FD3-F8889E3C5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5" name="Isosceles Triangle 104">
              <a:extLst>
                <a:ext uri="{FF2B5EF4-FFF2-40B4-BE49-F238E27FC236}">
                  <a16:creationId xmlns:a16="http://schemas.microsoft.com/office/drawing/2014/main" id="{D99F7967-C64D-482A-A1B6-896D7EC22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6" name="Isosceles Triangle 105">
              <a:extLst>
                <a:ext uri="{FF2B5EF4-FFF2-40B4-BE49-F238E27FC236}">
                  <a16:creationId xmlns:a16="http://schemas.microsoft.com/office/drawing/2014/main" id="{7CE53433-52BD-4F44-80A5-B57F4B53A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08" name="Rectangle 10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10" name="Rectangle 10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2" name="Straight Connector 1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51435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4" name="Straight Connector 1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2761059"/>
            <a:ext cx="3572669" cy="2382441"/>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6350"/>
            <a:ext cx="2255512" cy="5149850"/>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6350"/>
            <a:ext cx="1941419" cy="5149850"/>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0" name="Isosceles Triangle 1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2286000"/>
            <a:ext cx="2444750" cy="28575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6350"/>
            <a:ext cx="2140744" cy="514985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4" name="Isosceles Triangle 1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2692400"/>
            <a:ext cx="1362870" cy="2451100"/>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6" name="Freeform: Shape 1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6350"/>
            <a:ext cx="5332385" cy="5149850"/>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3" name="Google Shape;153;p32"/>
          <p:cNvSpPr txBox="1">
            <a:spLocks noGrp="1"/>
          </p:cNvSpPr>
          <p:nvPr>
            <p:ph type="title"/>
          </p:nvPr>
        </p:nvSpPr>
        <p:spPr>
          <a:xfrm>
            <a:off x="508000" y="457199"/>
            <a:ext cx="2882531" cy="4159250"/>
          </a:xfrm>
          <a:prstGeom prst="rect">
            <a:avLst/>
          </a:prstGeom>
        </p:spPr>
        <p:txBody>
          <a:bodyPr spcFirstLastPara="1" vert="horz" lIns="91440" tIns="45720" rIns="91440" bIns="45720" rtlCol="0" anchor="ctr" anchorCtr="0">
            <a:normAutofit/>
          </a:bodyPr>
          <a:lstStyle/>
          <a:p>
            <a:pPr marL="0" lvl="0" indent="0" defTabSz="457200">
              <a:spcBef>
                <a:spcPct val="0"/>
              </a:spcBef>
              <a:spcAft>
                <a:spcPts val="0"/>
              </a:spcAft>
            </a:pPr>
            <a:r>
              <a:rPr lang="en-US" sz="3600">
                <a:solidFill>
                  <a:schemeClr val="tx1">
                    <a:lumMod val="85000"/>
                    <a:lumOff val="15000"/>
                  </a:schemeClr>
                </a:solidFill>
              </a:rPr>
              <a:t>Related topics</a:t>
            </a:r>
          </a:p>
        </p:txBody>
      </p:sp>
      <p:sp>
        <p:nvSpPr>
          <p:cNvPr id="155" name="Google Shape;155;p32"/>
          <p:cNvSpPr txBox="1">
            <a:spLocks noGrp="1"/>
          </p:cNvSpPr>
          <p:nvPr>
            <p:ph type="sldNum" idx="12"/>
          </p:nvPr>
        </p:nvSpPr>
        <p:spPr>
          <a:xfrm>
            <a:off x="6442997" y="4531021"/>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None/>
            </a:pPr>
            <a:fld id="{00000000-1234-1234-1234-123412341234}" type="slidenum">
              <a:rPr lang="en-US" sz="700" kern="1200">
                <a:solidFill>
                  <a:srgbClr val="FFFFFF"/>
                </a:solidFill>
                <a:latin typeface="+mn-lt"/>
                <a:ea typeface="+mn-ea"/>
                <a:cs typeface="+mn-cs"/>
              </a:rPr>
              <a:pPr lvl="0" indent="0" defTabSz="457200">
                <a:lnSpc>
                  <a:spcPct val="90000"/>
                </a:lnSpc>
                <a:spcBef>
                  <a:spcPts val="0"/>
                </a:spcBef>
                <a:spcAft>
                  <a:spcPts val="600"/>
                </a:spcAft>
                <a:buNone/>
              </a:pPr>
              <a:t>6</a:t>
            </a:fld>
            <a:endParaRPr lang="en-US" sz="700" kern="1200">
              <a:solidFill>
                <a:srgbClr val="FFFFFF"/>
              </a:solidFill>
              <a:latin typeface="+mn-lt"/>
              <a:ea typeface="+mn-ea"/>
              <a:cs typeface="+mn-cs"/>
            </a:endParaRPr>
          </a:p>
        </p:txBody>
      </p:sp>
      <p:sp>
        <p:nvSpPr>
          <p:cNvPr id="154" name="Google Shape;154;p32"/>
          <p:cNvSpPr txBox="1">
            <a:spLocks noGrp="1"/>
          </p:cNvSpPr>
          <p:nvPr>
            <p:ph type="body" idx="1"/>
          </p:nvPr>
        </p:nvSpPr>
        <p:spPr>
          <a:xfrm>
            <a:off x="4587063" y="457200"/>
            <a:ext cx="4133472" cy="4159250"/>
          </a:xfrm>
          <a:prstGeom prst="rect">
            <a:avLst/>
          </a:prstGeom>
        </p:spPr>
        <p:txBody>
          <a:bodyPr spcFirstLastPara="1" vert="horz" lIns="91440" tIns="45720" rIns="91440" bIns="45720" rtlCol="0" anchor="ctr" anchorCtr="0">
            <a:normAutofit/>
          </a:bodyPr>
          <a:lstStyle/>
          <a:p>
            <a:pPr marL="0" lvl="0" indent="0" defTabSz="457200">
              <a:spcBef>
                <a:spcPts val="1000"/>
              </a:spcBef>
              <a:buSzPct val="80000"/>
              <a:buFont typeface="Wingdings 3" charset="2"/>
              <a:buChar char=""/>
            </a:pPr>
            <a:r>
              <a:rPr lang="en-US">
                <a:solidFill>
                  <a:srgbClr val="FFFFFF"/>
                </a:solidFill>
              </a:rPr>
              <a:t>Drugs, alcohol and tobacco is related to the science curriculum as well as topics such as:</a:t>
            </a:r>
          </a:p>
          <a:p>
            <a:pPr marL="457200" lvl="0" indent="-342900" defTabSz="457200">
              <a:spcBef>
                <a:spcPts val="1000"/>
              </a:spcBef>
              <a:buSzPct val="80000"/>
              <a:buFont typeface="Wingdings 3" charset="2"/>
              <a:buChar char=""/>
            </a:pPr>
            <a:r>
              <a:rPr lang="en-US">
                <a:solidFill>
                  <a:srgbClr val="FFFFFF"/>
                </a:solidFill>
              </a:rPr>
              <a:t>health and prevention</a:t>
            </a:r>
          </a:p>
          <a:p>
            <a:pPr marL="457200" lvl="0" indent="-342900" defTabSz="457200">
              <a:spcBef>
                <a:spcPts val="1000"/>
              </a:spcBef>
              <a:buSzPct val="80000"/>
              <a:buFont typeface="Wingdings 3" charset="2"/>
              <a:buChar char=""/>
            </a:pPr>
            <a:r>
              <a:rPr lang="en-US">
                <a:solidFill>
                  <a:srgbClr val="FFFFFF"/>
                </a:solidFill>
              </a:rPr>
              <a:t>physical health and fitness</a:t>
            </a:r>
          </a:p>
          <a:p>
            <a:pPr marL="457200" lvl="0" indent="-342900" defTabSz="457200">
              <a:spcBef>
                <a:spcPts val="1000"/>
              </a:spcBef>
              <a:buSzPct val="80000"/>
              <a:buFont typeface="Wingdings 3" charset="2"/>
              <a:buChar char=""/>
            </a:pPr>
            <a:r>
              <a:rPr lang="en-US">
                <a:solidFill>
                  <a:srgbClr val="FFFFFF"/>
                </a:solidFill>
              </a:rPr>
              <a:t>healthy eating</a:t>
            </a:r>
          </a:p>
          <a:p>
            <a:pPr marL="457200" lvl="0" indent="-342900" defTabSz="457200">
              <a:spcBef>
                <a:spcPts val="1000"/>
              </a:spcBef>
              <a:buSzPct val="80000"/>
              <a:buFont typeface="Wingdings 3" charset="2"/>
              <a:buChar char=""/>
            </a:pPr>
            <a:r>
              <a:rPr lang="en-US">
                <a:solidFill>
                  <a:srgbClr val="FFFFFF"/>
                </a:solidFill>
              </a:rPr>
              <a:t>basic first aid</a:t>
            </a:r>
          </a:p>
          <a:p>
            <a:pPr marL="0" lvl="0" indent="0" defTabSz="457200">
              <a:spcBef>
                <a:spcPts val="1000"/>
              </a:spcBef>
              <a:buSzPct val="80000"/>
              <a:buFont typeface="Wingdings 3" charset="2"/>
              <a:buChar char=""/>
            </a:pPr>
            <a:r>
              <a:rPr lang="en-US">
                <a:solidFill>
                  <a:srgbClr val="FFFFFF"/>
                </a:solidFill>
              </a:rPr>
              <a:t>Therefore you should: </a:t>
            </a:r>
          </a:p>
          <a:p>
            <a:pPr marL="457200" lvl="0" indent="-342900" defTabSz="457200">
              <a:spcBef>
                <a:spcPts val="1000"/>
              </a:spcBef>
              <a:buSzPct val="80000"/>
              <a:buFont typeface="Wingdings 3" charset="2"/>
              <a:buChar char=""/>
            </a:pPr>
            <a:r>
              <a:rPr lang="en-US" b="1">
                <a:solidFill>
                  <a:srgbClr val="FFFFFF"/>
                </a:solidFill>
              </a:rPr>
              <a:t>consider thematic links </a:t>
            </a:r>
            <a:r>
              <a:rPr lang="en-US">
                <a:solidFill>
                  <a:srgbClr val="FFFFFF"/>
                </a:solidFill>
              </a:rPr>
              <a:t>across key topics and the whole school when planning and delivering lessons</a:t>
            </a:r>
          </a:p>
          <a:p>
            <a:pPr marL="457200" lvl="0" indent="-342900" defTabSz="457200">
              <a:spcBef>
                <a:spcPts val="1000"/>
              </a:spcBef>
              <a:buSzPct val="80000"/>
              <a:buFont typeface="Wingdings 3" charset="2"/>
              <a:buChar char=""/>
            </a:pPr>
            <a:r>
              <a:rPr lang="en-US">
                <a:solidFill>
                  <a:srgbClr val="FFFFFF"/>
                </a:solidFill>
              </a:rPr>
              <a:t>find ways to </a:t>
            </a:r>
            <a:r>
              <a:rPr lang="en-US" b="1">
                <a:solidFill>
                  <a:srgbClr val="FFFFFF"/>
                </a:solidFill>
              </a:rPr>
              <a:t>link knowledge and vocabulary </a:t>
            </a:r>
            <a:r>
              <a:rPr lang="en-US">
                <a:solidFill>
                  <a:srgbClr val="FFFFFF"/>
                </a:solidFill>
              </a:rPr>
              <a:t>across topics</a:t>
            </a:r>
          </a:p>
          <a:p>
            <a:pPr marL="0" lvl="0" indent="0" defTabSz="457200">
              <a:spcBef>
                <a:spcPts val="1000"/>
              </a:spcBef>
              <a:buSzPct val="80000"/>
              <a:buFont typeface="Wingdings 3" charset="2"/>
              <a:buChar char=""/>
            </a:pPr>
            <a:endParaRPr lang="en-US">
              <a:solidFill>
                <a:srgbClr val="FFFFFF"/>
              </a:solidFill>
            </a:endParaRPr>
          </a:p>
        </p:txBody>
      </p:sp>
    </p:spTree>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59"/>
        <p:cNvGrpSpPr/>
        <p:nvPr/>
      </p:nvGrpSpPr>
      <p:grpSpPr>
        <a:xfrm>
          <a:off x="0" y="0"/>
          <a:ext cx="0" cy="0"/>
          <a:chOff x="0" y="0"/>
          <a:chExt cx="0" cy="0"/>
        </a:xfrm>
      </p:grpSpPr>
      <p:sp>
        <p:nvSpPr>
          <p:cNvPr id="160" name="Google Shape;160;p33"/>
          <p:cNvSpPr txBox="1">
            <a:spLocks noGrp="1"/>
          </p:cNvSpPr>
          <p:nvPr>
            <p:ph type="title"/>
          </p:nvPr>
        </p:nvSpPr>
        <p:spPr>
          <a:xfrm>
            <a:off x="270000" y="216425"/>
            <a:ext cx="9006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Who can support us with this topic? </a:t>
            </a:r>
            <a:endParaRPr lang="en-GB" dirty="0">
              <a:solidFill>
                <a:srgbClr val="073763"/>
              </a:solidFill>
            </a:endParaRPr>
          </a:p>
        </p:txBody>
      </p:sp>
      <p:sp>
        <p:nvSpPr>
          <p:cNvPr id="161" name="Google Shape;161;p33"/>
          <p:cNvSpPr txBox="1">
            <a:spLocks noGrp="1"/>
          </p:cNvSpPr>
          <p:nvPr>
            <p:ph type="body" idx="1"/>
          </p:nvPr>
        </p:nvSpPr>
        <p:spPr>
          <a:xfrm>
            <a:off x="270000" y="914399"/>
            <a:ext cx="7189800" cy="40126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200" b="1" dirty="0"/>
              <a:t>What part does our safeguarding lead play… </a:t>
            </a:r>
          </a:p>
          <a:p>
            <a:pPr marL="0" lvl="0" indent="0" algn="l" rtl="0">
              <a:spcBef>
                <a:spcPts val="0"/>
              </a:spcBef>
              <a:spcAft>
                <a:spcPts val="0"/>
              </a:spcAft>
              <a:buNone/>
            </a:pPr>
            <a:endParaRPr lang="en-GB" sz="2200" b="1" dirty="0"/>
          </a:p>
          <a:p>
            <a:pPr marL="0" lvl="0" indent="0" algn="l" rtl="0">
              <a:spcBef>
                <a:spcPts val="0"/>
              </a:spcBef>
              <a:spcAft>
                <a:spcPts val="0"/>
              </a:spcAft>
              <a:buNone/>
            </a:pPr>
            <a:r>
              <a:rPr lang="en-GB" sz="2200" b="1" dirty="0"/>
              <a:t>What is our policy?</a:t>
            </a:r>
          </a:p>
          <a:p>
            <a:pPr marL="0" lvl="0" indent="0" algn="l" rtl="0">
              <a:spcBef>
                <a:spcPts val="0"/>
              </a:spcBef>
              <a:spcAft>
                <a:spcPts val="0"/>
              </a:spcAft>
              <a:buNone/>
            </a:pPr>
            <a:endParaRPr lang="en-GB" sz="2200" b="1" dirty="0"/>
          </a:p>
          <a:p>
            <a:pPr marL="0" lvl="0" indent="0" algn="l" rtl="0">
              <a:spcBef>
                <a:spcPts val="1600"/>
              </a:spcBef>
              <a:spcAft>
                <a:spcPts val="0"/>
              </a:spcAft>
              <a:buNone/>
            </a:pPr>
            <a:r>
              <a:rPr lang="en-GB" sz="2200" b="1" dirty="0"/>
              <a:t>What specialist support can we or do we access?</a:t>
            </a:r>
            <a:br>
              <a:rPr lang="en-GB" sz="2200" b="1" dirty="0">
                <a:solidFill>
                  <a:srgbClr val="434343"/>
                </a:solidFill>
              </a:rPr>
            </a:br>
            <a:endParaRPr lang="en-GB" sz="1800" dirty="0">
              <a:solidFill>
                <a:schemeClr val="accent2"/>
              </a:solidFill>
            </a:endParaRPr>
          </a:p>
          <a:p>
            <a:pPr marL="0" lvl="0" indent="0" algn="l" rtl="0">
              <a:spcBef>
                <a:spcPts val="1600"/>
              </a:spcBef>
              <a:spcAft>
                <a:spcPts val="0"/>
              </a:spcAft>
              <a:buClr>
                <a:schemeClr val="dk1"/>
              </a:buClr>
              <a:buSzPts val="1100"/>
              <a:buFont typeface="Arial"/>
              <a:buNone/>
            </a:pPr>
            <a:r>
              <a:rPr lang="en-GB" sz="2200" b="1" dirty="0"/>
              <a:t>Where can I find out more information? </a:t>
            </a:r>
            <a:r>
              <a:rPr lang="en-GB" sz="2200" b="1" dirty="0">
                <a:solidFill>
                  <a:srgbClr val="FF0000"/>
                </a:solidFill>
              </a:rPr>
              <a:t>Resources in E4S </a:t>
            </a:r>
            <a:r>
              <a:rPr lang="en-GB" u="sng" dirty="0">
                <a:hlinkClick r:id="rId3"/>
              </a:rPr>
              <a:t>http://www.quit.org.uk/wp-content/uploads/2017/09/PrimaryResourcePack.pdf</a:t>
            </a:r>
            <a:r>
              <a:rPr lang="en-GB" dirty="0"/>
              <a:t> A comprehensive set of lessons and resources aimed at discouraging pupils from smoking and equipping them with correct information.</a:t>
            </a:r>
          </a:p>
          <a:p>
            <a:pPr marL="0" indent="0">
              <a:buNone/>
            </a:pPr>
            <a:r>
              <a:rPr lang="en-GB" u="sng" dirty="0">
                <a:hlinkClick r:id="rId4"/>
              </a:rPr>
              <a:t>https://www.bbc.co.uk/bitesize/topics/zrffr82/articles/zg982nb</a:t>
            </a:r>
            <a:r>
              <a:rPr lang="en-GB" dirty="0"/>
              <a:t> Information and clips to use in KS2 looking at medicine, drugs, alcohol and smoking.</a:t>
            </a:r>
          </a:p>
          <a:p>
            <a:pPr marL="0" indent="0">
              <a:buNone/>
            </a:pPr>
            <a:endParaRPr lang="en-GB" dirty="0"/>
          </a:p>
          <a:p>
            <a:pPr marL="0" lvl="0" indent="0" algn="l" rtl="0">
              <a:spcBef>
                <a:spcPts val="0"/>
              </a:spcBef>
              <a:spcAft>
                <a:spcPts val="0"/>
              </a:spcAft>
              <a:buNone/>
            </a:pPr>
            <a:br>
              <a:rPr lang="en-GB" sz="1800" dirty="0">
                <a:solidFill>
                  <a:srgbClr val="434343"/>
                </a:solidFill>
              </a:rPr>
            </a:br>
            <a:endParaRPr lang="en-GB" sz="2200" b="1" dirty="0">
              <a:solidFill>
                <a:srgbClr val="FF0000"/>
              </a:solidFill>
            </a:endParaRPr>
          </a:p>
          <a:p>
            <a:pPr marL="0" lvl="0" indent="0" algn="l" rtl="0">
              <a:spcBef>
                <a:spcPts val="1600"/>
              </a:spcBef>
              <a:spcAft>
                <a:spcPts val="1600"/>
              </a:spcAft>
              <a:buNone/>
            </a:pPr>
            <a:endParaRPr lang="en-GB" sz="1800" dirty="0">
              <a:solidFill>
                <a:srgbClr val="434343"/>
              </a:solidFill>
            </a:endParaRPr>
          </a:p>
        </p:txBody>
      </p:sp>
      <p:sp>
        <p:nvSpPr>
          <p:cNvPr id="162" name="Google Shape;162;p3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smtClean="0"/>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66"/>
        <p:cNvGrpSpPr/>
        <p:nvPr/>
      </p:nvGrpSpPr>
      <p:grpSpPr>
        <a:xfrm>
          <a:off x="0" y="0"/>
          <a:ext cx="0" cy="0"/>
          <a:chOff x="0" y="0"/>
          <a:chExt cx="0" cy="0"/>
        </a:xfrm>
      </p:grpSpPr>
      <p:sp>
        <p:nvSpPr>
          <p:cNvPr id="167" name="Google Shape;167;p34"/>
          <p:cNvSpPr txBox="1">
            <a:spLocks noGrp="1"/>
          </p:cNvSpPr>
          <p:nvPr>
            <p:ph type="title"/>
          </p:nvPr>
        </p:nvSpPr>
        <p:spPr>
          <a:xfrm>
            <a:off x="270000" y="216425"/>
            <a:ext cx="875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Drugs, alcohol and tobacco teaching</a:t>
            </a:r>
            <a:endParaRPr dirty="0">
              <a:solidFill>
                <a:schemeClr val="accent2"/>
              </a:solidFill>
              <a:highlight>
                <a:srgbClr val="FFFF00"/>
              </a:highlight>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68" name="Google Shape;168;p34"/>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Ways in which we </a:t>
            </a:r>
            <a:r>
              <a:rPr lang="en-GB" sz="1800" b="1" dirty="0"/>
              <a:t>already teach </a:t>
            </a:r>
            <a:r>
              <a:rPr lang="en-GB" sz="1800" dirty="0"/>
              <a:t>about the risks of </a:t>
            </a:r>
            <a:r>
              <a:rPr lang="en-GB" sz="1800" b="1" dirty="0"/>
              <a:t>drugs, alcohol and tobacco </a:t>
            </a:r>
            <a:r>
              <a:rPr lang="en-GB" sz="1800" dirty="0"/>
              <a:t>at our school:</a:t>
            </a:r>
            <a:endParaRPr sz="1800" dirty="0"/>
          </a:p>
          <a:p>
            <a:pPr marL="0" lvl="0" indent="0" algn="l" rtl="0">
              <a:spcBef>
                <a:spcPts val="1600"/>
              </a:spcBef>
              <a:spcAft>
                <a:spcPts val="0"/>
              </a:spcAft>
              <a:buNone/>
            </a:pPr>
            <a:endParaRPr sz="2200" b="1" dirty="0">
              <a:solidFill>
                <a:srgbClr val="434343"/>
              </a:solidFill>
            </a:endParaRPr>
          </a:p>
          <a:p>
            <a:pPr marL="0" lvl="0" indent="0" algn="l" rtl="0">
              <a:spcBef>
                <a:spcPts val="1600"/>
              </a:spcBef>
              <a:spcAft>
                <a:spcPts val="0"/>
              </a:spcAft>
              <a:buNone/>
            </a:pPr>
            <a:endParaRPr sz="1800" dirty="0">
              <a:solidFill>
                <a:srgbClr val="FF0000"/>
              </a:solidFill>
            </a:endParaRPr>
          </a:p>
          <a:p>
            <a:pPr marL="0" lvl="0" indent="0" algn="l" rtl="0">
              <a:spcBef>
                <a:spcPts val="1600"/>
              </a:spcBef>
              <a:spcAft>
                <a:spcPts val="0"/>
              </a:spcAft>
              <a:buNone/>
            </a:pPr>
            <a:endParaRPr sz="2200" b="1" dirty="0">
              <a:solidFill>
                <a:srgbClr val="FF0000"/>
              </a:solidFill>
            </a:endParaRPr>
          </a:p>
          <a:p>
            <a:pPr marL="0" lvl="0" indent="0" algn="l" rtl="0">
              <a:spcBef>
                <a:spcPts val="1600"/>
              </a:spcBef>
              <a:spcAft>
                <a:spcPts val="1600"/>
              </a:spcAft>
              <a:buNone/>
            </a:pPr>
            <a:endParaRPr sz="1800" dirty="0">
              <a:solidFill>
                <a:srgbClr val="434343"/>
              </a:solidFill>
            </a:endParaRPr>
          </a:p>
        </p:txBody>
      </p:sp>
      <p:sp>
        <p:nvSpPr>
          <p:cNvPr id="169" name="Google Shape;169;p3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a:t>
            </a:fld>
            <a:endParaRPr dirty="0"/>
          </a:p>
        </p:txBody>
      </p:sp>
      <p:sp>
        <p:nvSpPr>
          <p:cNvPr id="2" name="Rectangle 1">
            <a:extLst>
              <a:ext uri="{FF2B5EF4-FFF2-40B4-BE49-F238E27FC236}">
                <a16:creationId xmlns:a16="http://schemas.microsoft.com/office/drawing/2014/main" id="{B6695840-641E-4E0F-9988-9681F2ECB854}"/>
              </a:ext>
            </a:extLst>
          </p:cNvPr>
          <p:cNvSpPr/>
          <p:nvPr/>
        </p:nvSpPr>
        <p:spPr>
          <a:xfrm>
            <a:off x="521110" y="1705896"/>
            <a:ext cx="1435510" cy="15829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What do our pupils already know?</a:t>
            </a:r>
          </a:p>
        </p:txBody>
      </p:sp>
      <p:sp>
        <p:nvSpPr>
          <p:cNvPr id="3" name="Rectangle 2">
            <a:extLst>
              <a:ext uri="{FF2B5EF4-FFF2-40B4-BE49-F238E27FC236}">
                <a16:creationId xmlns:a16="http://schemas.microsoft.com/office/drawing/2014/main" id="{FC1BE749-0E83-4F45-8F65-EC8B4A616B23}"/>
              </a:ext>
            </a:extLst>
          </p:cNvPr>
          <p:cNvSpPr/>
          <p:nvPr/>
        </p:nvSpPr>
        <p:spPr>
          <a:xfrm>
            <a:off x="2540380" y="1705896"/>
            <a:ext cx="1435510" cy="15829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Which perceptions do we need to challenge?</a:t>
            </a:r>
          </a:p>
        </p:txBody>
      </p:sp>
      <p:sp>
        <p:nvSpPr>
          <p:cNvPr id="4" name="Rectangle 3">
            <a:extLst>
              <a:ext uri="{FF2B5EF4-FFF2-40B4-BE49-F238E27FC236}">
                <a16:creationId xmlns:a16="http://schemas.microsoft.com/office/drawing/2014/main" id="{A6FBB838-4E85-44DE-80C8-D67C5E3DE70C}"/>
              </a:ext>
            </a:extLst>
          </p:cNvPr>
          <p:cNvSpPr/>
          <p:nvPr/>
        </p:nvSpPr>
        <p:spPr>
          <a:xfrm>
            <a:off x="4647000" y="1705896"/>
            <a:ext cx="1435510" cy="15829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What might we need to consider linked to the personal experiences of our pupils?</a:t>
            </a:r>
          </a:p>
        </p:txBody>
      </p:sp>
      <p:sp>
        <p:nvSpPr>
          <p:cNvPr id="5" name="Rectangle 4">
            <a:extLst>
              <a:ext uri="{FF2B5EF4-FFF2-40B4-BE49-F238E27FC236}">
                <a16:creationId xmlns:a16="http://schemas.microsoft.com/office/drawing/2014/main" id="{FF0D95DC-63F2-4F33-824D-F9747E83FA6B}"/>
              </a:ext>
            </a:extLst>
          </p:cNvPr>
          <p:cNvSpPr/>
          <p:nvPr/>
        </p:nvSpPr>
        <p:spPr>
          <a:xfrm>
            <a:off x="495523" y="3621271"/>
            <a:ext cx="1486683" cy="11897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Which elements are appropriate to age?</a:t>
            </a:r>
          </a:p>
        </p:txBody>
      </p:sp>
      <p:sp>
        <p:nvSpPr>
          <p:cNvPr id="6" name="Rectangle 5">
            <a:extLst>
              <a:ext uri="{FF2B5EF4-FFF2-40B4-BE49-F238E27FC236}">
                <a16:creationId xmlns:a16="http://schemas.microsoft.com/office/drawing/2014/main" id="{CD4DFF6B-6D67-4874-AFFC-3DC05E3A6052}"/>
              </a:ext>
            </a:extLst>
          </p:cNvPr>
          <p:cNvSpPr/>
          <p:nvPr/>
        </p:nvSpPr>
        <p:spPr>
          <a:xfrm>
            <a:off x="2540380" y="3608439"/>
            <a:ext cx="3437633" cy="10772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Where else might pupils learn about drugs, alcohol and tobacco?</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36"/>
        <p:cNvGrpSpPr/>
        <p:nvPr/>
      </p:nvGrpSpPr>
      <p:grpSpPr>
        <a:xfrm>
          <a:off x="0" y="0"/>
          <a:ext cx="0" cy="0"/>
          <a:chOff x="0" y="0"/>
          <a:chExt cx="0" cy="0"/>
        </a:xfrm>
      </p:grpSpPr>
      <p:sp>
        <p:nvSpPr>
          <p:cNvPr id="237" name="Google Shape;237;p44"/>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Legal and illegal harmful substances</a:t>
            </a:r>
            <a:endParaRPr dirty="0"/>
          </a:p>
        </p:txBody>
      </p:sp>
      <p:sp>
        <p:nvSpPr>
          <p:cNvPr id="241" name="Google Shape;241;p44"/>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38" name="Google Shape;238;p44"/>
          <p:cNvSpPr txBox="1">
            <a:spLocks noGrp="1"/>
          </p:cNvSpPr>
          <p:nvPr>
            <p:ph type="body" idx="1"/>
          </p:nvPr>
        </p:nvSpPr>
        <p:spPr>
          <a:xfrm>
            <a:off x="270000" y="1254025"/>
            <a:ext cx="5865600" cy="3200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Give a clear definition of ‘drugs’ (substances that change the way the body or mind works). </a:t>
            </a:r>
            <a:endParaRPr dirty="0"/>
          </a:p>
          <a:p>
            <a:pPr marL="0" lvl="0" indent="0" algn="l" rtl="0">
              <a:lnSpc>
                <a:spcPct val="115000"/>
              </a:lnSpc>
              <a:spcBef>
                <a:spcPts val="1000"/>
              </a:spcBef>
              <a:spcAft>
                <a:spcPts val="0"/>
              </a:spcAft>
              <a:buNone/>
            </a:pPr>
            <a:r>
              <a:rPr lang="en-GB" dirty="0"/>
              <a:t>Teach pupils that there are different types of drugs:</a:t>
            </a:r>
            <a:endParaRPr dirty="0"/>
          </a:p>
          <a:p>
            <a:pPr marL="457200" lvl="0" indent="-317500" algn="l" rtl="0">
              <a:lnSpc>
                <a:spcPct val="115000"/>
              </a:lnSpc>
              <a:spcBef>
                <a:spcPts val="1000"/>
              </a:spcBef>
              <a:spcAft>
                <a:spcPts val="0"/>
              </a:spcAft>
              <a:buSzPts val="1400"/>
              <a:buChar char="●"/>
            </a:pPr>
            <a:r>
              <a:rPr lang="en-GB" b="1" dirty="0"/>
              <a:t>medicines</a:t>
            </a:r>
            <a:r>
              <a:rPr lang="en-GB" dirty="0"/>
              <a:t> (prescribed by a doctor and ‘over the counter’, e.g. paracetamol) </a:t>
            </a:r>
            <a:endParaRPr dirty="0"/>
          </a:p>
          <a:p>
            <a:pPr marL="457200" lvl="0" indent="-317500" algn="l" rtl="0">
              <a:lnSpc>
                <a:spcPct val="115000"/>
              </a:lnSpc>
              <a:spcBef>
                <a:spcPts val="0"/>
              </a:spcBef>
              <a:spcAft>
                <a:spcPts val="0"/>
              </a:spcAft>
              <a:buSzPts val="1400"/>
              <a:buChar char="●"/>
            </a:pPr>
            <a:r>
              <a:rPr lang="en-GB" b="1" dirty="0"/>
              <a:t>legal drugs that are not medicines</a:t>
            </a:r>
            <a:r>
              <a:rPr lang="en-GB" dirty="0"/>
              <a:t> (e.g. alcohol, tobacco and caffeine)</a:t>
            </a:r>
            <a:endParaRPr dirty="0"/>
          </a:p>
          <a:p>
            <a:pPr marL="457200" lvl="0" indent="-317500" algn="l" rtl="0">
              <a:lnSpc>
                <a:spcPct val="115000"/>
              </a:lnSpc>
              <a:spcBef>
                <a:spcPts val="0"/>
              </a:spcBef>
              <a:spcAft>
                <a:spcPts val="0"/>
              </a:spcAft>
              <a:buSzPts val="1400"/>
              <a:buChar char="●"/>
            </a:pPr>
            <a:r>
              <a:rPr lang="en-GB" b="1" dirty="0"/>
              <a:t>illegal drugs </a:t>
            </a:r>
            <a:r>
              <a:rPr lang="en-GB" dirty="0"/>
              <a:t>(give examples if appropriate)</a:t>
            </a:r>
            <a:endParaRPr dirty="0"/>
          </a:p>
          <a:p>
            <a:pPr marL="457200" lvl="0" indent="-317500" algn="l" rtl="0">
              <a:spcBef>
                <a:spcPts val="0"/>
              </a:spcBef>
              <a:spcAft>
                <a:spcPts val="0"/>
              </a:spcAft>
              <a:buSzPts val="1400"/>
              <a:buChar char="●"/>
            </a:pPr>
            <a:r>
              <a:rPr lang="en-GB" b="1" dirty="0"/>
              <a:t>other substances that are misused</a:t>
            </a:r>
            <a:r>
              <a:rPr lang="en-GB" dirty="0"/>
              <a:t> as drugs </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239" name="Google Shape;239;p44"/>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a:t>
            </a:fld>
            <a:endParaRPr dirty="0"/>
          </a:p>
        </p:txBody>
      </p:sp>
      <p:sp>
        <p:nvSpPr>
          <p:cNvPr id="240" name="Google Shape;240;p44"/>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theme/theme1.xml><?xml version="1.0" encoding="utf-8"?>
<a:theme xmlns:a="http://schemas.openxmlformats.org/drawingml/2006/main" name="Simple Light">
  <a:themeElements>
    <a:clrScheme name="DfE">
      <a:dk1>
        <a:sysClr val="windowText" lastClr="000000"/>
      </a:dk1>
      <a:lt1>
        <a:sysClr val="window" lastClr="FFFFFF"/>
      </a:lt1>
      <a:dk2>
        <a:srgbClr val="1F497D"/>
      </a:dk2>
      <a:lt2>
        <a:srgbClr val="9FB9C8"/>
      </a:lt2>
      <a:accent1>
        <a:srgbClr val="104F75"/>
      </a:accent1>
      <a:accent2>
        <a:srgbClr val="8A2529"/>
      </a:accent2>
      <a:accent3>
        <a:srgbClr val="E87D1E"/>
      </a:accent3>
      <a:accent4>
        <a:srgbClr val="C2A204"/>
      </a:accent4>
      <a:accent5>
        <a:srgbClr val="004712"/>
      </a:accent5>
      <a:accent6>
        <a:srgbClr val="260859"/>
      </a:accent6>
      <a:hlink>
        <a:srgbClr val="104F75"/>
      </a:hlink>
      <a:folHlink>
        <a:srgbClr val="00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2594</Words>
  <Application>Microsoft Office PowerPoint</Application>
  <PresentationFormat>On-screen Show (16:9)</PresentationFormat>
  <Paragraphs>310</Paragraphs>
  <Slides>30</Slides>
  <Notes>30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30</vt:i4>
      </vt:variant>
    </vt:vector>
  </HeadingPairs>
  <TitlesOfParts>
    <vt:vector size="36" baseType="lpstr">
      <vt:lpstr>Arial</vt:lpstr>
      <vt:lpstr>Calibri</vt:lpstr>
      <vt:lpstr>Trebuchet MS</vt:lpstr>
      <vt:lpstr>Wingdings 3</vt:lpstr>
      <vt:lpstr>Simple Light</vt:lpstr>
      <vt:lpstr>Facet</vt:lpstr>
      <vt:lpstr>Teaching about drugs, alcohol  and tobacco</vt:lpstr>
      <vt:lpstr>What you get out of today </vt:lpstr>
      <vt:lpstr>Teaching the new curriculum</vt:lpstr>
      <vt:lpstr>Rate your confidence (before training) </vt:lpstr>
      <vt:lpstr>Knowledge of risks and harms </vt:lpstr>
      <vt:lpstr>Related topics</vt:lpstr>
      <vt:lpstr>Who can support us with this topic? </vt:lpstr>
      <vt:lpstr>Drugs, alcohol and tobacco teaching  </vt:lpstr>
      <vt:lpstr>Legal and illegal harmful substances</vt:lpstr>
      <vt:lpstr>Tobacco</vt:lpstr>
      <vt:lpstr>Smoking basics  </vt:lpstr>
      <vt:lpstr>Smoking risks and dangers  </vt:lpstr>
      <vt:lpstr>Passive smoking </vt:lpstr>
      <vt:lpstr>E-cigarettes (vaping) </vt:lpstr>
      <vt:lpstr>Alcohol</vt:lpstr>
      <vt:lpstr>Alcohol use (1)</vt:lpstr>
      <vt:lpstr>Alcohol use (2)</vt:lpstr>
      <vt:lpstr>Smoking/alcohol age restrictions</vt:lpstr>
      <vt:lpstr>Drugs</vt:lpstr>
      <vt:lpstr>Illegal drugs risks</vt:lpstr>
      <vt:lpstr>Prescription drugs risks</vt:lpstr>
      <vt:lpstr>Addiction risk</vt:lpstr>
      <vt:lpstr>Risks of accidents after drinking or using drugs</vt:lpstr>
      <vt:lpstr>Examples of good practice</vt:lpstr>
      <vt:lpstr>Good practice approaches </vt:lpstr>
      <vt:lpstr>Further information</vt:lpstr>
      <vt:lpstr>Dealing with difficult questions (1)    </vt:lpstr>
      <vt:lpstr>Dealing with difficult questions (2)   </vt:lpstr>
      <vt:lpstr>How will I teach this?   </vt:lpstr>
      <vt:lpstr>Rate your confidence (after training)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about drugs, alcohol  and tobacco</dc:title>
  <dc:creator>Sarah Brooking</dc:creator>
  <cp:lastModifiedBy>Sarah Brooking</cp:lastModifiedBy>
  <cp:revision>1</cp:revision>
  <dcterms:created xsi:type="dcterms:W3CDTF">2020-09-30T16:11:35Z</dcterms:created>
  <dcterms:modified xsi:type="dcterms:W3CDTF">2020-10-20T10:04:57Z</dcterms:modified>
</cp:coreProperties>
</file>