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3" r:id="rId4"/>
  </p:sldMasterIdLst>
  <p:notesMasterIdLst>
    <p:notesMasterId r:id="rId42"/>
  </p:notesMasterIdLst>
  <p:sldIdLst>
    <p:sldId id="344" r:id="rId5"/>
    <p:sldId id="259" r:id="rId6"/>
    <p:sldId id="345" r:id="rId7"/>
    <p:sldId id="350" r:id="rId8"/>
    <p:sldId id="261" r:id="rId9"/>
    <p:sldId id="262" r:id="rId10"/>
    <p:sldId id="263" r:id="rId11"/>
    <p:sldId id="264" r:id="rId12"/>
    <p:sldId id="268" r:id="rId13"/>
    <p:sldId id="277" r:id="rId14"/>
    <p:sldId id="278" r:id="rId15"/>
    <p:sldId id="279" r:id="rId16"/>
    <p:sldId id="280" r:id="rId17"/>
    <p:sldId id="281" r:id="rId18"/>
    <p:sldId id="283" r:id="rId19"/>
    <p:sldId id="284" r:id="rId20"/>
    <p:sldId id="286" r:id="rId21"/>
    <p:sldId id="287" r:id="rId22"/>
    <p:sldId id="288" r:id="rId23"/>
    <p:sldId id="289" r:id="rId24"/>
    <p:sldId id="290" r:id="rId25"/>
    <p:sldId id="291" r:id="rId26"/>
    <p:sldId id="292" r:id="rId27"/>
    <p:sldId id="294" r:id="rId28"/>
    <p:sldId id="295" r:id="rId29"/>
    <p:sldId id="296" r:id="rId30"/>
    <p:sldId id="298" r:id="rId31"/>
    <p:sldId id="300" r:id="rId32"/>
    <p:sldId id="302" r:id="rId33"/>
    <p:sldId id="351" r:id="rId34"/>
    <p:sldId id="323" r:id="rId35"/>
    <p:sldId id="325" r:id="rId36"/>
    <p:sldId id="327" r:id="rId37"/>
    <p:sldId id="352" r:id="rId38"/>
    <p:sldId id="301" r:id="rId39"/>
    <p:sldId id="367" r:id="rId40"/>
    <p:sldId id="359"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Trebuchet MS" panose="020B0603020202020204" pitchFamily="34" charset="0"/>
      <p:regular r:id="rId47"/>
      <p:bold r:id="rId48"/>
      <p:italic r:id="rId49"/>
      <p:boldItalic r:id="rId50"/>
    </p:embeddedFont>
    <p:embeddedFont>
      <p:font typeface="Wingdings 3" panose="05040102010807070707" pitchFamily="18" charset="2"/>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36">
          <p15:clr>
            <a:srgbClr val="9AA0A6"/>
          </p15:clr>
        </p15:guide>
        <p15:guide id="4" orient="horz" pos="3116">
          <p15:clr>
            <a:srgbClr val="9AA0A6"/>
          </p15:clr>
        </p15:guide>
        <p15:guide id="5" pos="5590">
          <p15:clr>
            <a:srgbClr val="9AA0A6"/>
          </p15:clr>
        </p15:guide>
        <p15:guide id="6" pos="2031">
          <p15:clr>
            <a:srgbClr val="9AA0A6"/>
          </p15:clr>
        </p15:guide>
        <p15:guide id="7" pos="170">
          <p15:clr>
            <a:srgbClr val="9AA0A6"/>
          </p15:clr>
        </p15:guide>
        <p15:guide id="8" pos="3729">
          <p15:clr>
            <a:srgbClr val="9AA0A6"/>
          </p15:clr>
        </p15:guide>
        <p15:guide id="9" pos="3808">
          <p15:clr>
            <a:srgbClr val="9AA0A6"/>
          </p15:clr>
        </p15:guide>
        <p15:guide id="10" pos="4699">
          <p15:clr>
            <a:srgbClr val="9AA0A6"/>
          </p15:clr>
        </p15:guide>
        <p15:guide id="11" orient="horz" pos="497">
          <p15:clr>
            <a:srgbClr val="9AA0A6"/>
          </p15:clr>
        </p15:guide>
        <p15:guide id="12" orient="horz" pos="576">
          <p15:clr>
            <a:srgbClr val="9AA0A6"/>
          </p15:clr>
        </p15:guide>
        <p15:guide id="13" pos="1101">
          <p15:clr>
            <a:srgbClr val="9AA0A6"/>
          </p15:clr>
        </p15:guide>
        <p15:guide id="14" orient="horz" pos="130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6CD93-C74C-4F71-A36D-91F69882E755}" v="86" dt="2020-10-19T19:35:24.619"/>
  </p1510:revLst>
</p1510:revInfo>
</file>

<file path=ppt/tableStyles.xml><?xml version="1.0" encoding="utf-8"?>
<a:tblStyleLst xmlns:a="http://schemas.openxmlformats.org/drawingml/2006/main" def="{9C73A380-9D03-4EC9-B3B5-7A59BF6FA54D}">
  <a:tblStyle styleId="{9C73A380-9D03-4EC9-B3B5-7A59BF6FA5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81540A0-294C-41EE-8C47-05744BAB552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52" y="416"/>
      </p:cViewPr>
      <p:guideLst>
        <p:guide orient="horz" pos="1620"/>
        <p:guide pos="2880"/>
        <p:guide orient="horz" pos="136"/>
        <p:guide orient="horz" pos="3116"/>
        <p:guide pos="5590"/>
        <p:guide pos="2031"/>
        <p:guide pos="170"/>
        <p:guide pos="3729"/>
        <p:guide pos="3808"/>
        <p:guide pos="4699"/>
        <p:guide orient="horz" pos="497"/>
        <p:guide orient="horz" pos="576"/>
        <p:guide pos="1101"/>
        <p:guide orient="horz" pos="13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rooking" userId="18cedcd5-ab48-4fbc-a36a-40873077071e" providerId="ADAL" clId="{4416CD93-C74C-4F71-A36D-91F69882E755}"/>
    <pc:docChg chg="undo custSel mod delSld modSld sldOrd">
      <pc:chgData name="Sarah Brooking" userId="18cedcd5-ab48-4fbc-a36a-40873077071e" providerId="ADAL" clId="{4416CD93-C74C-4F71-A36D-91F69882E755}" dt="2020-10-20T10:12:37.259" v="1787" actId="1076"/>
      <pc:docMkLst>
        <pc:docMk/>
      </pc:docMkLst>
      <pc:sldChg chg="modSp del">
        <pc:chgData name="Sarah Brooking" userId="18cedcd5-ab48-4fbc-a36a-40873077071e" providerId="ADAL" clId="{4416CD93-C74C-4F71-A36D-91F69882E755}" dt="2020-10-12T09:28:39.943" v="55" actId="2696"/>
        <pc:sldMkLst>
          <pc:docMk/>
          <pc:sldMk cId="0" sldId="256"/>
        </pc:sldMkLst>
        <pc:spChg chg="mod">
          <ac:chgData name="Sarah Brooking" userId="18cedcd5-ab48-4fbc-a36a-40873077071e" providerId="ADAL" clId="{4416CD93-C74C-4F71-A36D-91F69882E755}" dt="2020-10-12T09:27:44.322" v="2"/>
          <ac:spMkLst>
            <pc:docMk/>
            <pc:sldMk cId="0" sldId="256"/>
            <ac:spMk id="102" creationId="{00000000-0000-0000-0000-000000000000}"/>
          </ac:spMkLst>
        </pc:spChg>
      </pc:sldChg>
      <pc:sldChg chg="del">
        <pc:chgData name="Sarah Brooking" userId="18cedcd5-ab48-4fbc-a36a-40873077071e" providerId="ADAL" clId="{4416CD93-C74C-4F71-A36D-91F69882E755}" dt="2020-10-12T09:28:42.449" v="56" actId="2696"/>
        <pc:sldMkLst>
          <pc:docMk/>
          <pc:sldMk cId="0" sldId="257"/>
        </pc:sldMkLst>
      </pc:sldChg>
      <pc:sldChg chg="del">
        <pc:chgData name="Sarah Brooking" userId="18cedcd5-ab48-4fbc-a36a-40873077071e" providerId="ADAL" clId="{4416CD93-C74C-4F71-A36D-91F69882E755}" dt="2020-10-12T09:28:46.156" v="57" actId="2696"/>
        <pc:sldMkLst>
          <pc:docMk/>
          <pc:sldMk cId="0" sldId="258"/>
        </pc:sldMkLst>
      </pc:sldChg>
      <pc:sldChg chg="addSp modSp">
        <pc:chgData name="Sarah Brooking" userId="18cedcd5-ab48-4fbc-a36a-40873077071e" providerId="ADAL" clId="{4416CD93-C74C-4F71-A36D-91F69882E755}" dt="2020-10-12T09:45:27.050" v="814" actId="207"/>
        <pc:sldMkLst>
          <pc:docMk/>
          <pc:sldMk cId="0" sldId="259"/>
        </pc:sldMkLst>
        <pc:spChg chg="add mod">
          <ac:chgData name="Sarah Brooking" userId="18cedcd5-ab48-4fbc-a36a-40873077071e" providerId="ADAL" clId="{4416CD93-C74C-4F71-A36D-91F69882E755}" dt="2020-10-12T09:45:27.050" v="814" actId="207"/>
          <ac:spMkLst>
            <pc:docMk/>
            <pc:sldMk cId="0" sldId="259"/>
            <ac:spMk id="5" creationId="{BB8A4858-EB26-403E-A2F9-FE8A35868377}"/>
          </ac:spMkLst>
        </pc:spChg>
      </pc:sldChg>
      <pc:sldChg chg="del">
        <pc:chgData name="Sarah Brooking" userId="18cedcd5-ab48-4fbc-a36a-40873077071e" providerId="ADAL" clId="{4416CD93-C74C-4F71-A36D-91F69882E755}" dt="2020-10-12T09:29:09.983" v="59" actId="2696"/>
        <pc:sldMkLst>
          <pc:docMk/>
          <pc:sldMk cId="0" sldId="260"/>
        </pc:sldMkLst>
      </pc:sldChg>
      <pc:sldChg chg="addSp modSp">
        <pc:chgData name="Sarah Brooking" userId="18cedcd5-ab48-4fbc-a36a-40873077071e" providerId="ADAL" clId="{4416CD93-C74C-4F71-A36D-91F69882E755}" dt="2020-10-12T09:31:44.609" v="171" actId="207"/>
        <pc:sldMkLst>
          <pc:docMk/>
          <pc:sldMk cId="0" sldId="261"/>
        </pc:sldMkLst>
        <pc:spChg chg="add mod">
          <ac:chgData name="Sarah Brooking" userId="18cedcd5-ab48-4fbc-a36a-40873077071e" providerId="ADAL" clId="{4416CD93-C74C-4F71-A36D-91F69882E755}" dt="2020-10-12T09:31:44.609" v="171" actId="207"/>
          <ac:spMkLst>
            <pc:docMk/>
            <pc:sldMk cId="0" sldId="261"/>
            <ac:spMk id="2" creationId="{D83FDD99-3B3E-45BB-B8EA-B53AB8B72B1E}"/>
          </ac:spMkLst>
        </pc:spChg>
        <pc:spChg chg="mod">
          <ac:chgData name="Sarah Brooking" userId="18cedcd5-ab48-4fbc-a36a-40873077071e" providerId="ADAL" clId="{4416CD93-C74C-4F71-A36D-91F69882E755}" dt="2020-10-12T09:30:33.292" v="65" actId="20577"/>
          <ac:spMkLst>
            <pc:docMk/>
            <pc:sldMk cId="0" sldId="261"/>
            <ac:spMk id="139" creationId="{00000000-0000-0000-0000-000000000000}"/>
          </ac:spMkLst>
        </pc:spChg>
      </pc:sldChg>
      <pc:sldChg chg="addSp delSp modSp mod setBg">
        <pc:chgData name="Sarah Brooking" userId="18cedcd5-ab48-4fbc-a36a-40873077071e" providerId="ADAL" clId="{4416CD93-C74C-4F71-A36D-91F69882E755}" dt="2020-10-12T09:29:53.167" v="62" actId="26606"/>
        <pc:sldMkLst>
          <pc:docMk/>
          <pc:sldMk cId="0" sldId="262"/>
        </pc:sldMkLst>
        <pc:spChg chg="add">
          <ac:chgData name="Sarah Brooking" userId="18cedcd5-ab48-4fbc-a36a-40873077071e" providerId="ADAL" clId="{4416CD93-C74C-4F71-A36D-91F69882E755}" dt="2020-10-12T09:29:53.167" v="62" actId="26606"/>
          <ac:spMkLst>
            <pc:docMk/>
            <pc:sldMk cId="0" sldId="262"/>
            <ac:spMk id="101" creationId="{45B71F80-1F92-4074-84D9-16A062B215B3}"/>
          </ac:spMkLst>
        </pc:spChg>
        <pc:spChg chg="add">
          <ac:chgData name="Sarah Brooking" userId="18cedcd5-ab48-4fbc-a36a-40873077071e" providerId="ADAL" clId="{4416CD93-C74C-4F71-A36D-91F69882E755}" dt="2020-10-12T09:29:53.167" v="62" actId="26606"/>
          <ac:spMkLst>
            <pc:docMk/>
            <pc:sldMk cId="0" sldId="262"/>
            <ac:spMk id="103" creationId="{7209C9DA-6E0D-46D9-8275-C52222D8CCAC}"/>
          </ac:spMkLst>
        </pc:spChg>
        <pc:spChg chg="add">
          <ac:chgData name="Sarah Brooking" userId="18cedcd5-ab48-4fbc-a36a-40873077071e" providerId="ADAL" clId="{4416CD93-C74C-4F71-A36D-91F69882E755}" dt="2020-10-12T09:29:53.167" v="62" actId="26606"/>
          <ac:spMkLst>
            <pc:docMk/>
            <pc:sldMk cId="0" sldId="262"/>
            <ac:spMk id="105" creationId="{3EB57A4D-E0D0-46DA-B339-F24CA46FA70B}"/>
          </ac:spMkLst>
        </pc:spChg>
        <pc:spChg chg="mod">
          <ac:chgData name="Sarah Brooking" userId="18cedcd5-ab48-4fbc-a36a-40873077071e" providerId="ADAL" clId="{4416CD93-C74C-4F71-A36D-91F69882E755}" dt="2020-10-12T09:29:53.167" v="62" actId="26606"/>
          <ac:spMkLst>
            <pc:docMk/>
            <pc:sldMk cId="0" sldId="262"/>
            <ac:spMk id="145" creationId="{00000000-0000-0000-0000-000000000000}"/>
          </ac:spMkLst>
        </pc:spChg>
        <pc:spChg chg="del mod ord">
          <ac:chgData name="Sarah Brooking" userId="18cedcd5-ab48-4fbc-a36a-40873077071e" providerId="ADAL" clId="{4416CD93-C74C-4F71-A36D-91F69882E755}" dt="2020-10-12T09:29:53.167" v="62" actId="26606"/>
          <ac:spMkLst>
            <pc:docMk/>
            <pc:sldMk cId="0" sldId="262"/>
            <ac:spMk id="146" creationId="{00000000-0000-0000-0000-000000000000}"/>
          </ac:spMkLst>
        </pc:spChg>
        <pc:spChg chg="mod">
          <ac:chgData name="Sarah Brooking" userId="18cedcd5-ab48-4fbc-a36a-40873077071e" providerId="ADAL" clId="{4416CD93-C74C-4F71-A36D-91F69882E755}" dt="2020-10-12T09:29:53.167" v="62" actId="26606"/>
          <ac:spMkLst>
            <pc:docMk/>
            <pc:sldMk cId="0" sldId="262"/>
            <ac:spMk id="147" creationId="{00000000-0000-0000-0000-000000000000}"/>
          </ac:spMkLst>
        </pc:spChg>
        <pc:grpChg chg="add del">
          <ac:chgData name="Sarah Brooking" userId="18cedcd5-ab48-4fbc-a36a-40873077071e" providerId="ADAL" clId="{4416CD93-C74C-4F71-A36D-91F69882E755}" dt="2020-10-12T09:29:53.145" v="61" actId="26606"/>
          <ac:grpSpMkLst>
            <pc:docMk/>
            <pc:sldMk cId="0" sldId="262"/>
            <ac:grpSpMk id="88" creationId="{2A83B46E-4B9D-41E7-AEA4-D49D0E7D87A9}"/>
          </ac:grpSpMkLst>
        </pc:grpChg>
        <pc:grpChg chg="add">
          <ac:chgData name="Sarah Brooking" userId="18cedcd5-ab48-4fbc-a36a-40873077071e" providerId="ADAL" clId="{4416CD93-C74C-4F71-A36D-91F69882E755}" dt="2020-10-12T09:29:53.167" v="62" actId="26606"/>
          <ac:grpSpMkLst>
            <pc:docMk/>
            <pc:sldMk cId="0" sldId="262"/>
            <ac:grpSpMk id="89" creationId="{947CDE17-06F4-4FCE-8BFE-AD89EACB7094}"/>
          </ac:grpSpMkLst>
        </pc:grpChg>
        <pc:graphicFrameChg chg="add">
          <ac:chgData name="Sarah Brooking" userId="18cedcd5-ab48-4fbc-a36a-40873077071e" providerId="ADAL" clId="{4416CD93-C74C-4F71-A36D-91F69882E755}" dt="2020-10-12T09:29:53.167" v="62" actId="26606"/>
          <ac:graphicFrameMkLst>
            <pc:docMk/>
            <pc:sldMk cId="0" sldId="262"/>
            <ac:graphicFrameMk id="149" creationId="{DE3FBC1A-36DB-4A53-A434-B54AD246A904}"/>
          </ac:graphicFrameMkLst>
        </pc:graphicFrameChg>
        <pc:cxnChg chg="add del">
          <ac:chgData name="Sarah Brooking" userId="18cedcd5-ab48-4fbc-a36a-40873077071e" providerId="ADAL" clId="{4416CD93-C74C-4F71-A36D-91F69882E755}" dt="2020-10-12T09:29:53.145" v="61" actId="26606"/>
          <ac:cxnSpMkLst>
            <pc:docMk/>
            <pc:sldMk cId="0" sldId="262"/>
            <ac:cxnSpMk id="100" creationId="{0B5F7E3B-C5F1-40E0-A491-558BAFBC1127}"/>
          </ac:cxnSpMkLst>
        </pc:cxnChg>
      </pc:sldChg>
      <pc:sldChg chg="modSp">
        <pc:chgData name="Sarah Brooking" userId="18cedcd5-ab48-4fbc-a36a-40873077071e" providerId="ADAL" clId="{4416CD93-C74C-4F71-A36D-91F69882E755}" dt="2020-10-12T09:40:07.434" v="598" actId="20577"/>
        <pc:sldMkLst>
          <pc:docMk/>
          <pc:sldMk cId="0" sldId="263"/>
        </pc:sldMkLst>
        <pc:spChg chg="mod">
          <ac:chgData name="Sarah Brooking" userId="18cedcd5-ab48-4fbc-a36a-40873077071e" providerId="ADAL" clId="{4416CD93-C74C-4F71-A36D-91F69882E755}" dt="2020-10-12T09:35:56.167" v="189" actId="20577"/>
          <ac:spMkLst>
            <pc:docMk/>
            <pc:sldMk cId="0" sldId="263"/>
            <ac:spMk id="152" creationId="{00000000-0000-0000-0000-000000000000}"/>
          </ac:spMkLst>
        </pc:spChg>
        <pc:spChg chg="mod">
          <ac:chgData name="Sarah Brooking" userId="18cedcd5-ab48-4fbc-a36a-40873077071e" providerId="ADAL" clId="{4416CD93-C74C-4F71-A36D-91F69882E755}" dt="2020-10-12T09:40:07.434" v="598" actId="20577"/>
          <ac:spMkLst>
            <pc:docMk/>
            <pc:sldMk cId="0" sldId="263"/>
            <ac:spMk id="153" creationId="{00000000-0000-0000-0000-000000000000}"/>
          </ac:spMkLst>
        </pc:spChg>
      </pc:sldChg>
      <pc:sldChg chg="addSp modSp">
        <pc:chgData name="Sarah Brooking" userId="18cedcd5-ab48-4fbc-a36a-40873077071e" providerId="ADAL" clId="{4416CD93-C74C-4F71-A36D-91F69882E755}" dt="2020-10-12T09:43:12.385" v="811" actId="20577"/>
        <pc:sldMkLst>
          <pc:docMk/>
          <pc:sldMk cId="0" sldId="264"/>
        </pc:sldMkLst>
        <pc:spChg chg="add mod">
          <ac:chgData name="Sarah Brooking" userId="18cedcd5-ab48-4fbc-a36a-40873077071e" providerId="ADAL" clId="{4416CD93-C74C-4F71-A36D-91F69882E755}" dt="2020-10-12T09:43:12.385" v="811" actId="20577"/>
          <ac:spMkLst>
            <pc:docMk/>
            <pc:sldMk cId="0" sldId="264"/>
            <ac:spMk id="2" creationId="{9952B301-B290-457A-A978-5C98966F1D00}"/>
          </ac:spMkLst>
        </pc:spChg>
        <pc:spChg chg="add mod">
          <ac:chgData name="Sarah Brooking" userId="18cedcd5-ab48-4fbc-a36a-40873077071e" providerId="ADAL" clId="{4416CD93-C74C-4F71-A36D-91F69882E755}" dt="2020-10-12T09:42:09.337" v="688" actId="20577"/>
          <ac:spMkLst>
            <pc:docMk/>
            <pc:sldMk cId="0" sldId="264"/>
            <ac:spMk id="5" creationId="{3650A611-5AEF-4883-AADE-375005503FC1}"/>
          </ac:spMkLst>
        </pc:spChg>
        <pc:spChg chg="add mod">
          <ac:chgData name="Sarah Brooking" userId="18cedcd5-ab48-4fbc-a36a-40873077071e" providerId="ADAL" clId="{4416CD93-C74C-4F71-A36D-91F69882E755}" dt="2020-10-12T09:42:17.063" v="689" actId="1076"/>
          <ac:spMkLst>
            <pc:docMk/>
            <pc:sldMk cId="0" sldId="264"/>
            <ac:spMk id="6" creationId="{4A460F5C-9BA2-47FC-8081-A6F4EB793FE4}"/>
          </ac:spMkLst>
        </pc:spChg>
        <pc:spChg chg="mod">
          <ac:chgData name="Sarah Brooking" userId="18cedcd5-ab48-4fbc-a36a-40873077071e" providerId="ADAL" clId="{4416CD93-C74C-4F71-A36D-91F69882E755}" dt="2020-10-12T09:40:55.498" v="639" actId="20577"/>
          <ac:spMkLst>
            <pc:docMk/>
            <pc:sldMk cId="0" sldId="264"/>
            <ac:spMk id="159" creationId="{00000000-0000-0000-0000-000000000000}"/>
          </ac:spMkLst>
        </pc:spChg>
        <pc:spChg chg="mod">
          <ac:chgData name="Sarah Brooking" userId="18cedcd5-ab48-4fbc-a36a-40873077071e" providerId="ADAL" clId="{4416CD93-C74C-4F71-A36D-91F69882E755}" dt="2020-10-12T09:41:03.293" v="641" actId="14100"/>
          <ac:spMkLst>
            <pc:docMk/>
            <pc:sldMk cId="0" sldId="264"/>
            <ac:spMk id="160" creationId="{00000000-0000-0000-0000-000000000000}"/>
          </ac:spMkLst>
        </pc:spChg>
      </pc:sldChg>
      <pc:sldChg chg="del">
        <pc:chgData name="Sarah Brooking" userId="18cedcd5-ab48-4fbc-a36a-40873077071e" providerId="ADAL" clId="{4416CD93-C74C-4F71-A36D-91F69882E755}" dt="2020-10-12T09:45:39.015" v="815" actId="2696"/>
        <pc:sldMkLst>
          <pc:docMk/>
          <pc:sldMk cId="0" sldId="265"/>
        </pc:sldMkLst>
      </pc:sldChg>
      <pc:sldChg chg="del">
        <pc:chgData name="Sarah Brooking" userId="18cedcd5-ab48-4fbc-a36a-40873077071e" providerId="ADAL" clId="{4416CD93-C74C-4F71-A36D-91F69882E755}" dt="2020-10-12T09:45:44.955" v="816" actId="2696"/>
        <pc:sldMkLst>
          <pc:docMk/>
          <pc:sldMk cId="0" sldId="266"/>
        </pc:sldMkLst>
      </pc:sldChg>
      <pc:sldChg chg="del">
        <pc:chgData name="Sarah Brooking" userId="18cedcd5-ab48-4fbc-a36a-40873077071e" providerId="ADAL" clId="{4416CD93-C74C-4F71-A36D-91F69882E755}" dt="2020-10-12T09:45:49.749" v="817" actId="2696"/>
        <pc:sldMkLst>
          <pc:docMk/>
          <pc:sldMk cId="0" sldId="267"/>
        </pc:sldMkLst>
      </pc:sldChg>
      <pc:sldChg chg="addSp modSp del mod setBg setClrOvrMap delDesignElem">
        <pc:chgData name="Sarah Brooking" userId="18cedcd5-ab48-4fbc-a36a-40873077071e" providerId="ADAL" clId="{4416CD93-C74C-4F71-A36D-91F69882E755}" dt="2020-10-12T09:46:56.755" v="824" actId="26606"/>
        <pc:sldMkLst>
          <pc:docMk/>
          <pc:sldMk cId="0" sldId="268"/>
        </pc:sldMkLst>
        <pc:spChg chg="mod">
          <ac:chgData name="Sarah Brooking" userId="18cedcd5-ab48-4fbc-a36a-40873077071e" providerId="ADAL" clId="{4416CD93-C74C-4F71-A36D-91F69882E755}" dt="2020-10-12T09:46:56.755" v="824" actId="26606"/>
          <ac:spMkLst>
            <pc:docMk/>
            <pc:sldMk cId="0" sldId="268"/>
            <ac:spMk id="186" creationId="{00000000-0000-0000-0000-000000000000}"/>
          </ac:spMkLst>
        </pc:spChg>
        <pc:spChg chg="mod">
          <ac:chgData name="Sarah Brooking" userId="18cedcd5-ab48-4fbc-a36a-40873077071e" providerId="ADAL" clId="{4416CD93-C74C-4F71-A36D-91F69882E755}" dt="2020-10-12T09:46:56.755" v="824" actId="26606"/>
          <ac:spMkLst>
            <pc:docMk/>
            <pc:sldMk cId="0" sldId="268"/>
            <ac:spMk id="187" creationId="{00000000-0000-0000-0000-000000000000}"/>
          </ac:spMkLst>
        </pc:spChg>
        <pc:spChg chg="mod">
          <ac:chgData name="Sarah Brooking" userId="18cedcd5-ab48-4fbc-a36a-40873077071e" providerId="ADAL" clId="{4416CD93-C74C-4F71-A36D-91F69882E755}" dt="2020-10-12T09:46:56.755" v="824" actId="26606"/>
          <ac:spMkLst>
            <pc:docMk/>
            <pc:sldMk cId="0" sldId="268"/>
            <ac:spMk id="188" creationId="{00000000-0000-0000-0000-000000000000}"/>
          </ac:spMkLst>
        </pc:spChg>
        <pc:spChg chg="add">
          <ac:chgData name="Sarah Brooking" userId="18cedcd5-ab48-4fbc-a36a-40873077071e" providerId="ADAL" clId="{4416CD93-C74C-4F71-A36D-91F69882E755}" dt="2020-10-12T09:46:56.755" v="824" actId="26606"/>
          <ac:spMkLst>
            <pc:docMk/>
            <pc:sldMk cId="0" sldId="268"/>
            <ac:spMk id="205" creationId="{A65AC7D1-EAA9-48F5-B509-60A7F50BF703}"/>
          </ac:spMkLst>
        </pc:spChg>
        <pc:spChg chg="add">
          <ac:chgData name="Sarah Brooking" userId="18cedcd5-ab48-4fbc-a36a-40873077071e" providerId="ADAL" clId="{4416CD93-C74C-4F71-A36D-91F69882E755}" dt="2020-10-12T09:46:56.755" v="824" actId="26606"/>
          <ac:spMkLst>
            <pc:docMk/>
            <pc:sldMk cId="0" sldId="268"/>
            <ac:spMk id="207" creationId="{D6320AF9-619A-4175-865B-5663E1AEF4C5}"/>
          </ac:spMkLst>
        </pc:spChg>
        <pc:spChg chg="add">
          <ac:chgData name="Sarah Brooking" userId="18cedcd5-ab48-4fbc-a36a-40873077071e" providerId="ADAL" clId="{4416CD93-C74C-4F71-A36D-91F69882E755}" dt="2020-10-12T09:46:56.755" v="824" actId="26606"/>
          <ac:spMkLst>
            <pc:docMk/>
            <pc:sldMk cId="0" sldId="268"/>
            <ac:spMk id="219" creationId="{765800AC-C3B9-498E-87BC-29FAE4C76B21}"/>
          </ac:spMkLst>
        </pc:spChg>
        <pc:spChg chg="add">
          <ac:chgData name="Sarah Brooking" userId="18cedcd5-ab48-4fbc-a36a-40873077071e" providerId="ADAL" clId="{4416CD93-C74C-4F71-A36D-91F69882E755}" dt="2020-10-12T09:46:56.755" v="824" actId="26606"/>
          <ac:spMkLst>
            <pc:docMk/>
            <pc:sldMk cId="0" sldId="268"/>
            <ac:spMk id="221" creationId="{1F9D6ACB-2FF4-49F9-978A-E0D5327FC635}"/>
          </ac:spMkLst>
        </pc:spChg>
        <pc:spChg chg="add">
          <ac:chgData name="Sarah Brooking" userId="18cedcd5-ab48-4fbc-a36a-40873077071e" providerId="ADAL" clId="{4416CD93-C74C-4F71-A36D-91F69882E755}" dt="2020-10-12T09:46:56.755" v="824" actId="26606"/>
          <ac:spMkLst>
            <pc:docMk/>
            <pc:sldMk cId="0" sldId="268"/>
            <ac:spMk id="223" creationId="{142BFA2A-77A0-4F60-A32A-685681C84889}"/>
          </ac:spMkLst>
        </pc:spChg>
        <pc:spChg chg="add">
          <ac:chgData name="Sarah Brooking" userId="18cedcd5-ab48-4fbc-a36a-40873077071e" providerId="ADAL" clId="{4416CD93-C74C-4F71-A36D-91F69882E755}" dt="2020-10-12T09:46:56.755" v="824" actId="26606"/>
          <ac:spMkLst>
            <pc:docMk/>
            <pc:sldMk cId="0" sldId="268"/>
            <ac:spMk id="228" creationId="{7E018740-5C2B-4A41-AC1A-7E68D1EC1954}"/>
          </ac:spMkLst>
        </pc:spChg>
        <pc:spChg chg="add">
          <ac:chgData name="Sarah Brooking" userId="18cedcd5-ab48-4fbc-a36a-40873077071e" providerId="ADAL" clId="{4416CD93-C74C-4F71-A36D-91F69882E755}" dt="2020-10-12T09:46:56.755" v="824" actId="26606"/>
          <ac:spMkLst>
            <pc:docMk/>
            <pc:sldMk cId="0" sldId="268"/>
            <ac:spMk id="229" creationId="{166F75A4-C475-4941-8EE2-B80A06A2C1BB}"/>
          </ac:spMkLst>
        </pc:spChg>
        <pc:spChg chg="add">
          <ac:chgData name="Sarah Brooking" userId="18cedcd5-ab48-4fbc-a36a-40873077071e" providerId="ADAL" clId="{4416CD93-C74C-4F71-A36D-91F69882E755}" dt="2020-10-12T09:46:56.755" v="824" actId="26606"/>
          <ac:spMkLst>
            <pc:docMk/>
            <pc:sldMk cId="0" sldId="268"/>
            <ac:spMk id="230" creationId="{A032553A-72E8-4B0D-8405-FF9771C9AF05}"/>
          </ac:spMkLst>
        </pc:spChg>
        <pc:grpChg chg="add">
          <ac:chgData name="Sarah Brooking" userId="18cedcd5-ab48-4fbc-a36a-40873077071e" providerId="ADAL" clId="{4416CD93-C74C-4F71-A36D-91F69882E755}" dt="2020-10-12T09:46:56.755" v="824" actId="26606"/>
          <ac:grpSpMkLst>
            <pc:docMk/>
            <pc:sldMk cId="0" sldId="268"/>
            <ac:grpSpMk id="193" creationId="{2A83B46E-4B9D-41E7-AEA4-D49D0E7D87A9}"/>
          </ac:grpSpMkLst>
        </pc:grpChg>
        <pc:cxnChg chg="add">
          <ac:chgData name="Sarah Brooking" userId="18cedcd5-ab48-4fbc-a36a-40873077071e" providerId="ADAL" clId="{4416CD93-C74C-4F71-A36D-91F69882E755}" dt="2020-10-12T09:46:56.755" v="824" actId="26606"/>
          <ac:cxnSpMkLst>
            <pc:docMk/>
            <pc:sldMk cId="0" sldId="268"/>
            <ac:cxnSpMk id="226" creationId="{063B6EC6-D752-4EE7-908B-F8F19E8C7FEA}"/>
          </ac:cxnSpMkLst>
        </pc:cxnChg>
        <pc:cxnChg chg="add">
          <ac:chgData name="Sarah Brooking" userId="18cedcd5-ab48-4fbc-a36a-40873077071e" providerId="ADAL" clId="{4416CD93-C74C-4F71-A36D-91F69882E755}" dt="2020-10-12T09:46:56.755" v="824" actId="26606"/>
          <ac:cxnSpMkLst>
            <pc:docMk/>
            <pc:sldMk cId="0" sldId="268"/>
            <ac:cxnSpMk id="227" creationId="{EFECD4E8-AD3E-4228-82A2-9461958EA94D}"/>
          </ac:cxnSpMkLst>
        </pc:cxnChg>
      </pc:sldChg>
      <pc:sldChg chg="del">
        <pc:chgData name="Sarah Brooking" userId="18cedcd5-ab48-4fbc-a36a-40873077071e" providerId="ADAL" clId="{4416CD93-C74C-4F71-A36D-91F69882E755}" dt="2020-10-12T09:46:01.089" v="819" actId="2696"/>
        <pc:sldMkLst>
          <pc:docMk/>
          <pc:sldMk cId="0" sldId="269"/>
        </pc:sldMkLst>
      </pc:sldChg>
      <pc:sldChg chg="del">
        <pc:chgData name="Sarah Brooking" userId="18cedcd5-ab48-4fbc-a36a-40873077071e" providerId="ADAL" clId="{4416CD93-C74C-4F71-A36D-91F69882E755}" dt="2020-10-12T09:46:12.374" v="820" actId="2696"/>
        <pc:sldMkLst>
          <pc:docMk/>
          <pc:sldMk cId="0" sldId="270"/>
        </pc:sldMkLst>
      </pc:sldChg>
      <pc:sldChg chg="del">
        <pc:chgData name="Sarah Brooking" userId="18cedcd5-ab48-4fbc-a36a-40873077071e" providerId="ADAL" clId="{4416CD93-C74C-4F71-A36D-91F69882E755}" dt="2020-10-12T09:46:19.386" v="821" actId="2696"/>
        <pc:sldMkLst>
          <pc:docMk/>
          <pc:sldMk cId="0" sldId="271"/>
        </pc:sldMkLst>
      </pc:sldChg>
      <pc:sldChg chg="del">
        <pc:chgData name="Sarah Brooking" userId="18cedcd5-ab48-4fbc-a36a-40873077071e" providerId="ADAL" clId="{4416CD93-C74C-4F71-A36D-91F69882E755}" dt="2020-10-12T09:47:02.681" v="825" actId="2696"/>
        <pc:sldMkLst>
          <pc:docMk/>
          <pc:sldMk cId="0" sldId="272"/>
        </pc:sldMkLst>
      </pc:sldChg>
      <pc:sldChg chg="del">
        <pc:chgData name="Sarah Brooking" userId="18cedcd5-ab48-4fbc-a36a-40873077071e" providerId="ADAL" clId="{4416CD93-C74C-4F71-A36D-91F69882E755}" dt="2020-10-12T09:47:07.441" v="826" actId="2696"/>
        <pc:sldMkLst>
          <pc:docMk/>
          <pc:sldMk cId="0" sldId="273"/>
        </pc:sldMkLst>
      </pc:sldChg>
      <pc:sldChg chg="del">
        <pc:chgData name="Sarah Brooking" userId="18cedcd5-ab48-4fbc-a36a-40873077071e" providerId="ADAL" clId="{4416CD93-C74C-4F71-A36D-91F69882E755}" dt="2020-10-12T09:47:11.468" v="827" actId="2696"/>
        <pc:sldMkLst>
          <pc:docMk/>
          <pc:sldMk cId="0" sldId="274"/>
        </pc:sldMkLst>
      </pc:sldChg>
      <pc:sldChg chg="del">
        <pc:chgData name="Sarah Brooking" userId="18cedcd5-ab48-4fbc-a36a-40873077071e" providerId="ADAL" clId="{4416CD93-C74C-4F71-A36D-91F69882E755}" dt="2020-10-12T09:47:15.753" v="828" actId="2696"/>
        <pc:sldMkLst>
          <pc:docMk/>
          <pc:sldMk cId="0" sldId="275"/>
        </pc:sldMkLst>
      </pc:sldChg>
      <pc:sldChg chg="del">
        <pc:chgData name="Sarah Brooking" userId="18cedcd5-ab48-4fbc-a36a-40873077071e" providerId="ADAL" clId="{4416CD93-C74C-4F71-A36D-91F69882E755}" dt="2020-10-12T09:47:19.939" v="829" actId="2696"/>
        <pc:sldMkLst>
          <pc:docMk/>
          <pc:sldMk cId="0" sldId="276"/>
        </pc:sldMkLst>
      </pc:sldChg>
      <pc:sldChg chg="addSp modSp mod setBg">
        <pc:chgData name="Sarah Brooking" userId="18cedcd5-ab48-4fbc-a36a-40873077071e" providerId="ADAL" clId="{4416CD93-C74C-4F71-A36D-91F69882E755}" dt="2020-10-12T09:48:16.920" v="835" actId="26606"/>
        <pc:sldMkLst>
          <pc:docMk/>
          <pc:sldMk cId="0" sldId="277"/>
        </pc:sldMkLst>
        <pc:spChg chg="mod">
          <ac:chgData name="Sarah Brooking" userId="18cedcd5-ab48-4fbc-a36a-40873077071e" providerId="ADAL" clId="{4416CD93-C74C-4F71-A36D-91F69882E755}" dt="2020-10-12T09:48:16.920" v="835" actId="26606"/>
          <ac:spMkLst>
            <pc:docMk/>
            <pc:sldMk cId="0" sldId="277"/>
            <ac:spMk id="251" creationId="{00000000-0000-0000-0000-000000000000}"/>
          </ac:spMkLst>
        </pc:spChg>
        <pc:spChg chg="mod ord">
          <ac:chgData name="Sarah Brooking" userId="18cedcd5-ab48-4fbc-a36a-40873077071e" providerId="ADAL" clId="{4416CD93-C74C-4F71-A36D-91F69882E755}" dt="2020-10-12T09:48:16.920" v="835" actId="26606"/>
          <ac:spMkLst>
            <pc:docMk/>
            <pc:sldMk cId="0" sldId="277"/>
            <ac:spMk id="252" creationId="{00000000-0000-0000-0000-000000000000}"/>
          </ac:spMkLst>
        </pc:spChg>
        <pc:grpChg chg="add">
          <ac:chgData name="Sarah Brooking" userId="18cedcd5-ab48-4fbc-a36a-40873077071e" providerId="ADAL" clId="{4416CD93-C74C-4F71-A36D-91F69882E755}" dt="2020-10-12T09:48:16.920" v="835" actId="26606"/>
          <ac:grpSpMkLst>
            <pc:docMk/>
            <pc:sldMk cId="0" sldId="277"/>
            <ac:grpSpMk id="129" creationId="{4815A7B4-532E-48C9-AC24-D78ACF3339DB}"/>
          </ac:grpSpMkLst>
        </pc:grpChg>
        <pc:picChg chg="add mod">
          <ac:chgData name="Sarah Brooking" userId="18cedcd5-ab48-4fbc-a36a-40873077071e" providerId="ADAL" clId="{4416CD93-C74C-4F71-A36D-91F69882E755}" dt="2020-10-12T09:48:16.920" v="835" actId="26606"/>
          <ac:picMkLst>
            <pc:docMk/>
            <pc:sldMk cId="0" sldId="277"/>
            <ac:picMk id="3" creationId="{B38D4D97-54DB-4898-92D9-2395B31754A6}"/>
          </ac:picMkLst>
        </pc:picChg>
      </pc:sldChg>
      <pc:sldChg chg="addSp delSp modSp">
        <pc:chgData name="Sarah Brooking" userId="18cedcd5-ab48-4fbc-a36a-40873077071e" providerId="ADAL" clId="{4416CD93-C74C-4F71-A36D-91F69882E755}" dt="2020-10-12T09:49:15.559" v="837" actId="255"/>
        <pc:sldMkLst>
          <pc:docMk/>
          <pc:sldMk cId="0" sldId="281"/>
        </pc:sldMkLst>
        <pc:spChg chg="del">
          <ac:chgData name="Sarah Brooking" userId="18cedcd5-ab48-4fbc-a36a-40873077071e" providerId="ADAL" clId="{4416CD93-C74C-4F71-A36D-91F69882E755}" dt="2020-10-12T09:49:07.400" v="836" actId="26606"/>
          <ac:spMkLst>
            <pc:docMk/>
            <pc:sldMk cId="0" sldId="281"/>
            <ac:spMk id="285" creationId="{00000000-0000-0000-0000-000000000000}"/>
          </ac:spMkLst>
        </pc:spChg>
        <pc:graphicFrameChg chg="add mod">
          <ac:chgData name="Sarah Brooking" userId="18cedcd5-ab48-4fbc-a36a-40873077071e" providerId="ADAL" clId="{4416CD93-C74C-4F71-A36D-91F69882E755}" dt="2020-10-12T09:49:15.559" v="837" actId="255"/>
          <ac:graphicFrameMkLst>
            <pc:docMk/>
            <pc:sldMk cId="0" sldId="281"/>
            <ac:graphicFrameMk id="290" creationId="{5048A5C8-DC3C-4840-800B-D2B7DFD5BB1D}"/>
          </ac:graphicFrameMkLst>
        </pc:graphicFrameChg>
      </pc:sldChg>
      <pc:sldChg chg="modSp del">
        <pc:chgData name="Sarah Brooking" userId="18cedcd5-ab48-4fbc-a36a-40873077071e" providerId="ADAL" clId="{4416CD93-C74C-4F71-A36D-91F69882E755}" dt="2020-10-12T09:54:04.882" v="975" actId="2696"/>
        <pc:sldMkLst>
          <pc:docMk/>
          <pc:sldMk cId="0" sldId="282"/>
        </pc:sldMkLst>
        <pc:spChg chg="mod">
          <ac:chgData name="Sarah Brooking" userId="18cedcd5-ab48-4fbc-a36a-40873077071e" providerId="ADAL" clId="{4416CD93-C74C-4F71-A36D-91F69882E755}" dt="2020-10-12T09:52:19.093" v="856"/>
          <ac:spMkLst>
            <pc:docMk/>
            <pc:sldMk cId="0" sldId="282"/>
            <ac:spMk id="294" creationId="{00000000-0000-0000-0000-000000000000}"/>
          </ac:spMkLst>
        </pc:spChg>
        <pc:spChg chg="mod">
          <ac:chgData name="Sarah Brooking" userId="18cedcd5-ab48-4fbc-a36a-40873077071e" providerId="ADAL" clId="{4416CD93-C74C-4F71-A36D-91F69882E755}" dt="2020-10-12T09:49:43.942" v="839" actId="14100"/>
          <ac:spMkLst>
            <pc:docMk/>
            <pc:sldMk cId="0" sldId="282"/>
            <ac:spMk id="296" creationId="{00000000-0000-0000-0000-000000000000}"/>
          </ac:spMkLst>
        </pc:spChg>
        <pc:spChg chg="mod">
          <ac:chgData name="Sarah Brooking" userId="18cedcd5-ab48-4fbc-a36a-40873077071e" providerId="ADAL" clId="{4416CD93-C74C-4F71-A36D-91F69882E755}" dt="2020-10-12T09:49:40.983" v="838" actId="1076"/>
          <ac:spMkLst>
            <pc:docMk/>
            <pc:sldMk cId="0" sldId="282"/>
            <ac:spMk id="298" creationId="{00000000-0000-0000-0000-000000000000}"/>
          </ac:spMkLst>
        </pc:spChg>
      </pc:sldChg>
      <pc:sldChg chg="addSp modSp">
        <pc:chgData name="Sarah Brooking" userId="18cedcd5-ab48-4fbc-a36a-40873077071e" providerId="ADAL" clId="{4416CD93-C74C-4F71-A36D-91F69882E755}" dt="2020-10-12T09:53:45.909" v="974" actId="14100"/>
        <pc:sldMkLst>
          <pc:docMk/>
          <pc:sldMk cId="0" sldId="283"/>
        </pc:sldMkLst>
        <pc:spChg chg="add mod">
          <ac:chgData name="Sarah Brooking" userId="18cedcd5-ab48-4fbc-a36a-40873077071e" providerId="ADAL" clId="{4416CD93-C74C-4F71-A36D-91F69882E755}" dt="2020-10-12T09:53:45.909" v="974" actId="14100"/>
          <ac:spMkLst>
            <pc:docMk/>
            <pc:sldMk cId="0" sldId="283"/>
            <ac:spMk id="2" creationId="{87E453FF-F514-4518-B492-4C03E3DBC527}"/>
          </ac:spMkLst>
        </pc:spChg>
        <pc:spChg chg="mod">
          <ac:chgData name="Sarah Brooking" userId="18cedcd5-ab48-4fbc-a36a-40873077071e" providerId="ADAL" clId="{4416CD93-C74C-4F71-A36D-91F69882E755}" dt="2020-10-12T09:51:14.439" v="847"/>
          <ac:spMkLst>
            <pc:docMk/>
            <pc:sldMk cId="0" sldId="283"/>
            <ac:spMk id="304" creationId="{00000000-0000-0000-0000-000000000000}"/>
          </ac:spMkLst>
        </pc:spChg>
        <pc:spChg chg="mod">
          <ac:chgData name="Sarah Brooking" userId="18cedcd5-ab48-4fbc-a36a-40873077071e" providerId="ADAL" clId="{4416CD93-C74C-4F71-A36D-91F69882E755}" dt="2020-10-12T09:51:43.101" v="849" actId="14100"/>
          <ac:spMkLst>
            <pc:docMk/>
            <pc:sldMk cId="0" sldId="283"/>
            <ac:spMk id="306" creationId="{00000000-0000-0000-0000-000000000000}"/>
          </ac:spMkLst>
        </pc:spChg>
      </pc:sldChg>
      <pc:sldChg chg="addSp delSp modSp">
        <pc:chgData name="Sarah Brooking" userId="18cedcd5-ab48-4fbc-a36a-40873077071e" providerId="ADAL" clId="{4416CD93-C74C-4F71-A36D-91F69882E755}" dt="2020-10-12T09:56:41.336" v="1094" actId="14100"/>
        <pc:sldMkLst>
          <pc:docMk/>
          <pc:sldMk cId="0" sldId="284"/>
        </pc:sldMkLst>
        <pc:spChg chg="add del mod">
          <ac:chgData name="Sarah Brooking" userId="18cedcd5-ab48-4fbc-a36a-40873077071e" providerId="ADAL" clId="{4416CD93-C74C-4F71-A36D-91F69882E755}" dt="2020-10-12T09:55:17.944" v="990" actId="767"/>
          <ac:spMkLst>
            <pc:docMk/>
            <pc:sldMk cId="0" sldId="284"/>
            <ac:spMk id="2" creationId="{E352B39D-72BC-49A3-87A1-ECC7ABB33896}"/>
          </ac:spMkLst>
        </pc:spChg>
        <pc:spChg chg="add mod">
          <ac:chgData name="Sarah Brooking" userId="18cedcd5-ab48-4fbc-a36a-40873077071e" providerId="ADAL" clId="{4416CD93-C74C-4F71-A36D-91F69882E755}" dt="2020-10-12T09:56:41.336" v="1094" actId="14100"/>
          <ac:spMkLst>
            <pc:docMk/>
            <pc:sldMk cId="0" sldId="284"/>
            <ac:spMk id="3" creationId="{F951E17C-DD85-473A-90A3-F2BB17F60459}"/>
          </ac:spMkLst>
        </pc:spChg>
        <pc:spChg chg="mod">
          <ac:chgData name="Sarah Brooking" userId="18cedcd5-ab48-4fbc-a36a-40873077071e" providerId="ADAL" clId="{4416CD93-C74C-4F71-A36D-91F69882E755}" dt="2020-10-12T09:55:01.238" v="988" actId="20577"/>
          <ac:spMkLst>
            <pc:docMk/>
            <pc:sldMk cId="0" sldId="284"/>
            <ac:spMk id="312" creationId="{00000000-0000-0000-0000-000000000000}"/>
          </ac:spMkLst>
        </pc:spChg>
        <pc:spChg chg="mod">
          <ac:chgData name="Sarah Brooking" userId="18cedcd5-ab48-4fbc-a36a-40873077071e" providerId="ADAL" clId="{4416CD93-C74C-4F71-A36D-91F69882E755}" dt="2020-10-12T09:56:35.341" v="1092" actId="255"/>
          <ac:spMkLst>
            <pc:docMk/>
            <pc:sldMk cId="0" sldId="284"/>
            <ac:spMk id="313" creationId="{00000000-0000-0000-0000-000000000000}"/>
          </ac:spMkLst>
        </pc:spChg>
        <pc:spChg chg="mod">
          <ac:chgData name="Sarah Brooking" userId="18cedcd5-ab48-4fbc-a36a-40873077071e" providerId="ADAL" clId="{4416CD93-C74C-4F71-A36D-91F69882E755}" dt="2020-10-12T09:54:27.331" v="980" actId="14100"/>
          <ac:spMkLst>
            <pc:docMk/>
            <pc:sldMk cId="0" sldId="284"/>
            <ac:spMk id="315" creationId="{00000000-0000-0000-0000-000000000000}"/>
          </ac:spMkLst>
        </pc:spChg>
      </pc:sldChg>
      <pc:sldChg chg="modSp del">
        <pc:chgData name="Sarah Brooking" userId="18cedcd5-ab48-4fbc-a36a-40873077071e" providerId="ADAL" clId="{4416CD93-C74C-4F71-A36D-91F69882E755}" dt="2020-10-12T09:56:54.780" v="1095" actId="2696"/>
        <pc:sldMkLst>
          <pc:docMk/>
          <pc:sldMk cId="0" sldId="285"/>
        </pc:sldMkLst>
        <pc:spChg chg="mod">
          <ac:chgData name="Sarah Brooking" userId="18cedcd5-ab48-4fbc-a36a-40873077071e" providerId="ADAL" clId="{4416CD93-C74C-4F71-A36D-91F69882E755}" dt="2020-10-12T09:54:48.914" v="983"/>
          <ac:spMkLst>
            <pc:docMk/>
            <pc:sldMk cId="0" sldId="285"/>
            <ac:spMk id="322" creationId="{00000000-0000-0000-0000-000000000000}"/>
          </ac:spMkLst>
        </pc:spChg>
      </pc:sldChg>
      <pc:sldChg chg="addSp modSp mod setBg">
        <pc:chgData name="Sarah Brooking" userId="18cedcd5-ab48-4fbc-a36a-40873077071e" providerId="ADAL" clId="{4416CD93-C74C-4F71-A36D-91F69882E755}" dt="2020-10-12T09:57:16.785" v="1102" actId="962"/>
        <pc:sldMkLst>
          <pc:docMk/>
          <pc:sldMk cId="0" sldId="286"/>
        </pc:sldMkLst>
        <pc:spChg chg="mod">
          <ac:chgData name="Sarah Brooking" userId="18cedcd5-ab48-4fbc-a36a-40873077071e" providerId="ADAL" clId="{4416CD93-C74C-4F71-A36D-91F69882E755}" dt="2020-10-12T09:57:12.421" v="1101" actId="26606"/>
          <ac:spMkLst>
            <pc:docMk/>
            <pc:sldMk cId="0" sldId="286"/>
            <ac:spMk id="330" creationId="{00000000-0000-0000-0000-000000000000}"/>
          </ac:spMkLst>
        </pc:spChg>
        <pc:spChg chg="mod ord">
          <ac:chgData name="Sarah Brooking" userId="18cedcd5-ab48-4fbc-a36a-40873077071e" providerId="ADAL" clId="{4416CD93-C74C-4F71-A36D-91F69882E755}" dt="2020-10-12T09:57:12.421" v="1101" actId="26606"/>
          <ac:spMkLst>
            <pc:docMk/>
            <pc:sldMk cId="0" sldId="286"/>
            <ac:spMk id="331" creationId="{00000000-0000-0000-0000-000000000000}"/>
          </ac:spMkLst>
        </pc:spChg>
        <pc:grpChg chg="add">
          <ac:chgData name="Sarah Brooking" userId="18cedcd5-ab48-4fbc-a36a-40873077071e" providerId="ADAL" clId="{4416CD93-C74C-4F71-A36D-91F69882E755}" dt="2020-10-12T09:57:12.421" v="1101" actId="26606"/>
          <ac:grpSpMkLst>
            <pc:docMk/>
            <pc:sldMk cId="0" sldId="286"/>
            <ac:grpSpMk id="80" creationId="{4815A7B4-532E-48C9-AC24-D78ACF3339DB}"/>
          </ac:grpSpMkLst>
        </pc:grpChg>
        <pc:picChg chg="add mod">
          <ac:chgData name="Sarah Brooking" userId="18cedcd5-ab48-4fbc-a36a-40873077071e" providerId="ADAL" clId="{4416CD93-C74C-4F71-A36D-91F69882E755}" dt="2020-10-12T09:57:16.785" v="1102" actId="962"/>
          <ac:picMkLst>
            <pc:docMk/>
            <pc:sldMk cId="0" sldId="286"/>
            <ac:picMk id="3" creationId="{9E6F84D0-7089-45C2-B711-063B5DEB0563}"/>
          </ac:picMkLst>
        </pc:picChg>
      </pc:sldChg>
      <pc:sldChg chg="addSp modSp">
        <pc:chgData name="Sarah Brooking" userId="18cedcd5-ab48-4fbc-a36a-40873077071e" providerId="ADAL" clId="{4416CD93-C74C-4F71-A36D-91F69882E755}" dt="2020-10-12T09:59:09.545" v="1237" actId="207"/>
        <pc:sldMkLst>
          <pc:docMk/>
          <pc:sldMk cId="0" sldId="287"/>
        </pc:sldMkLst>
        <pc:spChg chg="add mod">
          <ac:chgData name="Sarah Brooking" userId="18cedcd5-ab48-4fbc-a36a-40873077071e" providerId="ADAL" clId="{4416CD93-C74C-4F71-A36D-91F69882E755}" dt="2020-10-12T09:59:09.545" v="1237" actId="207"/>
          <ac:spMkLst>
            <pc:docMk/>
            <pc:sldMk cId="0" sldId="287"/>
            <ac:spMk id="2" creationId="{5945BD2C-554C-42A1-84FA-83658254AFEA}"/>
          </ac:spMkLst>
        </pc:spChg>
        <pc:spChg chg="mod">
          <ac:chgData name="Sarah Brooking" userId="18cedcd5-ab48-4fbc-a36a-40873077071e" providerId="ADAL" clId="{4416CD93-C74C-4F71-A36D-91F69882E755}" dt="2020-10-12T09:57:25.894" v="1103" actId="14100"/>
          <ac:spMkLst>
            <pc:docMk/>
            <pc:sldMk cId="0" sldId="287"/>
            <ac:spMk id="339" creationId="{00000000-0000-0000-0000-000000000000}"/>
          </ac:spMkLst>
        </pc:spChg>
      </pc:sldChg>
      <pc:sldChg chg="modSp">
        <pc:chgData name="Sarah Brooking" userId="18cedcd5-ab48-4fbc-a36a-40873077071e" providerId="ADAL" clId="{4416CD93-C74C-4F71-A36D-91F69882E755}" dt="2020-10-12T09:57:51.293" v="1105" actId="1076"/>
        <pc:sldMkLst>
          <pc:docMk/>
          <pc:sldMk cId="0" sldId="288"/>
        </pc:sldMkLst>
        <pc:spChg chg="mod">
          <ac:chgData name="Sarah Brooking" userId="18cedcd5-ab48-4fbc-a36a-40873077071e" providerId="ADAL" clId="{4416CD93-C74C-4F71-A36D-91F69882E755}" dt="2020-10-12T09:57:44.256" v="1104" actId="14100"/>
          <ac:spMkLst>
            <pc:docMk/>
            <pc:sldMk cId="0" sldId="288"/>
            <ac:spMk id="348" creationId="{00000000-0000-0000-0000-000000000000}"/>
          </ac:spMkLst>
        </pc:spChg>
        <pc:spChg chg="mod">
          <ac:chgData name="Sarah Brooking" userId="18cedcd5-ab48-4fbc-a36a-40873077071e" providerId="ADAL" clId="{4416CD93-C74C-4F71-A36D-91F69882E755}" dt="2020-10-12T09:57:51.293" v="1105" actId="1076"/>
          <ac:spMkLst>
            <pc:docMk/>
            <pc:sldMk cId="0" sldId="288"/>
            <ac:spMk id="349" creationId="{00000000-0000-0000-0000-000000000000}"/>
          </ac:spMkLst>
        </pc:spChg>
      </pc:sldChg>
      <pc:sldChg chg="addSp modSp">
        <pc:chgData name="Sarah Brooking" userId="18cedcd5-ab48-4fbc-a36a-40873077071e" providerId="ADAL" clId="{4416CD93-C74C-4F71-A36D-91F69882E755}" dt="2020-10-12T10:00:15.311" v="1283" actId="1076"/>
        <pc:sldMkLst>
          <pc:docMk/>
          <pc:sldMk cId="0" sldId="291"/>
        </pc:sldMkLst>
        <pc:spChg chg="add mod">
          <ac:chgData name="Sarah Brooking" userId="18cedcd5-ab48-4fbc-a36a-40873077071e" providerId="ADAL" clId="{4416CD93-C74C-4F71-A36D-91F69882E755}" dt="2020-10-12T10:00:15.311" v="1283" actId="1076"/>
          <ac:spMkLst>
            <pc:docMk/>
            <pc:sldMk cId="0" sldId="291"/>
            <ac:spMk id="2" creationId="{872841CF-4BEE-4C92-BF7E-E1F048F54E02}"/>
          </ac:spMkLst>
        </pc:spChg>
      </pc:sldChg>
      <pc:sldChg chg="modSp">
        <pc:chgData name="Sarah Brooking" userId="18cedcd5-ab48-4fbc-a36a-40873077071e" providerId="ADAL" clId="{4416CD93-C74C-4F71-A36D-91F69882E755}" dt="2020-10-12T10:01:09.831" v="1293" actId="1076"/>
        <pc:sldMkLst>
          <pc:docMk/>
          <pc:sldMk cId="0" sldId="292"/>
        </pc:sldMkLst>
        <pc:spChg chg="mod">
          <ac:chgData name="Sarah Brooking" userId="18cedcd5-ab48-4fbc-a36a-40873077071e" providerId="ADAL" clId="{4416CD93-C74C-4F71-A36D-91F69882E755}" dt="2020-10-12T10:01:06.962" v="1292" actId="1076"/>
          <ac:spMkLst>
            <pc:docMk/>
            <pc:sldMk cId="0" sldId="292"/>
            <ac:spMk id="384" creationId="{00000000-0000-0000-0000-000000000000}"/>
          </ac:spMkLst>
        </pc:spChg>
        <pc:spChg chg="mod">
          <ac:chgData name="Sarah Brooking" userId="18cedcd5-ab48-4fbc-a36a-40873077071e" providerId="ADAL" clId="{4416CD93-C74C-4F71-A36D-91F69882E755}" dt="2020-10-12T10:01:09.831" v="1293" actId="1076"/>
          <ac:spMkLst>
            <pc:docMk/>
            <pc:sldMk cId="0" sldId="292"/>
            <ac:spMk id="385" creationId="{00000000-0000-0000-0000-000000000000}"/>
          </ac:spMkLst>
        </pc:spChg>
        <pc:spChg chg="mod">
          <ac:chgData name="Sarah Brooking" userId="18cedcd5-ab48-4fbc-a36a-40873077071e" providerId="ADAL" clId="{4416CD93-C74C-4F71-A36D-91F69882E755}" dt="2020-10-12T10:00:49.069" v="1286" actId="14100"/>
          <ac:spMkLst>
            <pc:docMk/>
            <pc:sldMk cId="0" sldId="292"/>
            <ac:spMk id="387" creationId="{00000000-0000-0000-0000-000000000000}"/>
          </ac:spMkLst>
        </pc:spChg>
      </pc:sldChg>
      <pc:sldChg chg="modSp del">
        <pc:chgData name="Sarah Brooking" userId="18cedcd5-ab48-4fbc-a36a-40873077071e" providerId="ADAL" clId="{4416CD93-C74C-4F71-A36D-91F69882E755}" dt="2020-10-12T10:01:19.136" v="1294" actId="2696"/>
        <pc:sldMkLst>
          <pc:docMk/>
          <pc:sldMk cId="0" sldId="293"/>
        </pc:sldMkLst>
        <pc:spChg chg="mod">
          <ac:chgData name="Sarah Brooking" userId="18cedcd5-ab48-4fbc-a36a-40873077071e" providerId="ADAL" clId="{4416CD93-C74C-4F71-A36D-91F69882E755}" dt="2020-10-12T10:00:35.040" v="1284"/>
          <ac:spMkLst>
            <pc:docMk/>
            <pc:sldMk cId="0" sldId="293"/>
            <ac:spMk id="394" creationId="{00000000-0000-0000-0000-000000000000}"/>
          </ac:spMkLst>
        </pc:spChg>
      </pc:sldChg>
      <pc:sldChg chg="addSp modSp mod setBg">
        <pc:chgData name="Sarah Brooking" userId="18cedcd5-ab48-4fbc-a36a-40873077071e" providerId="ADAL" clId="{4416CD93-C74C-4F71-A36D-91F69882E755}" dt="2020-10-12T10:01:36.772" v="1300" actId="962"/>
        <pc:sldMkLst>
          <pc:docMk/>
          <pc:sldMk cId="0" sldId="294"/>
        </pc:sldMkLst>
        <pc:spChg chg="mod">
          <ac:chgData name="Sarah Brooking" userId="18cedcd5-ab48-4fbc-a36a-40873077071e" providerId="ADAL" clId="{4416CD93-C74C-4F71-A36D-91F69882E755}" dt="2020-10-12T10:01:34.252" v="1299" actId="26606"/>
          <ac:spMkLst>
            <pc:docMk/>
            <pc:sldMk cId="0" sldId="294"/>
            <ac:spMk id="402" creationId="{00000000-0000-0000-0000-000000000000}"/>
          </ac:spMkLst>
        </pc:spChg>
        <pc:spChg chg="mod ord">
          <ac:chgData name="Sarah Brooking" userId="18cedcd5-ab48-4fbc-a36a-40873077071e" providerId="ADAL" clId="{4416CD93-C74C-4F71-A36D-91F69882E755}" dt="2020-10-12T10:01:34.252" v="1299" actId="26606"/>
          <ac:spMkLst>
            <pc:docMk/>
            <pc:sldMk cId="0" sldId="294"/>
            <ac:spMk id="403" creationId="{00000000-0000-0000-0000-000000000000}"/>
          </ac:spMkLst>
        </pc:spChg>
        <pc:grpChg chg="add">
          <ac:chgData name="Sarah Brooking" userId="18cedcd5-ab48-4fbc-a36a-40873077071e" providerId="ADAL" clId="{4416CD93-C74C-4F71-A36D-91F69882E755}" dt="2020-10-12T10:01:34.252" v="1299" actId="26606"/>
          <ac:grpSpMkLst>
            <pc:docMk/>
            <pc:sldMk cId="0" sldId="294"/>
            <ac:grpSpMk id="88" creationId="{4815A7B4-532E-48C9-AC24-D78ACF3339DB}"/>
          </ac:grpSpMkLst>
        </pc:grpChg>
        <pc:picChg chg="add mod">
          <ac:chgData name="Sarah Brooking" userId="18cedcd5-ab48-4fbc-a36a-40873077071e" providerId="ADAL" clId="{4416CD93-C74C-4F71-A36D-91F69882E755}" dt="2020-10-12T10:01:36.772" v="1300" actId="962"/>
          <ac:picMkLst>
            <pc:docMk/>
            <pc:sldMk cId="0" sldId="294"/>
            <ac:picMk id="3" creationId="{71C82236-F4A2-40BF-8272-14EACD125BA7}"/>
          </ac:picMkLst>
        </pc:picChg>
      </pc:sldChg>
      <pc:sldChg chg="addSp modSp">
        <pc:chgData name="Sarah Brooking" userId="18cedcd5-ab48-4fbc-a36a-40873077071e" providerId="ADAL" clId="{4416CD93-C74C-4F71-A36D-91F69882E755}" dt="2020-10-12T10:02:30.934" v="1365" actId="14100"/>
        <pc:sldMkLst>
          <pc:docMk/>
          <pc:sldMk cId="0" sldId="295"/>
        </pc:sldMkLst>
        <pc:spChg chg="add mod">
          <ac:chgData name="Sarah Brooking" userId="18cedcd5-ab48-4fbc-a36a-40873077071e" providerId="ADAL" clId="{4416CD93-C74C-4F71-A36D-91F69882E755}" dt="2020-10-12T10:02:30.934" v="1365" actId="14100"/>
          <ac:spMkLst>
            <pc:docMk/>
            <pc:sldMk cId="0" sldId="295"/>
            <ac:spMk id="2" creationId="{70BA5939-B633-49C7-8026-8800383C7EFD}"/>
          </ac:spMkLst>
        </pc:spChg>
      </pc:sldChg>
      <pc:sldChg chg="modSp">
        <pc:chgData name="Sarah Brooking" userId="18cedcd5-ab48-4fbc-a36a-40873077071e" providerId="ADAL" clId="{4416CD93-C74C-4F71-A36D-91F69882E755}" dt="2020-10-12T10:06:00.092" v="1423" actId="20577"/>
        <pc:sldMkLst>
          <pc:docMk/>
          <pc:sldMk cId="0" sldId="296"/>
        </pc:sldMkLst>
        <pc:spChg chg="mod">
          <ac:chgData name="Sarah Brooking" userId="18cedcd5-ab48-4fbc-a36a-40873077071e" providerId="ADAL" clId="{4416CD93-C74C-4F71-A36D-91F69882E755}" dt="2020-10-12T10:06:00.092" v="1423" actId="20577"/>
          <ac:spMkLst>
            <pc:docMk/>
            <pc:sldMk cId="0" sldId="296"/>
            <ac:spMk id="417" creationId="{00000000-0000-0000-0000-000000000000}"/>
          </ac:spMkLst>
        </pc:spChg>
        <pc:spChg chg="mod">
          <ac:chgData name="Sarah Brooking" userId="18cedcd5-ab48-4fbc-a36a-40873077071e" providerId="ADAL" clId="{4416CD93-C74C-4F71-A36D-91F69882E755}" dt="2020-10-12T10:05:40.882" v="1418" actId="20577"/>
          <ac:spMkLst>
            <pc:docMk/>
            <pc:sldMk cId="0" sldId="296"/>
            <ac:spMk id="418" creationId="{00000000-0000-0000-0000-000000000000}"/>
          </ac:spMkLst>
        </pc:spChg>
        <pc:spChg chg="mod">
          <ac:chgData name="Sarah Brooking" userId="18cedcd5-ab48-4fbc-a36a-40873077071e" providerId="ADAL" clId="{4416CD93-C74C-4F71-A36D-91F69882E755}" dt="2020-10-12T10:03:15.568" v="1367" actId="14100"/>
          <ac:spMkLst>
            <pc:docMk/>
            <pc:sldMk cId="0" sldId="296"/>
            <ac:spMk id="420" creationId="{00000000-0000-0000-0000-000000000000}"/>
          </ac:spMkLst>
        </pc:spChg>
        <pc:spChg chg="mod">
          <ac:chgData name="Sarah Brooking" userId="18cedcd5-ab48-4fbc-a36a-40873077071e" providerId="ADAL" clId="{4416CD93-C74C-4F71-A36D-91F69882E755}" dt="2020-10-12T10:03:27.284" v="1370" actId="14100"/>
          <ac:spMkLst>
            <pc:docMk/>
            <pc:sldMk cId="0" sldId="296"/>
            <ac:spMk id="422" creationId="{00000000-0000-0000-0000-000000000000}"/>
          </ac:spMkLst>
        </pc:spChg>
      </pc:sldChg>
      <pc:sldChg chg="modSp del">
        <pc:chgData name="Sarah Brooking" userId="18cedcd5-ab48-4fbc-a36a-40873077071e" providerId="ADAL" clId="{4416CD93-C74C-4F71-A36D-91F69882E755}" dt="2020-10-12T10:05:47.970" v="1419" actId="2696"/>
        <pc:sldMkLst>
          <pc:docMk/>
          <pc:sldMk cId="0" sldId="297"/>
        </pc:sldMkLst>
        <pc:spChg chg="mod">
          <ac:chgData name="Sarah Brooking" userId="18cedcd5-ab48-4fbc-a36a-40873077071e" providerId="ADAL" clId="{4416CD93-C74C-4F71-A36D-91F69882E755}" dt="2020-10-12T10:04:55.538" v="1377"/>
          <ac:spMkLst>
            <pc:docMk/>
            <pc:sldMk cId="0" sldId="297"/>
            <ac:spMk id="428" creationId="{00000000-0000-0000-0000-000000000000}"/>
          </ac:spMkLst>
        </pc:spChg>
      </pc:sldChg>
      <pc:sldChg chg="addSp delSp modSp">
        <pc:chgData name="Sarah Brooking" userId="18cedcd5-ab48-4fbc-a36a-40873077071e" providerId="ADAL" clId="{4416CD93-C74C-4F71-A36D-91F69882E755}" dt="2020-10-12T10:09:18.643" v="1518" actId="14100"/>
        <pc:sldMkLst>
          <pc:docMk/>
          <pc:sldMk cId="0" sldId="298"/>
        </pc:sldMkLst>
        <pc:spChg chg="add mod">
          <ac:chgData name="Sarah Brooking" userId="18cedcd5-ab48-4fbc-a36a-40873077071e" providerId="ADAL" clId="{4416CD93-C74C-4F71-A36D-91F69882E755}" dt="2020-10-12T10:09:18.643" v="1518" actId="14100"/>
          <ac:spMkLst>
            <pc:docMk/>
            <pc:sldMk cId="0" sldId="298"/>
            <ac:spMk id="2" creationId="{4DD17F63-7B2D-4F7F-AEE6-C8444DB01955}"/>
          </ac:spMkLst>
        </pc:spChg>
        <pc:spChg chg="mod">
          <ac:chgData name="Sarah Brooking" userId="18cedcd5-ab48-4fbc-a36a-40873077071e" providerId="ADAL" clId="{4416CD93-C74C-4F71-A36D-91F69882E755}" dt="2020-10-12T10:07:04.812" v="1429" actId="1076"/>
          <ac:spMkLst>
            <pc:docMk/>
            <pc:sldMk cId="0" sldId="298"/>
            <ac:spMk id="438" creationId="{00000000-0000-0000-0000-000000000000}"/>
          </ac:spMkLst>
        </pc:spChg>
        <pc:spChg chg="mod">
          <ac:chgData name="Sarah Brooking" userId="18cedcd5-ab48-4fbc-a36a-40873077071e" providerId="ADAL" clId="{4416CD93-C74C-4F71-A36D-91F69882E755}" dt="2020-10-12T10:07:50.734" v="1440" actId="255"/>
          <ac:spMkLst>
            <pc:docMk/>
            <pc:sldMk cId="0" sldId="298"/>
            <ac:spMk id="439" creationId="{00000000-0000-0000-0000-000000000000}"/>
          </ac:spMkLst>
        </pc:spChg>
        <pc:spChg chg="mod">
          <ac:chgData name="Sarah Brooking" userId="18cedcd5-ab48-4fbc-a36a-40873077071e" providerId="ADAL" clId="{4416CD93-C74C-4F71-A36D-91F69882E755}" dt="2020-10-12T10:06:46.532" v="1425" actId="14100"/>
          <ac:spMkLst>
            <pc:docMk/>
            <pc:sldMk cId="0" sldId="298"/>
            <ac:spMk id="441" creationId="{00000000-0000-0000-0000-000000000000}"/>
          </ac:spMkLst>
        </pc:spChg>
        <pc:spChg chg="del mod">
          <ac:chgData name="Sarah Brooking" userId="18cedcd5-ab48-4fbc-a36a-40873077071e" providerId="ADAL" clId="{4416CD93-C74C-4F71-A36D-91F69882E755}" dt="2020-10-12T10:08:17.795" v="1441"/>
          <ac:spMkLst>
            <pc:docMk/>
            <pc:sldMk cId="0" sldId="298"/>
            <ac:spMk id="443" creationId="{00000000-0000-0000-0000-000000000000}"/>
          </ac:spMkLst>
        </pc:spChg>
      </pc:sldChg>
      <pc:sldChg chg="modSp del">
        <pc:chgData name="Sarah Brooking" userId="18cedcd5-ab48-4fbc-a36a-40873077071e" providerId="ADAL" clId="{4416CD93-C74C-4F71-A36D-91F69882E755}" dt="2020-10-12T10:09:25.687" v="1519" actId="2696"/>
        <pc:sldMkLst>
          <pc:docMk/>
          <pc:sldMk cId="0" sldId="299"/>
        </pc:sldMkLst>
        <pc:spChg chg="mod">
          <ac:chgData name="Sarah Brooking" userId="18cedcd5-ab48-4fbc-a36a-40873077071e" providerId="ADAL" clId="{4416CD93-C74C-4F71-A36D-91F69882E755}" dt="2020-10-12T10:07:31.825" v="1437"/>
          <ac:spMkLst>
            <pc:docMk/>
            <pc:sldMk cId="0" sldId="299"/>
            <ac:spMk id="448" creationId="{00000000-0000-0000-0000-000000000000}"/>
          </ac:spMkLst>
        </pc:spChg>
      </pc:sldChg>
      <pc:sldChg chg="addSp modSp">
        <pc:chgData name="Sarah Brooking" userId="18cedcd5-ab48-4fbc-a36a-40873077071e" providerId="ADAL" clId="{4416CD93-C74C-4F71-A36D-91F69882E755}" dt="2020-10-12T10:13:35.745" v="1649" actId="207"/>
        <pc:sldMkLst>
          <pc:docMk/>
          <pc:sldMk cId="0" sldId="300"/>
        </pc:sldMkLst>
        <pc:spChg chg="add mod">
          <ac:chgData name="Sarah Brooking" userId="18cedcd5-ab48-4fbc-a36a-40873077071e" providerId="ADAL" clId="{4416CD93-C74C-4F71-A36D-91F69882E755}" dt="2020-10-12T10:13:35.745" v="1649" actId="207"/>
          <ac:spMkLst>
            <pc:docMk/>
            <pc:sldMk cId="0" sldId="300"/>
            <ac:spMk id="2" creationId="{E6A9E988-275D-460D-B858-6EB31AA1CC88}"/>
          </ac:spMkLst>
        </pc:spChg>
        <pc:spChg chg="mod">
          <ac:chgData name="Sarah Brooking" userId="18cedcd5-ab48-4fbc-a36a-40873077071e" providerId="ADAL" clId="{4416CD93-C74C-4F71-A36D-91F69882E755}" dt="2020-10-12T10:12:21.403" v="1532" actId="255"/>
          <ac:spMkLst>
            <pc:docMk/>
            <pc:sldMk cId="0" sldId="300"/>
            <ac:spMk id="457" creationId="{00000000-0000-0000-0000-000000000000}"/>
          </ac:spMkLst>
        </pc:spChg>
        <pc:spChg chg="mod">
          <ac:chgData name="Sarah Brooking" userId="18cedcd5-ab48-4fbc-a36a-40873077071e" providerId="ADAL" clId="{4416CD93-C74C-4F71-A36D-91F69882E755}" dt="2020-10-12T10:12:25.387" v="1533" actId="1076"/>
          <ac:spMkLst>
            <pc:docMk/>
            <pc:sldMk cId="0" sldId="300"/>
            <ac:spMk id="458" creationId="{00000000-0000-0000-0000-000000000000}"/>
          </ac:spMkLst>
        </pc:spChg>
        <pc:spChg chg="mod">
          <ac:chgData name="Sarah Brooking" userId="18cedcd5-ab48-4fbc-a36a-40873077071e" providerId="ADAL" clId="{4416CD93-C74C-4F71-A36D-91F69882E755}" dt="2020-10-12T10:10:00.811" v="1522" actId="1076"/>
          <ac:spMkLst>
            <pc:docMk/>
            <pc:sldMk cId="0" sldId="300"/>
            <ac:spMk id="460" creationId="{00000000-0000-0000-0000-000000000000}"/>
          </ac:spMkLst>
        </pc:spChg>
      </pc:sldChg>
      <pc:sldChg chg="modSp del">
        <pc:chgData name="Sarah Brooking" userId="18cedcd5-ab48-4fbc-a36a-40873077071e" providerId="ADAL" clId="{4416CD93-C74C-4F71-A36D-91F69882E755}" dt="2020-10-12T10:13:41.835" v="1650" actId="2696"/>
        <pc:sldMkLst>
          <pc:docMk/>
          <pc:sldMk cId="0" sldId="301"/>
        </pc:sldMkLst>
        <pc:spChg chg="mod">
          <ac:chgData name="Sarah Brooking" userId="18cedcd5-ab48-4fbc-a36a-40873077071e" providerId="ADAL" clId="{4416CD93-C74C-4F71-A36D-91F69882E755}" dt="2020-10-12T10:12:00.897" v="1528"/>
          <ac:spMkLst>
            <pc:docMk/>
            <pc:sldMk cId="0" sldId="301"/>
            <ac:spMk id="467" creationId="{00000000-0000-0000-0000-000000000000}"/>
          </ac:spMkLst>
        </pc:spChg>
      </pc:sldChg>
      <pc:sldChg chg="modSp">
        <pc:chgData name="Sarah Brooking" userId="18cedcd5-ab48-4fbc-a36a-40873077071e" providerId="ADAL" clId="{4416CD93-C74C-4F71-A36D-91F69882E755}" dt="2020-10-12T10:14:03.959" v="1651" actId="1076"/>
        <pc:sldMkLst>
          <pc:docMk/>
          <pc:sldMk cId="0" sldId="302"/>
        </pc:sldMkLst>
        <pc:spChg chg="mod">
          <ac:chgData name="Sarah Brooking" userId="18cedcd5-ab48-4fbc-a36a-40873077071e" providerId="ADAL" clId="{4416CD93-C74C-4F71-A36D-91F69882E755}" dt="2020-10-12T10:14:03.959" v="1651" actId="1076"/>
          <ac:spMkLst>
            <pc:docMk/>
            <pc:sldMk cId="0" sldId="302"/>
            <ac:spMk id="481" creationId="{00000000-0000-0000-0000-000000000000}"/>
          </ac:spMkLst>
        </pc:spChg>
      </pc:sldChg>
      <pc:sldChg chg="del">
        <pc:chgData name="Sarah Brooking" userId="18cedcd5-ab48-4fbc-a36a-40873077071e" providerId="ADAL" clId="{4416CD93-C74C-4F71-A36D-91F69882E755}" dt="2020-10-12T10:14:11.045" v="1652" actId="2696"/>
        <pc:sldMkLst>
          <pc:docMk/>
          <pc:sldMk cId="0" sldId="303"/>
        </pc:sldMkLst>
      </pc:sldChg>
      <pc:sldChg chg="del">
        <pc:chgData name="Sarah Brooking" userId="18cedcd5-ab48-4fbc-a36a-40873077071e" providerId="ADAL" clId="{4416CD93-C74C-4F71-A36D-91F69882E755}" dt="2020-10-12T10:14:14.705" v="1653" actId="2696"/>
        <pc:sldMkLst>
          <pc:docMk/>
          <pc:sldMk cId="0" sldId="304"/>
        </pc:sldMkLst>
      </pc:sldChg>
      <pc:sldChg chg="del">
        <pc:chgData name="Sarah Brooking" userId="18cedcd5-ab48-4fbc-a36a-40873077071e" providerId="ADAL" clId="{4416CD93-C74C-4F71-A36D-91F69882E755}" dt="2020-10-12T10:14:17.856" v="1654" actId="2696"/>
        <pc:sldMkLst>
          <pc:docMk/>
          <pc:sldMk cId="0" sldId="305"/>
        </pc:sldMkLst>
      </pc:sldChg>
      <pc:sldChg chg="del">
        <pc:chgData name="Sarah Brooking" userId="18cedcd5-ab48-4fbc-a36a-40873077071e" providerId="ADAL" clId="{4416CD93-C74C-4F71-A36D-91F69882E755}" dt="2020-10-12T10:14:20.564" v="1655" actId="2696"/>
        <pc:sldMkLst>
          <pc:docMk/>
          <pc:sldMk cId="0" sldId="306"/>
        </pc:sldMkLst>
      </pc:sldChg>
      <pc:sldChg chg="del">
        <pc:chgData name="Sarah Brooking" userId="18cedcd5-ab48-4fbc-a36a-40873077071e" providerId="ADAL" clId="{4416CD93-C74C-4F71-A36D-91F69882E755}" dt="2020-10-12T10:14:24.039" v="1656" actId="2696"/>
        <pc:sldMkLst>
          <pc:docMk/>
          <pc:sldMk cId="0" sldId="307"/>
        </pc:sldMkLst>
      </pc:sldChg>
      <pc:sldChg chg="del">
        <pc:chgData name="Sarah Brooking" userId="18cedcd5-ab48-4fbc-a36a-40873077071e" providerId="ADAL" clId="{4416CD93-C74C-4F71-A36D-91F69882E755}" dt="2020-10-12T10:14:27.475" v="1657" actId="2696"/>
        <pc:sldMkLst>
          <pc:docMk/>
          <pc:sldMk cId="0" sldId="308"/>
        </pc:sldMkLst>
      </pc:sldChg>
      <pc:sldChg chg="del">
        <pc:chgData name="Sarah Brooking" userId="18cedcd5-ab48-4fbc-a36a-40873077071e" providerId="ADAL" clId="{4416CD93-C74C-4F71-A36D-91F69882E755}" dt="2020-10-12T10:14:31.246" v="1658" actId="2696"/>
        <pc:sldMkLst>
          <pc:docMk/>
          <pc:sldMk cId="0" sldId="309"/>
        </pc:sldMkLst>
      </pc:sldChg>
      <pc:sldChg chg="del">
        <pc:chgData name="Sarah Brooking" userId="18cedcd5-ab48-4fbc-a36a-40873077071e" providerId="ADAL" clId="{4416CD93-C74C-4F71-A36D-91F69882E755}" dt="2020-10-12T10:14:34.814" v="1659" actId="2696"/>
        <pc:sldMkLst>
          <pc:docMk/>
          <pc:sldMk cId="0" sldId="310"/>
        </pc:sldMkLst>
      </pc:sldChg>
      <pc:sldChg chg="del">
        <pc:chgData name="Sarah Brooking" userId="18cedcd5-ab48-4fbc-a36a-40873077071e" providerId="ADAL" clId="{4416CD93-C74C-4F71-A36D-91F69882E755}" dt="2020-10-12T10:14:37.804" v="1660" actId="2696"/>
        <pc:sldMkLst>
          <pc:docMk/>
          <pc:sldMk cId="0" sldId="311"/>
        </pc:sldMkLst>
      </pc:sldChg>
      <pc:sldChg chg="del">
        <pc:chgData name="Sarah Brooking" userId="18cedcd5-ab48-4fbc-a36a-40873077071e" providerId="ADAL" clId="{4416CD93-C74C-4F71-A36D-91F69882E755}" dt="2020-10-12T10:14:40.825" v="1661" actId="2696"/>
        <pc:sldMkLst>
          <pc:docMk/>
          <pc:sldMk cId="0" sldId="312"/>
        </pc:sldMkLst>
      </pc:sldChg>
      <pc:sldChg chg="del">
        <pc:chgData name="Sarah Brooking" userId="18cedcd5-ab48-4fbc-a36a-40873077071e" providerId="ADAL" clId="{4416CD93-C74C-4F71-A36D-91F69882E755}" dt="2020-10-12T10:14:43.847" v="1662" actId="2696"/>
        <pc:sldMkLst>
          <pc:docMk/>
          <pc:sldMk cId="0" sldId="313"/>
        </pc:sldMkLst>
      </pc:sldChg>
      <pc:sldChg chg="del">
        <pc:chgData name="Sarah Brooking" userId="18cedcd5-ab48-4fbc-a36a-40873077071e" providerId="ADAL" clId="{4416CD93-C74C-4F71-A36D-91F69882E755}" dt="2020-10-12T10:14:46.795" v="1663" actId="2696"/>
        <pc:sldMkLst>
          <pc:docMk/>
          <pc:sldMk cId="0" sldId="314"/>
        </pc:sldMkLst>
      </pc:sldChg>
      <pc:sldChg chg="del">
        <pc:chgData name="Sarah Brooking" userId="18cedcd5-ab48-4fbc-a36a-40873077071e" providerId="ADAL" clId="{4416CD93-C74C-4F71-A36D-91F69882E755}" dt="2020-10-12T10:14:49.894" v="1664" actId="2696"/>
        <pc:sldMkLst>
          <pc:docMk/>
          <pc:sldMk cId="0" sldId="315"/>
        </pc:sldMkLst>
      </pc:sldChg>
      <pc:sldChg chg="del">
        <pc:chgData name="Sarah Brooking" userId="18cedcd5-ab48-4fbc-a36a-40873077071e" providerId="ADAL" clId="{4416CD93-C74C-4F71-A36D-91F69882E755}" dt="2020-10-12T10:14:55.526" v="1665" actId="2696"/>
        <pc:sldMkLst>
          <pc:docMk/>
          <pc:sldMk cId="0" sldId="316"/>
        </pc:sldMkLst>
      </pc:sldChg>
      <pc:sldChg chg="del">
        <pc:chgData name="Sarah Brooking" userId="18cedcd5-ab48-4fbc-a36a-40873077071e" providerId="ADAL" clId="{4416CD93-C74C-4F71-A36D-91F69882E755}" dt="2020-10-12T10:14:58.575" v="1666" actId="2696"/>
        <pc:sldMkLst>
          <pc:docMk/>
          <pc:sldMk cId="0" sldId="317"/>
        </pc:sldMkLst>
      </pc:sldChg>
      <pc:sldChg chg="del">
        <pc:chgData name="Sarah Brooking" userId="18cedcd5-ab48-4fbc-a36a-40873077071e" providerId="ADAL" clId="{4416CD93-C74C-4F71-A36D-91F69882E755}" dt="2020-10-12T10:15:01.809" v="1667" actId="2696"/>
        <pc:sldMkLst>
          <pc:docMk/>
          <pc:sldMk cId="0" sldId="318"/>
        </pc:sldMkLst>
      </pc:sldChg>
      <pc:sldChg chg="del">
        <pc:chgData name="Sarah Brooking" userId="18cedcd5-ab48-4fbc-a36a-40873077071e" providerId="ADAL" clId="{4416CD93-C74C-4F71-A36D-91F69882E755}" dt="2020-10-12T10:15:04.952" v="1668" actId="2696"/>
        <pc:sldMkLst>
          <pc:docMk/>
          <pc:sldMk cId="0" sldId="319"/>
        </pc:sldMkLst>
      </pc:sldChg>
      <pc:sldChg chg="del">
        <pc:chgData name="Sarah Brooking" userId="18cedcd5-ab48-4fbc-a36a-40873077071e" providerId="ADAL" clId="{4416CD93-C74C-4F71-A36D-91F69882E755}" dt="2020-10-12T10:15:07.620" v="1669" actId="2696"/>
        <pc:sldMkLst>
          <pc:docMk/>
          <pc:sldMk cId="0" sldId="320"/>
        </pc:sldMkLst>
      </pc:sldChg>
      <pc:sldChg chg="del">
        <pc:chgData name="Sarah Brooking" userId="18cedcd5-ab48-4fbc-a36a-40873077071e" providerId="ADAL" clId="{4416CD93-C74C-4F71-A36D-91F69882E755}" dt="2020-10-12T10:15:40.350" v="1671" actId="2696"/>
        <pc:sldMkLst>
          <pc:docMk/>
          <pc:sldMk cId="0" sldId="321"/>
        </pc:sldMkLst>
      </pc:sldChg>
      <pc:sldChg chg="del">
        <pc:chgData name="Sarah Brooking" userId="18cedcd5-ab48-4fbc-a36a-40873077071e" providerId="ADAL" clId="{4416CD93-C74C-4F71-A36D-91F69882E755}" dt="2020-10-12T10:15:45.413" v="1672" actId="2696"/>
        <pc:sldMkLst>
          <pc:docMk/>
          <pc:sldMk cId="0" sldId="322"/>
        </pc:sldMkLst>
      </pc:sldChg>
      <pc:sldChg chg="addSp delSp modSp">
        <pc:chgData name="Sarah Brooking" userId="18cedcd5-ab48-4fbc-a36a-40873077071e" providerId="ADAL" clId="{4416CD93-C74C-4F71-A36D-91F69882E755}" dt="2020-10-12T10:18:28.719" v="1698" actId="14100"/>
        <pc:sldMkLst>
          <pc:docMk/>
          <pc:sldMk cId="0" sldId="323"/>
        </pc:sldMkLst>
        <pc:spChg chg="mod">
          <ac:chgData name="Sarah Brooking" userId="18cedcd5-ab48-4fbc-a36a-40873077071e" providerId="ADAL" clId="{4416CD93-C74C-4F71-A36D-91F69882E755}" dt="2020-10-12T10:16:11.608" v="1676" actId="20577"/>
          <ac:spMkLst>
            <pc:docMk/>
            <pc:sldMk cId="0" sldId="323"/>
            <ac:spMk id="653" creationId="{00000000-0000-0000-0000-000000000000}"/>
          </ac:spMkLst>
        </pc:spChg>
        <pc:spChg chg="add del mod">
          <ac:chgData name="Sarah Brooking" userId="18cedcd5-ab48-4fbc-a36a-40873077071e" providerId="ADAL" clId="{4416CD93-C74C-4F71-A36D-91F69882E755}" dt="2020-10-12T10:18:07.668" v="1693" actId="26606"/>
          <ac:spMkLst>
            <pc:docMk/>
            <pc:sldMk cId="0" sldId="323"/>
            <ac:spMk id="654" creationId="{00000000-0000-0000-0000-000000000000}"/>
          </ac:spMkLst>
        </pc:spChg>
        <pc:graphicFrameChg chg="add del">
          <ac:chgData name="Sarah Brooking" userId="18cedcd5-ab48-4fbc-a36a-40873077071e" providerId="ADAL" clId="{4416CD93-C74C-4F71-A36D-91F69882E755}" dt="2020-10-12T10:18:07.621" v="1692" actId="26606"/>
          <ac:graphicFrameMkLst>
            <pc:docMk/>
            <pc:sldMk cId="0" sldId="323"/>
            <ac:graphicFrameMk id="658" creationId="{44A6DA33-F173-4005-A2B1-6D3D2BCEECAE}"/>
          </ac:graphicFrameMkLst>
        </pc:graphicFrameChg>
        <pc:graphicFrameChg chg="add">
          <ac:chgData name="Sarah Brooking" userId="18cedcd5-ab48-4fbc-a36a-40873077071e" providerId="ADAL" clId="{4416CD93-C74C-4F71-A36D-91F69882E755}" dt="2020-10-12T10:18:07.668" v="1693" actId="26606"/>
          <ac:graphicFrameMkLst>
            <pc:docMk/>
            <pc:sldMk cId="0" sldId="323"/>
            <ac:graphicFrameMk id="660" creationId="{11EC6F20-F44B-4B7B-98F5-A11924AE5B6E}"/>
          </ac:graphicFrameMkLst>
        </pc:graphicFrameChg>
        <pc:picChg chg="add mod">
          <ac:chgData name="Sarah Brooking" userId="18cedcd5-ab48-4fbc-a36a-40873077071e" providerId="ADAL" clId="{4416CD93-C74C-4F71-A36D-91F69882E755}" dt="2020-10-12T10:18:28.719" v="1698" actId="14100"/>
          <ac:picMkLst>
            <pc:docMk/>
            <pc:sldMk cId="0" sldId="323"/>
            <ac:picMk id="3" creationId="{2E3B8C49-EC61-4950-83A0-B3B88D762EE8}"/>
          </ac:picMkLst>
        </pc:picChg>
      </pc:sldChg>
      <pc:sldChg chg="modSp del">
        <pc:chgData name="Sarah Brooking" userId="18cedcd5-ab48-4fbc-a36a-40873077071e" providerId="ADAL" clId="{4416CD93-C74C-4F71-A36D-91F69882E755}" dt="2020-10-12T10:18:36.269" v="1699" actId="2696"/>
        <pc:sldMkLst>
          <pc:docMk/>
          <pc:sldMk cId="0" sldId="324"/>
        </pc:sldMkLst>
        <pc:spChg chg="mod">
          <ac:chgData name="Sarah Brooking" userId="18cedcd5-ab48-4fbc-a36a-40873077071e" providerId="ADAL" clId="{4416CD93-C74C-4F71-A36D-91F69882E755}" dt="2020-10-12T10:16:27.396" v="1678"/>
          <ac:spMkLst>
            <pc:docMk/>
            <pc:sldMk cId="0" sldId="324"/>
            <ac:spMk id="662" creationId="{00000000-0000-0000-0000-000000000000}"/>
          </ac:spMkLst>
        </pc:spChg>
      </pc:sldChg>
      <pc:sldChg chg="addSp delSp modSp">
        <pc:chgData name="Sarah Brooking" userId="18cedcd5-ab48-4fbc-a36a-40873077071e" providerId="ADAL" clId="{4416CD93-C74C-4F71-A36D-91F69882E755}" dt="2020-10-12T10:19:48.590" v="1718" actId="14100"/>
        <pc:sldMkLst>
          <pc:docMk/>
          <pc:sldMk cId="0" sldId="325"/>
        </pc:sldMkLst>
        <pc:spChg chg="mod">
          <ac:chgData name="Sarah Brooking" userId="18cedcd5-ab48-4fbc-a36a-40873077071e" providerId="ADAL" clId="{4416CD93-C74C-4F71-A36D-91F69882E755}" dt="2020-10-12T10:19:28.954" v="1713" actId="20577"/>
          <ac:spMkLst>
            <pc:docMk/>
            <pc:sldMk cId="0" sldId="325"/>
            <ac:spMk id="669" creationId="{00000000-0000-0000-0000-000000000000}"/>
          </ac:spMkLst>
        </pc:spChg>
        <pc:spChg chg="del">
          <ac:chgData name="Sarah Brooking" userId="18cedcd5-ab48-4fbc-a36a-40873077071e" providerId="ADAL" clId="{4416CD93-C74C-4F71-A36D-91F69882E755}" dt="2020-10-12T10:19:18.872" v="1701" actId="26606"/>
          <ac:spMkLst>
            <pc:docMk/>
            <pc:sldMk cId="0" sldId="325"/>
            <ac:spMk id="670" creationId="{00000000-0000-0000-0000-000000000000}"/>
          </ac:spMkLst>
        </pc:spChg>
        <pc:graphicFrameChg chg="add">
          <ac:chgData name="Sarah Brooking" userId="18cedcd5-ab48-4fbc-a36a-40873077071e" providerId="ADAL" clId="{4416CD93-C74C-4F71-A36D-91F69882E755}" dt="2020-10-12T10:19:18.872" v="1701" actId="26606"/>
          <ac:graphicFrameMkLst>
            <pc:docMk/>
            <pc:sldMk cId="0" sldId="325"/>
            <ac:graphicFrameMk id="674" creationId="{326E298F-41C2-4627-BF3A-643E82982984}"/>
          </ac:graphicFrameMkLst>
        </pc:graphicFrameChg>
        <pc:picChg chg="add mod">
          <ac:chgData name="Sarah Brooking" userId="18cedcd5-ab48-4fbc-a36a-40873077071e" providerId="ADAL" clId="{4416CD93-C74C-4F71-A36D-91F69882E755}" dt="2020-10-12T10:19:48.590" v="1718" actId="14100"/>
          <ac:picMkLst>
            <pc:docMk/>
            <pc:sldMk cId="0" sldId="325"/>
            <ac:picMk id="3" creationId="{99F5A791-2168-41EE-A866-F438441CC0D0}"/>
          </ac:picMkLst>
        </pc:picChg>
      </pc:sldChg>
      <pc:sldChg chg="del">
        <pc:chgData name="Sarah Brooking" userId="18cedcd5-ab48-4fbc-a36a-40873077071e" providerId="ADAL" clId="{4416CD93-C74C-4F71-A36D-91F69882E755}" dt="2020-10-12T10:19:07.075" v="1700" actId="2696"/>
        <pc:sldMkLst>
          <pc:docMk/>
          <pc:sldMk cId="0" sldId="326"/>
        </pc:sldMkLst>
      </pc:sldChg>
      <pc:sldChg chg="del">
        <pc:chgData name="Sarah Brooking" userId="18cedcd5-ab48-4fbc-a36a-40873077071e" providerId="ADAL" clId="{4416CD93-C74C-4F71-A36D-91F69882E755}" dt="2020-10-12T10:19:56.369" v="1719" actId="2696"/>
        <pc:sldMkLst>
          <pc:docMk/>
          <pc:sldMk cId="0" sldId="328"/>
        </pc:sldMkLst>
      </pc:sldChg>
      <pc:sldChg chg="del">
        <pc:chgData name="Sarah Brooking" userId="18cedcd5-ab48-4fbc-a36a-40873077071e" providerId="ADAL" clId="{4416CD93-C74C-4F71-A36D-91F69882E755}" dt="2020-10-12T10:19:59.478" v="1720" actId="2696"/>
        <pc:sldMkLst>
          <pc:docMk/>
          <pc:sldMk cId="0" sldId="329"/>
        </pc:sldMkLst>
      </pc:sldChg>
      <pc:sldChg chg="del">
        <pc:chgData name="Sarah Brooking" userId="18cedcd5-ab48-4fbc-a36a-40873077071e" providerId="ADAL" clId="{4416CD93-C74C-4F71-A36D-91F69882E755}" dt="2020-10-12T10:20:03.055" v="1721" actId="2696"/>
        <pc:sldMkLst>
          <pc:docMk/>
          <pc:sldMk cId="0" sldId="330"/>
        </pc:sldMkLst>
      </pc:sldChg>
      <pc:sldChg chg="del">
        <pc:chgData name="Sarah Brooking" userId="18cedcd5-ab48-4fbc-a36a-40873077071e" providerId="ADAL" clId="{4416CD93-C74C-4F71-A36D-91F69882E755}" dt="2020-10-12T10:20:07.327" v="1722" actId="2696"/>
        <pc:sldMkLst>
          <pc:docMk/>
          <pc:sldMk cId="0" sldId="331"/>
        </pc:sldMkLst>
      </pc:sldChg>
      <pc:sldChg chg="del">
        <pc:chgData name="Sarah Brooking" userId="18cedcd5-ab48-4fbc-a36a-40873077071e" providerId="ADAL" clId="{4416CD93-C74C-4F71-A36D-91F69882E755}" dt="2020-10-12T10:20:11.404" v="1723" actId="2696"/>
        <pc:sldMkLst>
          <pc:docMk/>
          <pc:sldMk cId="0" sldId="332"/>
        </pc:sldMkLst>
      </pc:sldChg>
      <pc:sldChg chg="del">
        <pc:chgData name="Sarah Brooking" userId="18cedcd5-ab48-4fbc-a36a-40873077071e" providerId="ADAL" clId="{4416CD93-C74C-4F71-A36D-91F69882E755}" dt="2020-10-12T10:22:04.847" v="1768" actId="2696"/>
        <pc:sldMkLst>
          <pc:docMk/>
          <pc:sldMk cId="0" sldId="333"/>
        </pc:sldMkLst>
      </pc:sldChg>
      <pc:sldChg chg="del">
        <pc:chgData name="Sarah Brooking" userId="18cedcd5-ab48-4fbc-a36a-40873077071e" providerId="ADAL" clId="{4416CD93-C74C-4F71-A36D-91F69882E755}" dt="2020-10-12T10:21:30.337" v="1764" actId="2696"/>
        <pc:sldMkLst>
          <pc:docMk/>
          <pc:sldMk cId="0" sldId="334"/>
        </pc:sldMkLst>
      </pc:sldChg>
      <pc:sldChg chg="del">
        <pc:chgData name="Sarah Brooking" userId="18cedcd5-ab48-4fbc-a36a-40873077071e" providerId="ADAL" clId="{4416CD93-C74C-4F71-A36D-91F69882E755}" dt="2020-10-12T10:21:33.327" v="1765" actId="2696"/>
        <pc:sldMkLst>
          <pc:docMk/>
          <pc:sldMk cId="0" sldId="335"/>
        </pc:sldMkLst>
      </pc:sldChg>
      <pc:sldChg chg="del">
        <pc:chgData name="Sarah Brooking" userId="18cedcd5-ab48-4fbc-a36a-40873077071e" providerId="ADAL" clId="{4416CD93-C74C-4F71-A36D-91F69882E755}" dt="2020-10-12T10:21:36.433" v="1766" actId="2696"/>
        <pc:sldMkLst>
          <pc:docMk/>
          <pc:sldMk cId="0" sldId="336"/>
        </pc:sldMkLst>
      </pc:sldChg>
      <pc:sldChg chg="del">
        <pc:chgData name="Sarah Brooking" userId="18cedcd5-ab48-4fbc-a36a-40873077071e" providerId="ADAL" clId="{4416CD93-C74C-4F71-A36D-91F69882E755}" dt="2020-10-12T10:22:00.062" v="1767" actId="2696"/>
        <pc:sldMkLst>
          <pc:docMk/>
          <pc:sldMk cId="0" sldId="337"/>
        </pc:sldMkLst>
      </pc:sldChg>
      <pc:sldChg chg="del">
        <pc:chgData name="Sarah Brooking" userId="18cedcd5-ab48-4fbc-a36a-40873077071e" providerId="ADAL" clId="{4416CD93-C74C-4F71-A36D-91F69882E755}" dt="2020-10-12T10:22:26.888" v="1769" actId="2696"/>
        <pc:sldMkLst>
          <pc:docMk/>
          <pc:sldMk cId="0" sldId="338"/>
        </pc:sldMkLst>
      </pc:sldChg>
      <pc:sldChg chg="del">
        <pc:chgData name="Sarah Brooking" userId="18cedcd5-ab48-4fbc-a36a-40873077071e" providerId="ADAL" clId="{4416CD93-C74C-4F71-A36D-91F69882E755}" dt="2020-10-12T10:22:33.140" v="1770" actId="2696"/>
        <pc:sldMkLst>
          <pc:docMk/>
          <pc:sldMk cId="0" sldId="339"/>
        </pc:sldMkLst>
      </pc:sldChg>
      <pc:sldChg chg="del">
        <pc:chgData name="Sarah Brooking" userId="18cedcd5-ab48-4fbc-a36a-40873077071e" providerId="ADAL" clId="{4416CD93-C74C-4F71-A36D-91F69882E755}" dt="2020-10-12T10:22:36.601" v="1771" actId="2696"/>
        <pc:sldMkLst>
          <pc:docMk/>
          <pc:sldMk cId="0" sldId="340"/>
        </pc:sldMkLst>
      </pc:sldChg>
      <pc:sldChg chg="del">
        <pc:chgData name="Sarah Brooking" userId="18cedcd5-ab48-4fbc-a36a-40873077071e" providerId="ADAL" clId="{4416CD93-C74C-4F71-A36D-91F69882E755}" dt="2020-10-12T10:22:40.228" v="1772" actId="2696"/>
        <pc:sldMkLst>
          <pc:docMk/>
          <pc:sldMk cId="0" sldId="341"/>
        </pc:sldMkLst>
      </pc:sldChg>
      <pc:sldChg chg="del">
        <pc:chgData name="Sarah Brooking" userId="18cedcd5-ab48-4fbc-a36a-40873077071e" providerId="ADAL" clId="{4416CD93-C74C-4F71-A36D-91F69882E755}" dt="2020-10-12T10:22:42.996" v="1773" actId="2696"/>
        <pc:sldMkLst>
          <pc:docMk/>
          <pc:sldMk cId="0" sldId="342"/>
        </pc:sldMkLst>
      </pc:sldChg>
      <pc:sldChg chg="del">
        <pc:chgData name="Sarah Brooking" userId="18cedcd5-ab48-4fbc-a36a-40873077071e" providerId="ADAL" clId="{4416CD93-C74C-4F71-A36D-91F69882E755}" dt="2020-10-12T10:22:45.836" v="1774" actId="2696"/>
        <pc:sldMkLst>
          <pc:docMk/>
          <pc:sldMk cId="0" sldId="343"/>
        </pc:sldMkLst>
      </pc:sldChg>
      <pc:sldChg chg="modSp">
        <pc:chgData name="Sarah Brooking" userId="18cedcd5-ab48-4fbc-a36a-40873077071e" providerId="ADAL" clId="{4416CD93-C74C-4F71-A36D-91F69882E755}" dt="2020-10-12T09:28:34.970" v="54" actId="207"/>
        <pc:sldMkLst>
          <pc:docMk/>
          <pc:sldMk cId="0" sldId="344"/>
        </pc:sldMkLst>
        <pc:spChg chg="mod">
          <ac:chgData name="Sarah Brooking" userId="18cedcd5-ab48-4fbc-a36a-40873077071e" providerId="ADAL" clId="{4416CD93-C74C-4F71-A36D-91F69882E755}" dt="2020-10-12T09:27:33.127" v="1" actId="20577"/>
          <ac:spMkLst>
            <pc:docMk/>
            <pc:sldMk cId="0" sldId="344"/>
            <ac:spMk id="4" creationId="{538F052C-4B74-4F2B-9583-B2F0C1FDD6E0}"/>
          </ac:spMkLst>
        </pc:spChg>
        <pc:spChg chg="mod">
          <ac:chgData name="Sarah Brooking" userId="18cedcd5-ab48-4fbc-a36a-40873077071e" providerId="ADAL" clId="{4416CD93-C74C-4F71-A36D-91F69882E755}" dt="2020-10-12T09:28:34.970" v="54" actId="207"/>
          <ac:spMkLst>
            <pc:docMk/>
            <pc:sldMk cId="0" sldId="344"/>
            <ac:spMk id="99" creationId="{00000000-0000-0000-0000-000000000000}"/>
          </ac:spMkLst>
        </pc:spChg>
        <pc:spChg chg="mod">
          <ac:chgData name="Sarah Brooking" userId="18cedcd5-ab48-4fbc-a36a-40873077071e" providerId="ADAL" clId="{4416CD93-C74C-4F71-A36D-91F69882E755}" dt="2020-10-12T09:28:26.163" v="53" actId="20577"/>
          <ac:spMkLst>
            <pc:docMk/>
            <pc:sldMk cId="0" sldId="344"/>
            <ac:spMk id="100" creationId="{00000000-0000-0000-0000-000000000000}"/>
          </ac:spMkLst>
        </pc:spChg>
      </pc:sldChg>
      <pc:sldChg chg="delDesignElem">
        <pc:chgData name="Sarah Brooking" userId="18cedcd5-ab48-4fbc-a36a-40873077071e" providerId="ADAL" clId="{4416CD93-C74C-4F71-A36D-91F69882E755}" dt="2020-10-12T09:29:06.763" v="58"/>
        <pc:sldMkLst>
          <pc:docMk/>
          <pc:sldMk cId="0" sldId="345"/>
        </pc:sldMkLst>
      </pc:sldChg>
      <pc:sldChg chg="ord">
        <pc:chgData name="Sarah Brooking" userId="18cedcd5-ab48-4fbc-a36a-40873077071e" providerId="ADAL" clId="{4416CD93-C74C-4F71-A36D-91F69882E755}" dt="2020-10-12T09:35:21.917" v="172"/>
        <pc:sldMkLst>
          <pc:docMk/>
          <pc:sldMk cId="0" sldId="350"/>
        </pc:sldMkLst>
      </pc:sldChg>
      <pc:sldChg chg="delDesignElem">
        <pc:chgData name="Sarah Brooking" userId="18cedcd5-ab48-4fbc-a36a-40873077071e" providerId="ADAL" clId="{4416CD93-C74C-4F71-A36D-91F69882E755}" dt="2020-10-12T10:15:35.783" v="1670"/>
        <pc:sldMkLst>
          <pc:docMk/>
          <pc:sldMk cId="0" sldId="351"/>
        </pc:sldMkLst>
      </pc:sldChg>
      <pc:sldChg chg="modSp">
        <pc:chgData name="Sarah Brooking" userId="18cedcd5-ab48-4fbc-a36a-40873077071e" providerId="ADAL" clId="{4416CD93-C74C-4F71-A36D-91F69882E755}" dt="2020-10-12T10:21:23.617" v="1763" actId="255"/>
        <pc:sldMkLst>
          <pc:docMk/>
          <pc:sldMk cId="0" sldId="352"/>
        </pc:sldMkLst>
        <pc:spChg chg="mod">
          <ac:chgData name="Sarah Brooking" userId="18cedcd5-ab48-4fbc-a36a-40873077071e" providerId="ADAL" clId="{4416CD93-C74C-4F71-A36D-91F69882E755}" dt="2020-10-12T10:21:23.617" v="1763" actId="255"/>
          <ac:spMkLst>
            <pc:docMk/>
            <pc:sldMk cId="0" sldId="352"/>
            <ac:spMk id="449" creationId="{00000000-0000-0000-0000-000000000000}"/>
          </ac:spMkLst>
        </pc:spChg>
      </pc:sldChg>
      <pc:sldChg chg="modSp del">
        <pc:chgData name="Sarah Brooking" userId="18cedcd5-ab48-4fbc-a36a-40873077071e" providerId="ADAL" clId="{4416CD93-C74C-4F71-A36D-91F69882E755}" dt="2020-10-19T19:35:32.684" v="1786" actId="2696"/>
        <pc:sldMkLst>
          <pc:docMk/>
          <pc:sldMk cId="0" sldId="358"/>
        </pc:sldMkLst>
        <pc:graphicFrameChg chg="modGraphic">
          <ac:chgData name="Sarah Brooking" userId="18cedcd5-ab48-4fbc-a36a-40873077071e" providerId="ADAL" clId="{4416CD93-C74C-4F71-A36D-91F69882E755}" dt="2020-10-12T10:23:19.450" v="1785" actId="20577"/>
          <ac:graphicFrameMkLst>
            <pc:docMk/>
            <pc:sldMk cId="0" sldId="358"/>
            <ac:graphicFrameMk id="786" creationId="{00000000-0000-0000-0000-000000000000}"/>
          </ac:graphicFrameMkLst>
        </pc:graphicFrameChg>
      </pc:sldChg>
      <pc:sldChg chg="modSp">
        <pc:chgData name="Sarah Brooking" userId="18cedcd5-ab48-4fbc-a36a-40873077071e" providerId="ADAL" clId="{4416CD93-C74C-4F71-A36D-91F69882E755}" dt="2020-10-20T10:12:37.259" v="1787" actId="1076"/>
        <pc:sldMkLst>
          <pc:docMk/>
          <pc:sldMk cId="0" sldId="367"/>
        </pc:sldMkLst>
        <pc:picChg chg="mod">
          <ac:chgData name="Sarah Brooking" userId="18cedcd5-ab48-4fbc-a36a-40873077071e" providerId="ADAL" clId="{4416CD93-C74C-4F71-A36D-91F69882E755}" dt="2020-10-20T10:12:37.259" v="1787" actId="1076"/>
          <ac:picMkLst>
            <pc:docMk/>
            <pc:sldMk cId="0" sldId="367"/>
            <ac:picMk id="3" creationId="{74F8C00F-E379-41CE-87E7-D9F9DB9426AB}"/>
          </ac:picMkLst>
        </pc:picChg>
      </pc:sldChg>
      <pc:sldMasterChg chg="delSldLayout">
        <pc:chgData name="Sarah Brooking" userId="18cedcd5-ab48-4fbc-a36a-40873077071e" providerId="ADAL" clId="{4416CD93-C74C-4F71-A36D-91F69882E755}" dt="2020-10-12T10:22:45.851" v="1775" actId="2696"/>
        <pc:sldMasterMkLst>
          <pc:docMk/>
          <pc:sldMasterMk cId="2850386339" sldId="2147483693"/>
        </pc:sldMasterMkLst>
        <pc:sldLayoutChg chg="del">
          <pc:chgData name="Sarah Brooking" userId="18cedcd5-ab48-4fbc-a36a-40873077071e" providerId="ADAL" clId="{4416CD93-C74C-4F71-A36D-91F69882E755}" dt="2020-10-12T10:22:45.851" v="1775" actId="2696"/>
          <pc:sldLayoutMkLst>
            <pc:docMk/>
            <pc:sldMasterMk cId="2850386339" sldId="2147483693"/>
            <pc:sldLayoutMk cId="1698686700" sldId="2147483713"/>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gov.uk/government/publications/preventing-and-tackling-bullying" TargetMode="External"/><Relationship Id="rId2" Type="http://schemas.openxmlformats.org/officeDocument/2006/relationships/hyperlink" Target="https://www.gov.uk/government/publications/teaching-online-safety-in-schools" TargetMode="External"/><Relationship Id="rId1" Type="http://schemas.openxmlformats.org/officeDocument/2006/relationships/hyperlink" Target="https://www.gov.uk/government/publications/education-for-a-connected-world" TargetMode="External"/><Relationship Id="rId5" Type="http://schemas.openxmlformats.org/officeDocument/2006/relationships/hyperlink" Target="https://www.gov.uk/government/publications/digital-resilience-framework" TargetMode="External"/><Relationship Id="rId4" Type="http://schemas.openxmlformats.org/officeDocument/2006/relationships/hyperlink" Target="https://www.gov.uk/government/publications/keeping-children-safe-in-education--2"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gov.uk/government/publications/preventing-and-tackling-bullying" TargetMode="External"/><Relationship Id="rId2" Type="http://schemas.openxmlformats.org/officeDocument/2006/relationships/hyperlink" Target="https://www.gov.uk/government/publications/teaching-online-safety-in-schools" TargetMode="External"/><Relationship Id="rId1" Type="http://schemas.openxmlformats.org/officeDocument/2006/relationships/hyperlink" Target="https://www.gov.uk/government/publications/education-for-a-connected-world" TargetMode="External"/><Relationship Id="rId5" Type="http://schemas.openxmlformats.org/officeDocument/2006/relationships/hyperlink" Target="https://www.gov.uk/government/publications/digital-resilience-framework" TargetMode="External"/><Relationship Id="rId4" Type="http://schemas.openxmlformats.org/officeDocument/2006/relationships/hyperlink" Target="https://www.gov.uk/government/publications/keeping-children-safe-in-education--2"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EED92-B0BD-43CF-B399-8F35C0672C7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43873161-EA69-4557-9D2F-68FA7E5D8850}">
      <dgm:prSet/>
      <dgm:spPr/>
      <dgm:t>
        <a:bodyPr/>
        <a:lstStyle/>
        <a:p>
          <a:r>
            <a:rPr lang="en-GB" dirty="0"/>
            <a:t>Schools may also want to refer to the following related guidance when planning to teach this subject: </a:t>
          </a:r>
          <a:endParaRPr lang="en-US" dirty="0"/>
        </a:p>
      </dgm:t>
    </dgm:pt>
    <dgm:pt modelId="{89E60DB7-669C-44E3-A36A-95A69468181D}" type="parTrans" cxnId="{362EAE09-AF2E-437B-B785-753BE1692653}">
      <dgm:prSet/>
      <dgm:spPr/>
      <dgm:t>
        <a:bodyPr/>
        <a:lstStyle/>
        <a:p>
          <a:endParaRPr lang="en-US"/>
        </a:p>
      </dgm:t>
    </dgm:pt>
    <dgm:pt modelId="{6993F67F-3AF0-483A-AD1A-57F427DE4DD6}" type="sibTrans" cxnId="{362EAE09-AF2E-437B-B785-753BE1692653}">
      <dgm:prSet/>
      <dgm:spPr/>
      <dgm:t>
        <a:bodyPr/>
        <a:lstStyle/>
        <a:p>
          <a:endParaRPr lang="en-US"/>
        </a:p>
      </dgm:t>
    </dgm:pt>
    <dgm:pt modelId="{81764501-DFB4-42BA-B07B-FA8D387ED182}">
      <dgm:prSet/>
      <dgm:spPr/>
      <dgm:t>
        <a:bodyPr/>
        <a:lstStyle/>
        <a:p>
          <a:r>
            <a:rPr lang="en-GB" u="sng" dirty="0">
              <a:hlinkClick xmlns:r="http://schemas.openxmlformats.org/officeDocument/2006/relationships" r:id="rId1"/>
            </a:rPr>
            <a:t>Education for a connected world</a:t>
          </a:r>
          <a:r>
            <a:rPr lang="en-GB" dirty="0"/>
            <a:t>  </a:t>
          </a:r>
          <a:endParaRPr lang="en-US" dirty="0"/>
        </a:p>
      </dgm:t>
    </dgm:pt>
    <dgm:pt modelId="{CE5905E7-25DF-46F4-8AE3-01C5C97C6F3C}" type="parTrans" cxnId="{9D13E164-8B15-4691-8156-B71E296AA77A}">
      <dgm:prSet/>
      <dgm:spPr/>
      <dgm:t>
        <a:bodyPr/>
        <a:lstStyle/>
        <a:p>
          <a:endParaRPr lang="en-US"/>
        </a:p>
      </dgm:t>
    </dgm:pt>
    <dgm:pt modelId="{23FFDBD0-1085-4216-B4AF-FD181CD4D1C0}" type="sibTrans" cxnId="{9D13E164-8B15-4691-8156-B71E296AA77A}">
      <dgm:prSet/>
      <dgm:spPr/>
      <dgm:t>
        <a:bodyPr/>
        <a:lstStyle/>
        <a:p>
          <a:endParaRPr lang="en-US"/>
        </a:p>
      </dgm:t>
    </dgm:pt>
    <dgm:pt modelId="{CA4484D1-7790-466F-A0A1-D69AD1D8B7CC}">
      <dgm:prSet/>
      <dgm:spPr/>
      <dgm:t>
        <a:bodyPr/>
        <a:lstStyle/>
        <a:p>
          <a:r>
            <a:rPr lang="en-GB" u="sng" dirty="0">
              <a:hlinkClick xmlns:r="http://schemas.openxmlformats.org/officeDocument/2006/relationships" r:id="rId2"/>
            </a:rPr>
            <a:t>Teaching online safety in schools</a:t>
          </a:r>
          <a:r>
            <a:rPr lang="en-GB" dirty="0"/>
            <a:t> (RSHE-specific guidance)</a:t>
          </a:r>
          <a:endParaRPr lang="en-US" dirty="0"/>
        </a:p>
      </dgm:t>
    </dgm:pt>
    <dgm:pt modelId="{80FD1A34-B15B-4B30-9911-2B69F13CD3DD}" type="parTrans" cxnId="{C8C8179B-D33B-4FC7-82E8-12E8C7C907D7}">
      <dgm:prSet/>
      <dgm:spPr/>
      <dgm:t>
        <a:bodyPr/>
        <a:lstStyle/>
        <a:p>
          <a:endParaRPr lang="en-US"/>
        </a:p>
      </dgm:t>
    </dgm:pt>
    <dgm:pt modelId="{795F08B3-CE5E-4F3A-8AD2-94D7D2859370}" type="sibTrans" cxnId="{C8C8179B-D33B-4FC7-82E8-12E8C7C907D7}">
      <dgm:prSet/>
      <dgm:spPr/>
      <dgm:t>
        <a:bodyPr/>
        <a:lstStyle/>
        <a:p>
          <a:endParaRPr lang="en-US"/>
        </a:p>
      </dgm:t>
    </dgm:pt>
    <dgm:pt modelId="{0AA1442D-D2F9-4467-94A8-0DA38C90B3D5}">
      <dgm:prSet/>
      <dgm:spPr/>
      <dgm:t>
        <a:bodyPr/>
        <a:lstStyle/>
        <a:p>
          <a:r>
            <a:rPr lang="en-GB" u="sng" dirty="0">
              <a:hlinkClick xmlns:r="http://schemas.openxmlformats.org/officeDocument/2006/relationships" r:id="rId3"/>
            </a:rPr>
            <a:t>Guidance for schools on preventing and responding to bullying (including cyberbullying)</a:t>
          </a:r>
          <a:endParaRPr lang="en-US" dirty="0"/>
        </a:p>
      </dgm:t>
    </dgm:pt>
    <dgm:pt modelId="{2E85E09C-AD6C-40C6-8707-D7ABC65F5465}" type="parTrans" cxnId="{0F6D5746-179D-41EB-BA92-270F04CBDFFE}">
      <dgm:prSet/>
      <dgm:spPr/>
      <dgm:t>
        <a:bodyPr/>
        <a:lstStyle/>
        <a:p>
          <a:endParaRPr lang="en-US"/>
        </a:p>
      </dgm:t>
    </dgm:pt>
    <dgm:pt modelId="{C0578016-6663-46E5-80F1-E2EC7C113337}" type="sibTrans" cxnId="{0F6D5746-179D-41EB-BA92-270F04CBDFFE}">
      <dgm:prSet/>
      <dgm:spPr/>
      <dgm:t>
        <a:bodyPr/>
        <a:lstStyle/>
        <a:p>
          <a:endParaRPr lang="en-US"/>
        </a:p>
      </dgm:t>
    </dgm:pt>
    <dgm:pt modelId="{C87FC450-9B89-4FF1-B7DE-28FB3E97BA42}">
      <dgm:prSet/>
      <dgm:spPr/>
      <dgm:t>
        <a:bodyPr/>
        <a:lstStyle/>
        <a:p>
          <a:r>
            <a:rPr lang="en-GB" u="sng" dirty="0">
              <a:hlinkClick xmlns:r="http://schemas.openxmlformats.org/officeDocument/2006/relationships" r:id="rId4"/>
            </a:rPr>
            <a:t>Keeping children safe in education</a:t>
          </a:r>
          <a:endParaRPr lang="en-US" dirty="0"/>
        </a:p>
      </dgm:t>
    </dgm:pt>
    <dgm:pt modelId="{F0434E05-D944-4AA9-B5F0-EE92B7F3CF04}" type="parTrans" cxnId="{C73C64C0-ADD6-434E-8D26-C3C662FA2345}">
      <dgm:prSet/>
      <dgm:spPr/>
      <dgm:t>
        <a:bodyPr/>
        <a:lstStyle/>
        <a:p>
          <a:endParaRPr lang="en-US"/>
        </a:p>
      </dgm:t>
    </dgm:pt>
    <dgm:pt modelId="{601587E6-89F6-4A82-9105-51C341639A50}" type="sibTrans" cxnId="{C73C64C0-ADD6-434E-8D26-C3C662FA2345}">
      <dgm:prSet/>
      <dgm:spPr/>
      <dgm:t>
        <a:bodyPr/>
        <a:lstStyle/>
        <a:p>
          <a:endParaRPr lang="en-US"/>
        </a:p>
      </dgm:t>
    </dgm:pt>
    <dgm:pt modelId="{7C97412A-D360-4042-A7D1-05054793F9E4}">
      <dgm:prSet/>
      <dgm:spPr/>
      <dgm:t>
        <a:bodyPr/>
        <a:lstStyle/>
        <a:p>
          <a:r>
            <a:rPr lang="en-GB" u="sng" dirty="0">
              <a:hlinkClick xmlns:r="http://schemas.openxmlformats.org/officeDocument/2006/relationships" r:id="rId5"/>
            </a:rPr>
            <a:t>Digital resilience framework</a:t>
          </a:r>
          <a:endParaRPr lang="en-US" dirty="0"/>
        </a:p>
      </dgm:t>
    </dgm:pt>
    <dgm:pt modelId="{0DFF3E48-9DC8-451F-BC81-37937C921363}" type="parTrans" cxnId="{762BC5A7-3D6C-49E5-9883-26649653FB1A}">
      <dgm:prSet/>
      <dgm:spPr/>
      <dgm:t>
        <a:bodyPr/>
        <a:lstStyle/>
        <a:p>
          <a:endParaRPr lang="en-US"/>
        </a:p>
      </dgm:t>
    </dgm:pt>
    <dgm:pt modelId="{E17B0E65-1DBD-43D5-9702-FC1973778D11}" type="sibTrans" cxnId="{762BC5A7-3D6C-49E5-9883-26649653FB1A}">
      <dgm:prSet/>
      <dgm:spPr/>
      <dgm:t>
        <a:bodyPr/>
        <a:lstStyle/>
        <a:p>
          <a:endParaRPr lang="en-US"/>
        </a:p>
      </dgm:t>
    </dgm:pt>
    <dgm:pt modelId="{F04B538A-0F92-4CA5-9D01-E6DFFDECFCE1}" type="pres">
      <dgm:prSet presAssocID="{7D9EED92-B0BD-43CF-B399-8F35C0672C7B}" presName="diagram" presStyleCnt="0">
        <dgm:presLayoutVars>
          <dgm:dir/>
          <dgm:resizeHandles val="exact"/>
        </dgm:presLayoutVars>
      </dgm:prSet>
      <dgm:spPr/>
    </dgm:pt>
    <dgm:pt modelId="{2F6E2775-757A-478E-9DDE-1438E26E71EC}" type="pres">
      <dgm:prSet presAssocID="{43873161-EA69-4557-9D2F-68FA7E5D8850}" presName="node" presStyleLbl="node1" presStyleIdx="0" presStyleCnt="1">
        <dgm:presLayoutVars>
          <dgm:bulletEnabled val="1"/>
        </dgm:presLayoutVars>
      </dgm:prSet>
      <dgm:spPr/>
    </dgm:pt>
  </dgm:ptLst>
  <dgm:cxnLst>
    <dgm:cxn modelId="{362EAE09-AF2E-437B-B785-753BE1692653}" srcId="{7D9EED92-B0BD-43CF-B399-8F35C0672C7B}" destId="{43873161-EA69-4557-9D2F-68FA7E5D8850}" srcOrd="0" destOrd="0" parTransId="{89E60DB7-669C-44E3-A36A-95A69468181D}" sibTransId="{6993F67F-3AF0-483A-AD1A-57F427DE4DD6}"/>
    <dgm:cxn modelId="{F51D0026-F4A1-4100-ABFF-ECA00633C918}" type="presOf" srcId="{7C97412A-D360-4042-A7D1-05054793F9E4}" destId="{2F6E2775-757A-478E-9DDE-1438E26E71EC}" srcOrd="0" destOrd="5" presId="urn:microsoft.com/office/officeart/2005/8/layout/default"/>
    <dgm:cxn modelId="{2CF60133-070C-476C-AD55-FECA49633C98}" type="presOf" srcId="{81764501-DFB4-42BA-B07B-FA8D387ED182}" destId="{2F6E2775-757A-478E-9DDE-1438E26E71EC}" srcOrd="0" destOrd="1" presId="urn:microsoft.com/office/officeart/2005/8/layout/default"/>
    <dgm:cxn modelId="{B9AA9A38-6457-4F45-B720-F85BA0A6491D}" type="presOf" srcId="{0AA1442D-D2F9-4467-94A8-0DA38C90B3D5}" destId="{2F6E2775-757A-478E-9DDE-1438E26E71EC}" srcOrd="0" destOrd="3" presId="urn:microsoft.com/office/officeart/2005/8/layout/default"/>
    <dgm:cxn modelId="{9D13E164-8B15-4691-8156-B71E296AA77A}" srcId="{43873161-EA69-4557-9D2F-68FA7E5D8850}" destId="{81764501-DFB4-42BA-B07B-FA8D387ED182}" srcOrd="0" destOrd="0" parTransId="{CE5905E7-25DF-46F4-8AE3-01C5C97C6F3C}" sibTransId="{23FFDBD0-1085-4216-B4AF-FD181CD4D1C0}"/>
    <dgm:cxn modelId="{2A2CCB45-2E6C-4804-A459-47D436B54656}" type="presOf" srcId="{43873161-EA69-4557-9D2F-68FA7E5D8850}" destId="{2F6E2775-757A-478E-9DDE-1438E26E71EC}" srcOrd="0" destOrd="0" presId="urn:microsoft.com/office/officeart/2005/8/layout/default"/>
    <dgm:cxn modelId="{0F6D5746-179D-41EB-BA92-270F04CBDFFE}" srcId="{43873161-EA69-4557-9D2F-68FA7E5D8850}" destId="{0AA1442D-D2F9-4467-94A8-0DA38C90B3D5}" srcOrd="2" destOrd="0" parTransId="{2E85E09C-AD6C-40C6-8707-D7ABC65F5465}" sibTransId="{C0578016-6663-46E5-80F1-E2EC7C113337}"/>
    <dgm:cxn modelId="{B7CD3059-7186-4313-8331-4B403E07ECD6}" type="presOf" srcId="{7D9EED92-B0BD-43CF-B399-8F35C0672C7B}" destId="{F04B538A-0F92-4CA5-9D01-E6DFFDECFCE1}" srcOrd="0" destOrd="0" presId="urn:microsoft.com/office/officeart/2005/8/layout/default"/>
    <dgm:cxn modelId="{8ED46B95-8E00-4C31-8461-B0C411006066}" type="presOf" srcId="{CA4484D1-7790-466F-A0A1-D69AD1D8B7CC}" destId="{2F6E2775-757A-478E-9DDE-1438E26E71EC}" srcOrd="0" destOrd="2" presId="urn:microsoft.com/office/officeart/2005/8/layout/default"/>
    <dgm:cxn modelId="{C8C8179B-D33B-4FC7-82E8-12E8C7C907D7}" srcId="{43873161-EA69-4557-9D2F-68FA7E5D8850}" destId="{CA4484D1-7790-466F-A0A1-D69AD1D8B7CC}" srcOrd="1" destOrd="0" parTransId="{80FD1A34-B15B-4B30-9911-2B69F13CD3DD}" sibTransId="{795F08B3-CE5E-4F3A-8AD2-94D7D2859370}"/>
    <dgm:cxn modelId="{762BC5A7-3D6C-49E5-9883-26649653FB1A}" srcId="{43873161-EA69-4557-9D2F-68FA7E5D8850}" destId="{7C97412A-D360-4042-A7D1-05054793F9E4}" srcOrd="4" destOrd="0" parTransId="{0DFF3E48-9DC8-451F-BC81-37937C921363}" sibTransId="{E17B0E65-1DBD-43D5-9702-FC1973778D11}"/>
    <dgm:cxn modelId="{02EC95BF-259A-4024-B94E-BD825E8E68A3}" type="presOf" srcId="{C87FC450-9B89-4FF1-B7DE-28FB3E97BA42}" destId="{2F6E2775-757A-478E-9DDE-1438E26E71EC}" srcOrd="0" destOrd="4" presId="urn:microsoft.com/office/officeart/2005/8/layout/default"/>
    <dgm:cxn modelId="{C73C64C0-ADD6-434E-8D26-C3C662FA2345}" srcId="{43873161-EA69-4557-9D2F-68FA7E5D8850}" destId="{C87FC450-9B89-4FF1-B7DE-28FB3E97BA42}" srcOrd="3" destOrd="0" parTransId="{F0434E05-D944-4AA9-B5F0-EE92B7F3CF04}" sibTransId="{601587E6-89F6-4A82-9105-51C341639A50}"/>
    <dgm:cxn modelId="{9C74381F-DEDE-41A5-9076-B6979E062F02}" type="presParOf" srcId="{F04B538A-0F92-4CA5-9D01-E6DFFDECFCE1}" destId="{2F6E2775-757A-478E-9DDE-1438E26E71EC}"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093AC3-4822-4537-814E-5171C23B976D}"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95CF56A6-C520-4FFA-9F79-88A6779BA049}">
      <dgm:prSet/>
      <dgm:spPr/>
      <dgm:t>
        <a:bodyPr/>
        <a:lstStyle/>
        <a:p>
          <a:r>
            <a:rPr lang="en-US" dirty="0"/>
            <a:t>Teach</a:t>
          </a:r>
        </a:p>
      </dgm:t>
    </dgm:pt>
    <dgm:pt modelId="{03023F96-794A-4F71-9A3F-E79E0532A226}" type="parTrans" cxnId="{209E78C6-EB68-49DA-886C-7C20ED8AF1DE}">
      <dgm:prSet/>
      <dgm:spPr/>
      <dgm:t>
        <a:bodyPr/>
        <a:lstStyle/>
        <a:p>
          <a:endParaRPr lang="en-US"/>
        </a:p>
      </dgm:t>
    </dgm:pt>
    <dgm:pt modelId="{1D537FB5-D7FC-4F34-A650-AEF6E809FEEB}" type="sibTrans" cxnId="{209E78C6-EB68-49DA-886C-7C20ED8AF1DE}">
      <dgm:prSet/>
      <dgm:spPr/>
      <dgm:t>
        <a:bodyPr/>
        <a:lstStyle/>
        <a:p>
          <a:endParaRPr lang="en-US"/>
        </a:p>
      </dgm:t>
    </dgm:pt>
    <dgm:pt modelId="{155FC8F7-1B7C-46B1-8FEF-F7F9CE7E62E6}">
      <dgm:prSet/>
      <dgm:spPr/>
      <dgm:t>
        <a:bodyPr/>
        <a:lstStyle/>
        <a:p>
          <a:r>
            <a:rPr lang="en-US" dirty="0"/>
            <a:t>Teach that there is much content online that can have a positive impact on wellbeing, e.g. content that helps us: </a:t>
          </a:r>
        </a:p>
      </dgm:t>
    </dgm:pt>
    <dgm:pt modelId="{9ECA7448-762A-4883-9EEE-B7B395B2AA52}" type="parTrans" cxnId="{AD8A79C2-B7D6-4E48-B903-C6907492F67E}">
      <dgm:prSet/>
      <dgm:spPr/>
      <dgm:t>
        <a:bodyPr/>
        <a:lstStyle/>
        <a:p>
          <a:endParaRPr lang="en-US"/>
        </a:p>
      </dgm:t>
    </dgm:pt>
    <dgm:pt modelId="{914DFE78-3466-43B1-98A1-F6BE2F2C36BF}" type="sibTrans" cxnId="{AD8A79C2-B7D6-4E48-B903-C6907492F67E}">
      <dgm:prSet/>
      <dgm:spPr/>
      <dgm:t>
        <a:bodyPr/>
        <a:lstStyle/>
        <a:p>
          <a:endParaRPr lang="en-US"/>
        </a:p>
      </dgm:t>
    </dgm:pt>
    <dgm:pt modelId="{DCBAA1A5-F3F7-4C40-8822-0D803EA8C7FD}">
      <dgm:prSet/>
      <dgm:spPr/>
      <dgm:t>
        <a:bodyPr/>
        <a:lstStyle/>
        <a:p>
          <a:r>
            <a:rPr lang="en-US" dirty="0"/>
            <a:t>Learn or </a:t>
          </a:r>
          <a:r>
            <a:rPr lang="en-US" dirty="0" err="1"/>
            <a:t>practise</a:t>
          </a:r>
          <a:endParaRPr lang="en-US" dirty="0"/>
        </a:p>
      </dgm:t>
    </dgm:pt>
    <dgm:pt modelId="{4B38B38D-DB80-40C1-B4A0-97E95596477C}" type="parTrans" cxnId="{54140A08-6044-42E6-83BC-5992B77F3E39}">
      <dgm:prSet/>
      <dgm:spPr/>
      <dgm:t>
        <a:bodyPr/>
        <a:lstStyle/>
        <a:p>
          <a:endParaRPr lang="en-US"/>
        </a:p>
      </dgm:t>
    </dgm:pt>
    <dgm:pt modelId="{3FBFDB6B-4592-4022-93B8-8522A4D09DAF}" type="sibTrans" cxnId="{54140A08-6044-42E6-83BC-5992B77F3E39}">
      <dgm:prSet/>
      <dgm:spPr/>
      <dgm:t>
        <a:bodyPr/>
        <a:lstStyle/>
        <a:p>
          <a:endParaRPr lang="en-US"/>
        </a:p>
      </dgm:t>
    </dgm:pt>
    <dgm:pt modelId="{701068D9-4836-4915-A17E-18BEED74F03F}">
      <dgm:prSet/>
      <dgm:spPr/>
      <dgm:t>
        <a:bodyPr/>
        <a:lstStyle/>
        <a:p>
          <a:r>
            <a:rPr lang="en-US"/>
            <a:t>learn or practise new knowledge and skills</a:t>
          </a:r>
        </a:p>
      </dgm:t>
    </dgm:pt>
    <dgm:pt modelId="{60C47A22-9CAF-4618-A360-D7B5EBB1B24F}" type="parTrans" cxnId="{1559987C-5626-4B58-AC26-062549ACC1C8}">
      <dgm:prSet/>
      <dgm:spPr/>
      <dgm:t>
        <a:bodyPr/>
        <a:lstStyle/>
        <a:p>
          <a:endParaRPr lang="en-US"/>
        </a:p>
      </dgm:t>
    </dgm:pt>
    <dgm:pt modelId="{6BEE9FA0-F135-42F1-8BB3-55608C9C0CF7}" type="sibTrans" cxnId="{1559987C-5626-4B58-AC26-062549ACC1C8}">
      <dgm:prSet/>
      <dgm:spPr/>
      <dgm:t>
        <a:bodyPr/>
        <a:lstStyle/>
        <a:p>
          <a:endParaRPr lang="en-US"/>
        </a:p>
      </dgm:t>
    </dgm:pt>
    <dgm:pt modelId="{75BC61D2-8B0E-4BBA-A460-4BB8A6D1AC75}">
      <dgm:prSet/>
      <dgm:spPr/>
      <dgm:t>
        <a:bodyPr/>
        <a:lstStyle/>
        <a:p>
          <a:r>
            <a:rPr lang="en-US"/>
            <a:t>Research</a:t>
          </a:r>
        </a:p>
      </dgm:t>
    </dgm:pt>
    <dgm:pt modelId="{A7715C9D-C779-4D26-AFEC-F1F0DDDF531C}" type="parTrans" cxnId="{07CEEECC-33E6-4849-87E3-AEDDDCB477D6}">
      <dgm:prSet/>
      <dgm:spPr/>
      <dgm:t>
        <a:bodyPr/>
        <a:lstStyle/>
        <a:p>
          <a:endParaRPr lang="en-US"/>
        </a:p>
      </dgm:t>
    </dgm:pt>
    <dgm:pt modelId="{2AFA5256-9ADD-48CB-A9AA-9095B0D4EA28}" type="sibTrans" cxnId="{07CEEECC-33E6-4849-87E3-AEDDDCB477D6}">
      <dgm:prSet/>
      <dgm:spPr/>
      <dgm:t>
        <a:bodyPr/>
        <a:lstStyle/>
        <a:p>
          <a:endParaRPr lang="en-US"/>
        </a:p>
      </dgm:t>
    </dgm:pt>
    <dgm:pt modelId="{440C4C21-6732-4741-ACD2-E2F3BDD786BD}">
      <dgm:prSet/>
      <dgm:spPr/>
      <dgm:t>
        <a:bodyPr/>
        <a:lstStyle/>
        <a:p>
          <a:r>
            <a:rPr lang="en-US"/>
            <a:t>research answers to questions</a:t>
          </a:r>
        </a:p>
      </dgm:t>
    </dgm:pt>
    <dgm:pt modelId="{929FDEBC-2BFC-4CF9-A599-E10ADC8DAB77}" type="parTrans" cxnId="{6DCE13AC-194C-4877-99DE-A51B24ACDEDE}">
      <dgm:prSet/>
      <dgm:spPr/>
      <dgm:t>
        <a:bodyPr/>
        <a:lstStyle/>
        <a:p>
          <a:endParaRPr lang="en-US"/>
        </a:p>
      </dgm:t>
    </dgm:pt>
    <dgm:pt modelId="{D436F744-49E5-46EC-936C-6AB299ECCCF9}" type="sibTrans" cxnId="{6DCE13AC-194C-4877-99DE-A51B24ACDEDE}">
      <dgm:prSet/>
      <dgm:spPr/>
      <dgm:t>
        <a:bodyPr/>
        <a:lstStyle/>
        <a:p>
          <a:endParaRPr lang="en-US"/>
        </a:p>
      </dgm:t>
    </dgm:pt>
    <dgm:pt modelId="{979C0384-F4F9-42C6-B6DD-26D0A800E5B5}">
      <dgm:prSet custT="1"/>
      <dgm:spPr/>
      <dgm:t>
        <a:bodyPr/>
        <a:lstStyle/>
        <a:p>
          <a:r>
            <a:rPr lang="en-US" sz="1200" dirty="0"/>
            <a:t>Communicate</a:t>
          </a:r>
        </a:p>
      </dgm:t>
    </dgm:pt>
    <dgm:pt modelId="{EDFCD0D3-3B50-4B75-A535-4A75DDB20677}" type="parTrans" cxnId="{964214CE-7EB2-4E1A-B7D8-D27C57BEBA1F}">
      <dgm:prSet/>
      <dgm:spPr/>
      <dgm:t>
        <a:bodyPr/>
        <a:lstStyle/>
        <a:p>
          <a:endParaRPr lang="en-US"/>
        </a:p>
      </dgm:t>
    </dgm:pt>
    <dgm:pt modelId="{94C706B0-DBA2-4F86-91F6-795EA6DDECD3}" type="sibTrans" cxnId="{964214CE-7EB2-4E1A-B7D8-D27C57BEBA1F}">
      <dgm:prSet/>
      <dgm:spPr/>
      <dgm:t>
        <a:bodyPr/>
        <a:lstStyle/>
        <a:p>
          <a:endParaRPr lang="en-US"/>
        </a:p>
      </dgm:t>
    </dgm:pt>
    <dgm:pt modelId="{8D9E6FC9-47D5-438D-BB1D-573D19F8597F}">
      <dgm:prSet/>
      <dgm:spPr/>
      <dgm:t>
        <a:bodyPr/>
        <a:lstStyle/>
        <a:p>
          <a:r>
            <a:rPr lang="en-US"/>
            <a:t>communicate with friends and relatives</a:t>
          </a:r>
        </a:p>
      </dgm:t>
    </dgm:pt>
    <dgm:pt modelId="{A32BEC3D-088E-46C7-82AB-5B8770A23C3B}" type="parTrans" cxnId="{19D6E527-F1C2-4302-B9E2-EC06F64BE61F}">
      <dgm:prSet/>
      <dgm:spPr/>
      <dgm:t>
        <a:bodyPr/>
        <a:lstStyle/>
        <a:p>
          <a:endParaRPr lang="en-US"/>
        </a:p>
      </dgm:t>
    </dgm:pt>
    <dgm:pt modelId="{9A37ACC5-9713-4FCA-B05C-91432A46D0C4}" type="sibTrans" cxnId="{19D6E527-F1C2-4302-B9E2-EC06F64BE61F}">
      <dgm:prSet/>
      <dgm:spPr/>
      <dgm:t>
        <a:bodyPr/>
        <a:lstStyle/>
        <a:p>
          <a:endParaRPr lang="en-US"/>
        </a:p>
      </dgm:t>
    </dgm:pt>
    <dgm:pt modelId="{1C5DC5B1-A7C0-43CB-A4B2-477F2C463403}">
      <dgm:prSet/>
      <dgm:spPr/>
      <dgm:t>
        <a:bodyPr/>
        <a:lstStyle/>
        <a:p>
          <a:r>
            <a:rPr lang="en-US"/>
            <a:t>Enjoy</a:t>
          </a:r>
        </a:p>
      </dgm:t>
    </dgm:pt>
    <dgm:pt modelId="{64473D25-AB53-43B3-9322-B8E7A9ECFC60}" type="parTrans" cxnId="{50E975AF-7329-4D07-AF21-A3FDE77CA92C}">
      <dgm:prSet/>
      <dgm:spPr/>
      <dgm:t>
        <a:bodyPr/>
        <a:lstStyle/>
        <a:p>
          <a:endParaRPr lang="en-US"/>
        </a:p>
      </dgm:t>
    </dgm:pt>
    <dgm:pt modelId="{38D74AA4-6461-4CB5-90FB-B45C3BC94086}" type="sibTrans" cxnId="{50E975AF-7329-4D07-AF21-A3FDE77CA92C}">
      <dgm:prSet/>
      <dgm:spPr/>
      <dgm:t>
        <a:bodyPr/>
        <a:lstStyle/>
        <a:p>
          <a:endParaRPr lang="en-US"/>
        </a:p>
      </dgm:t>
    </dgm:pt>
    <dgm:pt modelId="{0A41B81E-2863-4D79-841B-BFD0556EA819}">
      <dgm:prSet/>
      <dgm:spPr/>
      <dgm:t>
        <a:bodyPr/>
        <a:lstStyle/>
        <a:p>
          <a:r>
            <a:rPr lang="en-US"/>
            <a:t>enjoy free time, e.g. games and puzzles</a:t>
          </a:r>
        </a:p>
      </dgm:t>
    </dgm:pt>
    <dgm:pt modelId="{BF53F9E2-D394-4917-84AE-E39573C2E15F}" type="parTrans" cxnId="{60B81D33-8401-4558-AB7E-579BF2812729}">
      <dgm:prSet/>
      <dgm:spPr/>
      <dgm:t>
        <a:bodyPr/>
        <a:lstStyle/>
        <a:p>
          <a:endParaRPr lang="en-US"/>
        </a:p>
      </dgm:t>
    </dgm:pt>
    <dgm:pt modelId="{8F307BCF-7F0C-4005-91F8-4F0A65C87FFD}" type="sibTrans" cxnId="{60B81D33-8401-4558-AB7E-579BF2812729}">
      <dgm:prSet/>
      <dgm:spPr/>
      <dgm:t>
        <a:bodyPr/>
        <a:lstStyle/>
        <a:p>
          <a:endParaRPr lang="en-US"/>
        </a:p>
      </dgm:t>
    </dgm:pt>
    <dgm:pt modelId="{822075DA-2472-4C67-AC13-D7EB15FEC421}">
      <dgm:prSet/>
      <dgm:spPr/>
      <dgm:t>
        <a:bodyPr/>
        <a:lstStyle/>
        <a:p>
          <a:r>
            <a:rPr lang="en-US"/>
            <a:t>Get</a:t>
          </a:r>
        </a:p>
      </dgm:t>
    </dgm:pt>
    <dgm:pt modelId="{BC88C851-0209-4437-8BBE-34568870B379}" type="parTrans" cxnId="{6C9C4EF5-C66D-4C8B-BFC4-E6AF6BA44617}">
      <dgm:prSet/>
      <dgm:spPr/>
      <dgm:t>
        <a:bodyPr/>
        <a:lstStyle/>
        <a:p>
          <a:endParaRPr lang="en-US"/>
        </a:p>
      </dgm:t>
    </dgm:pt>
    <dgm:pt modelId="{CBC0CD45-09F2-4EDF-9595-2B6C320C40C8}" type="sibTrans" cxnId="{6C9C4EF5-C66D-4C8B-BFC4-E6AF6BA44617}">
      <dgm:prSet/>
      <dgm:spPr/>
      <dgm:t>
        <a:bodyPr/>
        <a:lstStyle/>
        <a:p>
          <a:endParaRPr lang="en-US"/>
        </a:p>
      </dgm:t>
    </dgm:pt>
    <dgm:pt modelId="{2F2DB1DC-705D-431C-ADDE-2A47C07E6AF4}">
      <dgm:prSet/>
      <dgm:spPr/>
      <dgm:t>
        <a:bodyPr/>
        <a:lstStyle/>
        <a:p>
          <a:r>
            <a:rPr lang="en-US"/>
            <a:t>get advice and support from specialist organisations</a:t>
          </a:r>
        </a:p>
      </dgm:t>
    </dgm:pt>
    <dgm:pt modelId="{DB4E49FC-1D55-481E-9E83-71F8F13989AC}" type="parTrans" cxnId="{574F573C-071B-44CB-871A-B1999DAF8EC0}">
      <dgm:prSet/>
      <dgm:spPr/>
      <dgm:t>
        <a:bodyPr/>
        <a:lstStyle/>
        <a:p>
          <a:endParaRPr lang="en-US"/>
        </a:p>
      </dgm:t>
    </dgm:pt>
    <dgm:pt modelId="{CAE48EBC-F20B-4A6E-8222-39806CB60E32}" type="sibTrans" cxnId="{574F573C-071B-44CB-871A-B1999DAF8EC0}">
      <dgm:prSet/>
      <dgm:spPr/>
      <dgm:t>
        <a:bodyPr/>
        <a:lstStyle/>
        <a:p>
          <a:endParaRPr lang="en-US"/>
        </a:p>
      </dgm:t>
    </dgm:pt>
    <dgm:pt modelId="{212C8961-1E5D-4B16-9709-F3DEEEB35EA5}" type="pres">
      <dgm:prSet presAssocID="{FA093AC3-4822-4537-814E-5171C23B976D}" presName="Name0" presStyleCnt="0">
        <dgm:presLayoutVars>
          <dgm:dir/>
          <dgm:animLvl val="lvl"/>
          <dgm:resizeHandles val="exact"/>
        </dgm:presLayoutVars>
      </dgm:prSet>
      <dgm:spPr/>
    </dgm:pt>
    <dgm:pt modelId="{11F6E220-28E0-4FC6-BF31-ACB2FCD62B40}" type="pres">
      <dgm:prSet presAssocID="{95CF56A6-C520-4FFA-9F79-88A6779BA049}" presName="linNode" presStyleCnt="0"/>
      <dgm:spPr/>
    </dgm:pt>
    <dgm:pt modelId="{046891FD-36D6-404F-AC96-4CB8127FCD84}" type="pres">
      <dgm:prSet presAssocID="{95CF56A6-C520-4FFA-9F79-88A6779BA049}" presName="parentText" presStyleLbl="solidFgAcc1" presStyleIdx="0" presStyleCnt="6">
        <dgm:presLayoutVars>
          <dgm:chMax val="1"/>
          <dgm:bulletEnabled/>
        </dgm:presLayoutVars>
      </dgm:prSet>
      <dgm:spPr/>
    </dgm:pt>
    <dgm:pt modelId="{C8666F2D-E88E-4F72-BAD9-99F79C9B7E60}" type="pres">
      <dgm:prSet presAssocID="{95CF56A6-C520-4FFA-9F79-88A6779BA049}" presName="descendantText" presStyleLbl="alignNode1" presStyleIdx="0" presStyleCnt="6">
        <dgm:presLayoutVars>
          <dgm:bulletEnabled/>
        </dgm:presLayoutVars>
      </dgm:prSet>
      <dgm:spPr/>
    </dgm:pt>
    <dgm:pt modelId="{49F38F4A-79CE-4A52-9470-91B91FBAE8E5}" type="pres">
      <dgm:prSet presAssocID="{1D537FB5-D7FC-4F34-A650-AEF6E809FEEB}" presName="sp" presStyleCnt="0"/>
      <dgm:spPr/>
    </dgm:pt>
    <dgm:pt modelId="{CAB21A73-EC57-4FDD-85A8-E18336CC7793}" type="pres">
      <dgm:prSet presAssocID="{DCBAA1A5-F3F7-4C40-8822-0D803EA8C7FD}" presName="linNode" presStyleCnt="0"/>
      <dgm:spPr/>
    </dgm:pt>
    <dgm:pt modelId="{6C8ECA11-1693-457A-9A66-574B21D686DD}" type="pres">
      <dgm:prSet presAssocID="{DCBAA1A5-F3F7-4C40-8822-0D803EA8C7FD}" presName="parentText" presStyleLbl="solidFgAcc1" presStyleIdx="1" presStyleCnt="6">
        <dgm:presLayoutVars>
          <dgm:chMax val="1"/>
          <dgm:bulletEnabled/>
        </dgm:presLayoutVars>
      </dgm:prSet>
      <dgm:spPr/>
    </dgm:pt>
    <dgm:pt modelId="{5AA8BF5D-FC39-4AC9-BC13-264E287B5DB7}" type="pres">
      <dgm:prSet presAssocID="{DCBAA1A5-F3F7-4C40-8822-0D803EA8C7FD}" presName="descendantText" presStyleLbl="alignNode1" presStyleIdx="1" presStyleCnt="6">
        <dgm:presLayoutVars>
          <dgm:bulletEnabled/>
        </dgm:presLayoutVars>
      </dgm:prSet>
      <dgm:spPr/>
    </dgm:pt>
    <dgm:pt modelId="{A5E4F0CE-45D5-4EE1-B15B-DA7E32A7C76F}" type="pres">
      <dgm:prSet presAssocID="{3FBFDB6B-4592-4022-93B8-8522A4D09DAF}" presName="sp" presStyleCnt="0"/>
      <dgm:spPr/>
    </dgm:pt>
    <dgm:pt modelId="{45BC1998-E392-420E-9091-C274A9D30541}" type="pres">
      <dgm:prSet presAssocID="{75BC61D2-8B0E-4BBA-A460-4BB8A6D1AC75}" presName="linNode" presStyleCnt="0"/>
      <dgm:spPr/>
    </dgm:pt>
    <dgm:pt modelId="{FD2EE387-680F-4ECC-9B80-330945025B2B}" type="pres">
      <dgm:prSet presAssocID="{75BC61D2-8B0E-4BBA-A460-4BB8A6D1AC75}" presName="parentText" presStyleLbl="solidFgAcc1" presStyleIdx="2" presStyleCnt="6">
        <dgm:presLayoutVars>
          <dgm:chMax val="1"/>
          <dgm:bulletEnabled/>
        </dgm:presLayoutVars>
      </dgm:prSet>
      <dgm:spPr/>
    </dgm:pt>
    <dgm:pt modelId="{EBE6CEAC-86D2-44B6-954E-641C1868734B}" type="pres">
      <dgm:prSet presAssocID="{75BC61D2-8B0E-4BBA-A460-4BB8A6D1AC75}" presName="descendantText" presStyleLbl="alignNode1" presStyleIdx="2" presStyleCnt="6">
        <dgm:presLayoutVars>
          <dgm:bulletEnabled/>
        </dgm:presLayoutVars>
      </dgm:prSet>
      <dgm:spPr/>
    </dgm:pt>
    <dgm:pt modelId="{9360DD81-A623-473D-82C2-0AD2802F6F0B}" type="pres">
      <dgm:prSet presAssocID="{2AFA5256-9ADD-48CB-A9AA-9095B0D4EA28}" presName="sp" presStyleCnt="0"/>
      <dgm:spPr/>
    </dgm:pt>
    <dgm:pt modelId="{23A1AC1D-E53F-4778-ABE0-2970145C6DB6}" type="pres">
      <dgm:prSet presAssocID="{979C0384-F4F9-42C6-B6DD-26D0A800E5B5}" presName="linNode" presStyleCnt="0"/>
      <dgm:spPr/>
    </dgm:pt>
    <dgm:pt modelId="{0FD9322E-C897-40BA-A2AF-329298766799}" type="pres">
      <dgm:prSet presAssocID="{979C0384-F4F9-42C6-B6DD-26D0A800E5B5}" presName="parentText" presStyleLbl="solidFgAcc1" presStyleIdx="3" presStyleCnt="6">
        <dgm:presLayoutVars>
          <dgm:chMax val="1"/>
          <dgm:bulletEnabled/>
        </dgm:presLayoutVars>
      </dgm:prSet>
      <dgm:spPr/>
    </dgm:pt>
    <dgm:pt modelId="{7B081734-2BD0-4A75-AEB9-C28CFE177D33}" type="pres">
      <dgm:prSet presAssocID="{979C0384-F4F9-42C6-B6DD-26D0A800E5B5}" presName="descendantText" presStyleLbl="alignNode1" presStyleIdx="3" presStyleCnt="6">
        <dgm:presLayoutVars>
          <dgm:bulletEnabled/>
        </dgm:presLayoutVars>
      </dgm:prSet>
      <dgm:spPr/>
    </dgm:pt>
    <dgm:pt modelId="{FBD8A8FE-A057-4436-A6F6-CB555DC108B7}" type="pres">
      <dgm:prSet presAssocID="{94C706B0-DBA2-4F86-91F6-795EA6DDECD3}" presName="sp" presStyleCnt="0"/>
      <dgm:spPr/>
    </dgm:pt>
    <dgm:pt modelId="{82A5D06A-596F-4AD2-AE52-E9E6B048E0D4}" type="pres">
      <dgm:prSet presAssocID="{1C5DC5B1-A7C0-43CB-A4B2-477F2C463403}" presName="linNode" presStyleCnt="0"/>
      <dgm:spPr/>
    </dgm:pt>
    <dgm:pt modelId="{C4EE18AC-D274-44D7-B2B0-C0A8342BFE8B}" type="pres">
      <dgm:prSet presAssocID="{1C5DC5B1-A7C0-43CB-A4B2-477F2C463403}" presName="parentText" presStyleLbl="solidFgAcc1" presStyleIdx="4" presStyleCnt="6">
        <dgm:presLayoutVars>
          <dgm:chMax val="1"/>
          <dgm:bulletEnabled/>
        </dgm:presLayoutVars>
      </dgm:prSet>
      <dgm:spPr/>
    </dgm:pt>
    <dgm:pt modelId="{B9572B87-D75A-40CB-9619-C131BC7D8368}" type="pres">
      <dgm:prSet presAssocID="{1C5DC5B1-A7C0-43CB-A4B2-477F2C463403}" presName="descendantText" presStyleLbl="alignNode1" presStyleIdx="4" presStyleCnt="6">
        <dgm:presLayoutVars>
          <dgm:bulletEnabled/>
        </dgm:presLayoutVars>
      </dgm:prSet>
      <dgm:spPr/>
    </dgm:pt>
    <dgm:pt modelId="{284B0B5E-16F1-42B1-86C1-47FA4F29ED5D}" type="pres">
      <dgm:prSet presAssocID="{38D74AA4-6461-4CB5-90FB-B45C3BC94086}" presName="sp" presStyleCnt="0"/>
      <dgm:spPr/>
    </dgm:pt>
    <dgm:pt modelId="{CAB8459E-439C-41EF-9901-993469875947}" type="pres">
      <dgm:prSet presAssocID="{822075DA-2472-4C67-AC13-D7EB15FEC421}" presName="linNode" presStyleCnt="0"/>
      <dgm:spPr/>
    </dgm:pt>
    <dgm:pt modelId="{91957ED5-7351-4BDB-809A-D5ED2524A2CB}" type="pres">
      <dgm:prSet presAssocID="{822075DA-2472-4C67-AC13-D7EB15FEC421}" presName="parentText" presStyleLbl="solidFgAcc1" presStyleIdx="5" presStyleCnt="6">
        <dgm:presLayoutVars>
          <dgm:chMax val="1"/>
          <dgm:bulletEnabled/>
        </dgm:presLayoutVars>
      </dgm:prSet>
      <dgm:spPr/>
    </dgm:pt>
    <dgm:pt modelId="{FBC9AE02-089F-4D7D-ABAA-8FE053AA92AA}" type="pres">
      <dgm:prSet presAssocID="{822075DA-2472-4C67-AC13-D7EB15FEC421}" presName="descendantText" presStyleLbl="alignNode1" presStyleIdx="5" presStyleCnt="6">
        <dgm:presLayoutVars>
          <dgm:bulletEnabled/>
        </dgm:presLayoutVars>
      </dgm:prSet>
      <dgm:spPr/>
    </dgm:pt>
  </dgm:ptLst>
  <dgm:cxnLst>
    <dgm:cxn modelId="{A96C6407-182D-4840-8928-C602EDBBA657}" type="presOf" srcId="{75BC61D2-8B0E-4BBA-A460-4BB8A6D1AC75}" destId="{FD2EE387-680F-4ECC-9B80-330945025B2B}" srcOrd="0" destOrd="0" presId="urn:microsoft.com/office/officeart/2016/7/layout/VerticalHollowActionList"/>
    <dgm:cxn modelId="{54140A08-6044-42E6-83BC-5992B77F3E39}" srcId="{FA093AC3-4822-4537-814E-5171C23B976D}" destId="{DCBAA1A5-F3F7-4C40-8822-0D803EA8C7FD}" srcOrd="1" destOrd="0" parTransId="{4B38B38D-DB80-40C1-B4A0-97E95596477C}" sibTransId="{3FBFDB6B-4592-4022-93B8-8522A4D09DAF}"/>
    <dgm:cxn modelId="{797DC208-0172-4255-80FF-6C237AE3C687}" type="presOf" srcId="{FA093AC3-4822-4537-814E-5171C23B976D}" destId="{212C8961-1E5D-4B16-9709-F3DEEEB35EA5}" srcOrd="0" destOrd="0" presId="urn:microsoft.com/office/officeart/2016/7/layout/VerticalHollowActionList"/>
    <dgm:cxn modelId="{19D6E527-F1C2-4302-B9E2-EC06F64BE61F}" srcId="{979C0384-F4F9-42C6-B6DD-26D0A800E5B5}" destId="{8D9E6FC9-47D5-438D-BB1D-573D19F8597F}" srcOrd="0" destOrd="0" parTransId="{A32BEC3D-088E-46C7-82AB-5B8770A23C3B}" sibTransId="{9A37ACC5-9713-4FCA-B05C-91432A46D0C4}"/>
    <dgm:cxn modelId="{CADC8D2B-AA81-4EEB-9F3F-A7C12723E4D4}" type="presOf" srcId="{701068D9-4836-4915-A17E-18BEED74F03F}" destId="{5AA8BF5D-FC39-4AC9-BC13-264E287B5DB7}" srcOrd="0" destOrd="0" presId="urn:microsoft.com/office/officeart/2016/7/layout/VerticalHollowActionList"/>
    <dgm:cxn modelId="{5DE68E30-B78E-43DE-81FC-FC7D9DBF8929}" type="presOf" srcId="{2F2DB1DC-705D-431C-ADDE-2A47C07E6AF4}" destId="{FBC9AE02-089F-4D7D-ABAA-8FE053AA92AA}" srcOrd="0" destOrd="0" presId="urn:microsoft.com/office/officeart/2016/7/layout/VerticalHollowActionList"/>
    <dgm:cxn modelId="{60B81D33-8401-4558-AB7E-579BF2812729}" srcId="{1C5DC5B1-A7C0-43CB-A4B2-477F2C463403}" destId="{0A41B81E-2863-4D79-841B-BFD0556EA819}" srcOrd="0" destOrd="0" parTransId="{BF53F9E2-D394-4917-84AE-E39573C2E15F}" sibTransId="{8F307BCF-7F0C-4005-91F8-4F0A65C87FFD}"/>
    <dgm:cxn modelId="{574F573C-071B-44CB-871A-B1999DAF8EC0}" srcId="{822075DA-2472-4C67-AC13-D7EB15FEC421}" destId="{2F2DB1DC-705D-431C-ADDE-2A47C07E6AF4}" srcOrd="0" destOrd="0" parTransId="{DB4E49FC-1D55-481E-9E83-71F8F13989AC}" sibTransId="{CAE48EBC-F20B-4A6E-8222-39806CB60E32}"/>
    <dgm:cxn modelId="{235FDC3F-F3DE-41F7-8033-19B7074A5E05}" type="presOf" srcId="{DCBAA1A5-F3F7-4C40-8822-0D803EA8C7FD}" destId="{6C8ECA11-1693-457A-9A66-574B21D686DD}" srcOrd="0" destOrd="0" presId="urn:microsoft.com/office/officeart/2016/7/layout/VerticalHollowActionList"/>
    <dgm:cxn modelId="{6B093A76-D0A7-4B44-957C-FD3A70A4B979}" type="presOf" srcId="{440C4C21-6732-4741-ACD2-E2F3BDD786BD}" destId="{EBE6CEAC-86D2-44B6-954E-641C1868734B}" srcOrd="0" destOrd="0" presId="urn:microsoft.com/office/officeart/2016/7/layout/VerticalHollowActionList"/>
    <dgm:cxn modelId="{1559987C-5626-4B58-AC26-062549ACC1C8}" srcId="{DCBAA1A5-F3F7-4C40-8822-0D803EA8C7FD}" destId="{701068D9-4836-4915-A17E-18BEED74F03F}" srcOrd="0" destOrd="0" parTransId="{60C47A22-9CAF-4618-A360-D7B5EBB1B24F}" sibTransId="{6BEE9FA0-F135-42F1-8BB3-55608C9C0CF7}"/>
    <dgm:cxn modelId="{724B7083-5EDF-434E-82BB-1B93FE7BB6B6}" type="presOf" srcId="{822075DA-2472-4C67-AC13-D7EB15FEC421}" destId="{91957ED5-7351-4BDB-809A-D5ED2524A2CB}" srcOrd="0" destOrd="0" presId="urn:microsoft.com/office/officeart/2016/7/layout/VerticalHollowActionList"/>
    <dgm:cxn modelId="{56E33E95-F57A-4437-BAD4-3108FD4E0680}" type="presOf" srcId="{0A41B81E-2863-4D79-841B-BFD0556EA819}" destId="{B9572B87-D75A-40CB-9619-C131BC7D8368}" srcOrd="0" destOrd="0" presId="urn:microsoft.com/office/officeart/2016/7/layout/VerticalHollowActionList"/>
    <dgm:cxn modelId="{9805AAA7-F6F6-4114-8DDD-AD35FFF03A8D}" type="presOf" srcId="{1C5DC5B1-A7C0-43CB-A4B2-477F2C463403}" destId="{C4EE18AC-D274-44D7-B2B0-C0A8342BFE8B}" srcOrd="0" destOrd="0" presId="urn:microsoft.com/office/officeart/2016/7/layout/VerticalHollowActionList"/>
    <dgm:cxn modelId="{6DCE13AC-194C-4877-99DE-A51B24ACDEDE}" srcId="{75BC61D2-8B0E-4BBA-A460-4BB8A6D1AC75}" destId="{440C4C21-6732-4741-ACD2-E2F3BDD786BD}" srcOrd="0" destOrd="0" parTransId="{929FDEBC-2BFC-4CF9-A599-E10ADC8DAB77}" sibTransId="{D436F744-49E5-46EC-936C-6AB299ECCCF9}"/>
    <dgm:cxn modelId="{9A8926AD-2267-41E9-9DA0-8BB77FB94778}" type="presOf" srcId="{8D9E6FC9-47D5-438D-BB1D-573D19F8597F}" destId="{7B081734-2BD0-4A75-AEB9-C28CFE177D33}" srcOrd="0" destOrd="0" presId="urn:microsoft.com/office/officeart/2016/7/layout/VerticalHollowActionList"/>
    <dgm:cxn modelId="{50E975AF-7329-4D07-AF21-A3FDE77CA92C}" srcId="{FA093AC3-4822-4537-814E-5171C23B976D}" destId="{1C5DC5B1-A7C0-43CB-A4B2-477F2C463403}" srcOrd="4" destOrd="0" parTransId="{64473D25-AB53-43B3-9322-B8E7A9ECFC60}" sibTransId="{38D74AA4-6461-4CB5-90FB-B45C3BC94086}"/>
    <dgm:cxn modelId="{AD8A79C2-B7D6-4E48-B903-C6907492F67E}" srcId="{95CF56A6-C520-4FFA-9F79-88A6779BA049}" destId="{155FC8F7-1B7C-46B1-8FEF-F7F9CE7E62E6}" srcOrd="0" destOrd="0" parTransId="{9ECA7448-762A-4883-9EEE-B7B395B2AA52}" sibTransId="{914DFE78-3466-43B1-98A1-F6BE2F2C36BF}"/>
    <dgm:cxn modelId="{209E78C6-EB68-49DA-886C-7C20ED8AF1DE}" srcId="{FA093AC3-4822-4537-814E-5171C23B976D}" destId="{95CF56A6-C520-4FFA-9F79-88A6779BA049}" srcOrd="0" destOrd="0" parTransId="{03023F96-794A-4F71-9A3F-E79E0532A226}" sibTransId="{1D537FB5-D7FC-4F34-A650-AEF6E809FEEB}"/>
    <dgm:cxn modelId="{222FFBC8-5E9D-483F-814D-0A19B34F1DD9}" type="presOf" srcId="{95CF56A6-C520-4FFA-9F79-88A6779BA049}" destId="{046891FD-36D6-404F-AC96-4CB8127FCD84}" srcOrd="0" destOrd="0" presId="urn:microsoft.com/office/officeart/2016/7/layout/VerticalHollowActionList"/>
    <dgm:cxn modelId="{63B816CB-8458-494B-AEC7-A5D048B2A656}" type="presOf" srcId="{979C0384-F4F9-42C6-B6DD-26D0A800E5B5}" destId="{0FD9322E-C897-40BA-A2AF-329298766799}" srcOrd="0" destOrd="0" presId="urn:microsoft.com/office/officeart/2016/7/layout/VerticalHollowActionList"/>
    <dgm:cxn modelId="{07CEEECC-33E6-4849-87E3-AEDDDCB477D6}" srcId="{FA093AC3-4822-4537-814E-5171C23B976D}" destId="{75BC61D2-8B0E-4BBA-A460-4BB8A6D1AC75}" srcOrd="2" destOrd="0" parTransId="{A7715C9D-C779-4D26-AFEC-F1F0DDDF531C}" sibTransId="{2AFA5256-9ADD-48CB-A9AA-9095B0D4EA28}"/>
    <dgm:cxn modelId="{964214CE-7EB2-4E1A-B7D8-D27C57BEBA1F}" srcId="{FA093AC3-4822-4537-814E-5171C23B976D}" destId="{979C0384-F4F9-42C6-B6DD-26D0A800E5B5}" srcOrd="3" destOrd="0" parTransId="{EDFCD0D3-3B50-4B75-A535-4A75DDB20677}" sibTransId="{94C706B0-DBA2-4F86-91F6-795EA6DDECD3}"/>
    <dgm:cxn modelId="{6C9C4EF5-C66D-4C8B-BFC4-E6AF6BA44617}" srcId="{FA093AC3-4822-4537-814E-5171C23B976D}" destId="{822075DA-2472-4C67-AC13-D7EB15FEC421}" srcOrd="5" destOrd="0" parTransId="{BC88C851-0209-4437-8BBE-34568870B379}" sibTransId="{CBC0CD45-09F2-4EDF-9595-2B6C320C40C8}"/>
    <dgm:cxn modelId="{B17441FD-078F-4F52-8625-42E26A994B36}" type="presOf" srcId="{155FC8F7-1B7C-46B1-8FEF-F7F9CE7E62E6}" destId="{C8666F2D-E88E-4F72-BAD9-99F79C9B7E60}" srcOrd="0" destOrd="0" presId="urn:microsoft.com/office/officeart/2016/7/layout/VerticalHollowActionList"/>
    <dgm:cxn modelId="{5A23E5B6-C431-42D4-A9A1-FBBDE712DC4F}" type="presParOf" srcId="{212C8961-1E5D-4B16-9709-F3DEEEB35EA5}" destId="{11F6E220-28E0-4FC6-BF31-ACB2FCD62B40}" srcOrd="0" destOrd="0" presId="urn:microsoft.com/office/officeart/2016/7/layout/VerticalHollowActionList"/>
    <dgm:cxn modelId="{5DFAFEF6-DD17-44EA-8A5C-C39BBEFA10D1}" type="presParOf" srcId="{11F6E220-28E0-4FC6-BF31-ACB2FCD62B40}" destId="{046891FD-36D6-404F-AC96-4CB8127FCD84}" srcOrd="0" destOrd="0" presId="urn:microsoft.com/office/officeart/2016/7/layout/VerticalHollowActionList"/>
    <dgm:cxn modelId="{2CB918B3-D36B-4977-AA59-2EA96674325C}" type="presParOf" srcId="{11F6E220-28E0-4FC6-BF31-ACB2FCD62B40}" destId="{C8666F2D-E88E-4F72-BAD9-99F79C9B7E60}" srcOrd="1" destOrd="0" presId="urn:microsoft.com/office/officeart/2016/7/layout/VerticalHollowActionList"/>
    <dgm:cxn modelId="{4FE38F6C-3837-4445-A057-EC722B1C588E}" type="presParOf" srcId="{212C8961-1E5D-4B16-9709-F3DEEEB35EA5}" destId="{49F38F4A-79CE-4A52-9470-91B91FBAE8E5}" srcOrd="1" destOrd="0" presId="urn:microsoft.com/office/officeart/2016/7/layout/VerticalHollowActionList"/>
    <dgm:cxn modelId="{C68E048F-104D-4AED-94CB-86CDF1C597CF}" type="presParOf" srcId="{212C8961-1E5D-4B16-9709-F3DEEEB35EA5}" destId="{CAB21A73-EC57-4FDD-85A8-E18336CC7793}" srcOrd="2" destOrd="0" presId="urn:microsoft.com/office/officeart/2016/7/layout/VerticalHollowActionList"/>
    <dgm:cxn modelId="{48377C29-0E7C-475B-8445-8F23948116E9}" type="presParOf" srcId="{CAB21A73-EC57-4FDD-85A8-E18336CC7793}" destId="{6C8ECA11-1693-457A-9A66-574B21D686DD}" srcOrd="0" destOrd="0" presId="urn:microsoft.com/office/officeart/2016/7/layout/VerticalHollowActionList"/>
    <dgm:cxn modelId="{8070C188-E90C-4C77-A116-DA4EDF2629AE}" type="presParOf" srcId="{CAB21A73-EC57-4FDD-85A8-E18336CC7793}" destId="{5AA8BF5D-FC39-4AC9-BC13-264E287B5DB7}" srcOrd="1" destOrd="0" presId="urn:microsoft.com/office/officeart/2016/7/layout/VerticalHollowActionList"/>
    <dgm:cxn modelId="{C686A51E-7CCB-4575-9BBD-D7232C0D062D}" type="presParOf" srcId="{212C8961-1E5D-4B16-9709-F3DEEEB35EA5}" destId="{A5E4F0CE-45D5-4EE1-B15B-DA7E32A7C76F}" srcOrd="3" destOrd="0" presId="urn:microsoft.com/office/officeart/2016/7/layout/VerticalHollowActionList"/>
    <dgm:cxn modelId="{D47204CC-6FC2-470B-BEF5-3AD964EEC8DB}" type="presParOf" srcId="{212C8961-1E5D-4B16-9709-F3DEEEB35EA5}" destId="{45BC1998-E392-420E-9091-C274A9D30541}" srcOrd="4" destOrd="0" presId="urn:microsoft.com/office/officeart/2016/7/layout/VerticalHollowActionList"/>
    <dgm:cxn modelId="{A15EF7FC-A189-40D0-8556-84338B00F07B}" type="presParOf" srcId="{45BC1998-E392-420E-9091-C274A9D30541}" destId="{FD2EE387-680F-4ECC-9B80-330945025B2B}" srcOrd="0" destOrd="0" presId="urn:microsoft.com/office/officeart/2016/7/layout/VerticalHollowActionList"/>
    <dgm:cxn modelId="{23AD911E-D8A0-4038-BD40-704175883BB7}" type="presParOf" srcId="{45BC1998-E392-420E-9091-C274A9D30541}" destId="{EBE6CEAC-86D2-44B6-954E-641C1868734B}" srcOrd="1" destOrd="0" presId="urn:microsoft.com/office/officeart/2016/7/layout/VerticalHollowActionList"/>
    <dgm:cxn modelId="{78A4D376-5095-4B30-8884-9EA0F12FE1C2}" type="presParOf" srcId="{212C8961-1E5D-4B16-9709-F3DEEEB35EA5}" destId="{9360DD81-A623-473D-82C2-0AD2802F6F0B}" srcOrd="5" destOrd="0" presId="urn:microsoft.com/office/officeart/2016/7/layout/VerticalHollowActionList"/>
    <dgm:cxn modelId="{47F69D00-3602-4C3B-B4BE-B43259840264}" type="presParOf" srcId="{212C8961-1E5D-4B16-9709-F3DEEEB35EA5}" destId="{23A1AC1D-E53F-4778-ABE0-2970145C6DB6}" srcOrd="6" destOrd="0" presId="urn:microsoft.com/office/officeart/2016/7/layout/VerticalHollowActionList"/>
    <dgm:cxn modelId="{15A69618-C961-40CF-8CD8-329F48041700}" type="presParOf" srcId="{23A1AC1D-E53F-4778-ABE0-2970145C6DB6}" destId="{0FD9322E-C897-40BA-A2AF-329298766799}" srcOrd="0" destOrd="0" presId="urn:microsoft.com/office/officeart/2016/7/layout/VerticalHollowActionList"/>
    <dgm:cxn modelId="{7F6C444C-E5CC-46F5-A8B9-58A0FA50007A}" type="presParOf" srcId="{23A1AC1D-E53F-4778-ABE0-2970145C6DB6}" destId="{7B081734-2BD0-4A75-AEB9-C28CFE177D33}" srcOrd="1" destOrd="0" presId="urn:microsoft.com/office/officeart/2016/7/layout/VerticalHollowActionList"/>
    <dgm:cxn modelId="{EEC79973-B7DA-4380-A7BF-AACCD1252CD6}" type="presParOf" srcId="{212C8961-1E5D-4B16-9709-F3DEEEB35EA5}" destId="{FBD8A8FE-A057-4436-A6F6-CB555DC108B7}" srcOrd="7" destOrd="0" presId="urn:microsoft.com/office/officeart/2016/7/layout/VerticalHollowActionList"/>
    <dgm:cxn modelId="{4D78D9CF-765A-40D6-B2D7-3BBAF8BC5D43}" type="presParOf" srcId="{212C8961-1E5D-4B16-9709-F3DEEEB35EA5}" destId="{82A5D06A-596F-4AD2-AE52-E9E6B048E0D4}" srcOrd="8" destOrd="0" presId="urn:microsoft.com/office/officeart/2016/7/layout/VerticalHollowActionList"/>
    <dgm:cxn modelId="{044C079D-BC1A-4BAB-94B7-C149D08C2651}" type="presParOf" srcId="{82A5D06A-596F-4AD2-AE52-E9E6B048E0D4}" destId="{C4EE18AC-D274-44D7-B2B0-C0A8342BFE8B}" srcOrd="0" destOrd="0" presId="urn:microsoft.com/office/officeart/2016/7/layout/VerticalHollowActionList"/>
    <dgm:cxn modelId="{F64ACCB7-D947-4C4F-A677-A6435F2923A6}" type="presParOf" srcId="{82A5D06A-596F-4AD2-AE52-E9E6B048E0D4}" destId="{B9572B87-D75A-40CB-9619-C131BC7D8368}" srcOrd="1" destOrd="0" presId="urn:microsoft.com/office/officeart/2016/7/layout/VerticalHollowActionList"/>
    <dgm:cxn modelId="{19F8D245-5DCD-466F-8E9E-18E1213E40FE}" type="presParOf" srcId="{212C8961-1E5D-4B16-9709-F3DEEEB35EA5}" destId="{284B0B5E-16F1-42B1-86C1-47FA4F29ED5D}" srcOrd="9" destOrd="0" presId="urn:microsoft.com/office/officeart/2016/7/layout/VerticalHollowActionList"/>
    <dgm:cxn modelId="{014A0760-8A04-4064-985E-9485627A7C58}" type="presParOf" srcId="{212C8961-1E5D-4B16-9709-F3DEEEB35EA5}" destId="{CAB8459E-439C-41EF-9901-993469875947}" srcOrd="10" destOrd="0" presId="urn:microsoft.com/office/officeart/2016/7/layout/VerticalHollowActionList"/>
    <dgm:cxn modelId="{0FA2DB17-F939-4C14-8785-3680DCFFAEF5}" type="presParOf" srcId="{CAB8459E-439C-41EF-9901-993469875947}" destId="{91957ED5-7351-4BDB-809A-D5ED2524A2CB}" srcOrd="0" destOrd="0" presId="urn:microsoft.com/office/officeart/2016/7/layout/VerticalHollowActionList"/>
    <dgm:cxn modelId="{A0949961-DF79-4BC6-9945-E91936269A78}" type="presParOf" srcId="{CAB8459E-439C-41EF-9901-993469875947}" destId="{FBC9AE02-089F-4D7D-ABAA-8FE053AA92AA}"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205D4E-B48C-4BDF-8AE8-632101B96047}" type="doc">
      <dgm:prSet loTypeId="urn:microsoft.com/office/officeart/2016/7/layout/HorizontalActionList" loCatId="List" qsTypeId="urn:microsoft.com/office/officeart/2005/8/quickstyle/simple1" qsCatId="simple" csTypeId="urn:microsoft.com/office/officeart/2005/8/colors/accent1_2" csCatId="accent1"/>
      <dgm:spPr/>
      <dgm:t>
        <a:bodyPr/>
        <a:lstStyle/>
        <a:p>
          <a:endParaRPr lang="en-US"/>
        </a:p>
      </dgm:t>
    </dgm:pt>
    <dgm:pt modelId="{D17427AD-DFB1-4E98-8518-8799D3A0F08D}">
      <dgm:prSet/>
      <dgm:spPr/>
      <dgm:t>
        <a:bodyPr/>
        <a:lstStyle/>
        <a:p>
          <a:r>
            <a:rPr lang="en-US"/>
            <a:t>Ensure</a:t>
          </a:r>
        </a:p>
      </dgm:t>
    </dgm:pt>
    <dgm:pt modelId="{B55C5AC1-DB96-4237-A4F0-6DF4FD2D0AD7}" type="parTrans" cxnId="{F506B469-9C0E-4E17-A109-966ECFF7FBEA}">
      <dgm:prSet/>
      <dgm:spPr/>
      <dgm:t>
        <a:bodyPr/>
        <a:lstStyle/>
        <a:p>
          <a:endParaRPr lang="en-US"/>
        </a:p>
      </dgm:t>
    </dgm:pt>
    <dgm:pt modelId="{21F51F6E-40B7-43F9-82DB-E8DAF87A4E03}" type="sibTrans" cxnId="{F506B469-9C0E-4E17-A109-966ECFF7FBEA}">
      <dgm:prSet/>
      <dgm:spPr/>
      <dgm:t>
        <a:bodyPr/>
        <a:lstStyle/>
        <a:p>
          <a:endParaRPr lang="en-US"/>
        </a:p>
      </dgm:t>
    </dgm:pt>
    <dgm:pt modelId="{35BABE50-5F37-4D29-AFDF-4267094567F5}">
      <dgm:prSet/>
      <dgm:spPr/>
      <dgm:t>
        <a:bodyPr/>
        <a:lstStyle/>
        <a:p>
          <a:r>
            <a:rPr lang="en-US"/>
            <a:t>Ensure information is taught at the right time so that pupils are not lacking the knowledge they need to make informed decisions when they encounter issues online.</a:t>
          </a:r>
        </a:p>
      </dgm:t>
    </dgm:pt>
    <dgm:pt modelId="{E75726F1-C313-4BFC-944C-DA6636FEC768}" type="parTrans" cxnId="{28564117-B1CC-4D3A-BBA7-76E2AA50C89A}">
      <dgm:prSet/>
      <dgm:spPr/>
      <dgm:t>
        <a:bodyPr/>
        <a:lstStyle/>
        <a:p>
          <a:endParaRPr lang="en-US"/>
        </a:p>
      </dgm:t>
    </dgm:pt>
    <dgm:pt modelId="{6927C931-F59D-49D3-8757-1CBC61F22D71}" type="sibTrans" cxnId="{28564117-B1CC-4D3A-BBA7-76E2AA50C89A}">
      <dgm:prSet/>
      <dgm:spPr/>
      <dgm:t>
        <a:bodyPr/>
        <a:lstStyle/>
        <a:p>
          <a:endParaRPr lang="en-US"/>
        </a:p>
      </dgm:t>
    </dgm:pt>
    <dgm:pt modelId="{53EC20E0-A946-41A5-BB55-6DC654C5595A}">
      <dgm:prSet/>
      <dgm:spPr/>
      <dgm:t>
        <a:bodyPr/>
        <a:lstStyle/>
        <a:p>
          <a:r>
            <a:rPr lang="en-US"/>
            <a:t>Embed</a:t>
          </a:r>
        </a:p>
      </dgm:t>
    </dgm:pt>
    <dgm:pt modelId="{C7347476-C96A-4A35-A460-3A5082594534}" type="parTrans" cxnId="{4787591E-9959-41A9-B0CD-56F29DDD3455}">
      <dgm:prSet/>
      <dgm:spPr/>
      <dgm:t>
        <a:bodyPr/>
        <a:lstStyle/>
        <a:p>
          <a:endParaRPr lang="en-US"/>
        </a:p>
      </dgm:t>
    </dgm:pt>
    <dgm:pt modelId="{8CFC819F-5C4F-4AC3-8A85-90BB4B0F10AC}" type="sibTrans" cxnId="{4787591E-9959-41A9-B0CD-56F29DDD3455}">
      <dgm:prSet/>
      <dgm:spPr/>
      <dgm:t>
        <a:bodyPr/>
        <a:lstStyle/>
        <a:p>
          <a:endParaRPr lang="en-US"/>
        </a:p>
      </dgm:t>
    </dgm:pt>
    <dgm:pt modelId="{BC3A95C7-C9FE-4A60-B2AF-F03EE1C208BA}">
      <dgm:prSet/>
      <dgm:spPr/>
      <dgm:t>
        <a:bodyPr/>
        <a:lstStyle/>
        <a:p>
          <a:r>
            <a:rPr lang="en-US"/>
            <a:t>Embed the school’s own policies on internet use, bullying and personal devices, ensuring pupils and parents are aware of the rules and consequences. </a:t>
          </a:r>
        </a:p>
      </dgm:t>
    </dgm:pt>
    <dgm:pt modelId="{40E489BF-F02B-4440-88BB-19D59BB79083}" type="parTrans" cxnId="{3C83B5EC-5BE2-4DC1-A61E-74BAABF7A175}">
      <dgm:prSet/>
      <dgm:spPr/>
      <dgm:t>
        <a:bodyPr/>
        <a:lstStyle/>
        <a:p>
          <a:endParaRPr lang="en-US"/>
        </a:p>
      </dgm:t>
    </dgm:pt>
    <dgm:pt modelId="{615EDFCB-D645-4027-A0C3-46573E32F3F1}" type="sibTrans" cxnId="{3C83B5EC-5BE2-4DC1-A61E-74BAABF7A175}">
      <dgm:prSet/>
      <dgm:spPr/>
      <dgm:t>
        <a:bodyPr/>
        <a:lstStyle/>
        <a:p>
          <a:endParaRPr lang="en-US"/>
        </a:p>
      </dgm:t>
    </dgm:pt>
    <dgm:pt modelId="{5F4428C1-906C-440F-9B18-68CBF61D9484}">
      <dgm:prSet/>
      <dgm:spPr/>
      <dgm:t>
        <a:bodyPr/>
        <a:lstStyle/>
        <a:p>
          <a:r>
            <a:rPr lang="en-US"/>
            <a:t>Ensure</a:t>
          </a:r>
        </a:p>
      </dgm:t>
    </dgm:pt>
    <dgm:pt modelId="{019313AD-32BF-45ED-A6A2-BD9895DDEE8E}" type="parTrans" cxnId="{7186F752-3524-4307-A1EB-17D6A637B324}">
      <dgm:prSet/>
      <dgm:spPr/>
      <dgm:t>
        <a:bodyPr/>
        <a:lstStyle/>
        <a:p>
          <a:endParaRPr lang="en-US"/>
        </a:p>
      </dgm:t>
    </dgm:pt>
    <dgm:pt modelId="{CE372013-B651-4E2C-A98D-BDC28CC28A8E}" type="sibTrans" cxnId="{7186F752-3524-4307-A1EB-17D6A637B324}">
      <dgm:prSet/>
      <dgm:spPr/>
      <dgm:t>
        <a:bodyPr/>
        <a:lstStyle/>
        <a:p>
          <a:endParaRPr lang="en-US"/>
        </a:p>
      </dgm:t>
    </dgm:pt>
    <dgm:pt modelId="{511D689C-3B56-4530-96FC-A065881F04D4}">
      <dgm:prSet/>
      <dgm:spPr/>
      <dgm:t>
        <a:bodyPr/>
        <a:lstStyle/>
        <a:p>
          <a:r>
            <a:rPr lang="en-US"/>
            <a:t>Ensure language and advice de-stigmatises victims of online harms and creates a culture where people feel able to seek help.</a:t>
          </a:r>
        </a:p>
      </dgm:t>
    </dgm:pt>
    <dgm:pt modelId="{4D3C4933-ABFC-4518-95AB-7AE37656D82A}" type="parTrans" cxnId="{219368CE-DF99-4BA8-B917-97508A1F91C9}">
      <dgm:prSet/>
      <dgm:spPr/>
      <dgm:t>
        <a:bodyPr/>
        <a:lstStyle/>
        <a:p>
          <a:endParaRPr lang="en-US"/>
        </a:p>
      </dgm:t>
    </dgm:pt>
    <dgm:pt modelId="{4460102F-6F6A-4B9F-81CB-4C7602D630E8}" type="sibTrans" cxnId="{219368CE-DF99-4BA8-B917-97508A1F91C9}">
      <dgm:prSet/>
      <dgm:spPr/>
      <dgm:t>
        <a:bodyPr/>
        <a:lstStyle/>
        <a:p>
          <a:endParaRPr lang="en-US"/>
        </a:p>
      </dgm:t>
    </dgm:pt>
    <dgm:pt modelId="{FEF2A213-930A-483F-B6C0-8F6E0B6D0609}">
      <dgm:prSet/>
      <dgm:spPr/>
      <dgm:t>
        <a:bodyPr/>
        <a:lstStyle/>
        <a:p>
          <a:r>
            <a:rPr lang="en-US"/>
            <a:t>Embed</a:t>
          </a:r>
        </a:p>
      </dgm:t>
    </dgm:pt>
    <dgm:pt modelId="{33FBBE25-DD1E-435D-A1B6-2C638ABFCB89}" type="parTrans" cxnId="{6DD5DB48-70EF-4330-95B3-28498BA2CC10}">
      <dgm:prSet/>
      <dgm:spPr/>
      <dgm:t>
        <a:bodyPr/>
        <a:lstStyle/>
        <a:p>
          <a:endParaRPr lang="en-US"/>
        </a:p>
      </dgm:t>
    </dgm:pt>
    <dgm:pt modelId="{39E7AB97-4A2B-455B-A813-F7EF581CBB28}" type="sibTrans" cxnId="{6DD5DB48-70EF-4330-95B3-28498BA2CC10}">
      <dgm:prSet/>
      <dgm:spPr/>
      <dgm:t>
        <a:bodyPr/>
        <a:lstStyle/>
        <a:p>
          <a:endParaRPr lang="en-US"/>
        </a:p>
      </dgm:t>
    </dgm:pt>
    <dgm:pt modelId="{0FB701F6-6BB0-40C4-A5DD-567FE4D575CF}">
      <dgm:prSet/>
      <dgm:spPr/>
      <dgm:t>
        <a:bodyPr/>
        <a:lstStyle/>
        <a:p>
          <a:r>
            <a:rPr lang="en-US"/>
            <a:t>Embed age-appropriate opportunities for pupils to explore the online world across the curriculum so that they can build skills, knowledge and confidence. </a:t>
          </a:r>
        </a:p>
      </dgm:t>
    </dgm:pt>
    <dgm:pt modelId="{35CC908E-5AF0-4352-B29D-A32DF851C671}" type="parTrans" cxnId="{7D83B836-4D9E-4301-B70F-6A6ED2671010}">
      <dgm:prSet/>
      <dgm:spPr/>
      <dgm:t>
        <a:bodyPr/>
        <a:lstStyle/>
        <a:p>
          <a:endParaRPr lang="en-US"/>
        </a:p>
      </dgm:t>
    </dgm:pt>
    <dgm:pt modelId="{8E406639-C2A9-4543-AAC2-74C104FA4FAA}" type="sibTrans" cxnId="{7D83B836-4D9E-4301-B70F-6A6ED2671010}">
      <dgm:prSet/>
      <dgm:spPr/>
      <dgm:t>
        <a:bodyPr/>
        <a:lstStyle/>
        <a:p>
          <a:endParaRPr lang="en-US"/>
        </a:p>
      </dgm:t>
    </dgm:pt>
    <dgm:pt modelId="{553873AF-4250-426D-934D-2F09F4A38D8B}">
      <dgm:prSet/>
      <dgm:spPr/>
      <dgm:t>
        <a:bodyPr/>
        <a:lstStyle/>
        <a:p>
          <a:r>
            <a:rPr lang="en-US"/>
            <a:t>Use</a:t>
          </a:r>
        </a:p>
      </dgm:t>
    </dgm:pt>
    <dgm:pt modelId="{26B5DC0A-8CB7-407A-8089-99176DCEEEEF}" type="parTrans" cxnId="{D2CA9234-E79C-4408-8449-D7A476D0F3F5}">
      <dgm:prSet/>
      <dgm:spPr/>
      <dgm:t>
        <a:bodyPr/>
        <a:lstStyle/>
        <a:p>
          <a:endParaRPr lang="en-US"/>
        </a:p>
      </dgm:t>
    </dgm:pt>
    <dgm:pt modelId="{3206ABBD-ABDE-4B38-B7C7-6A83A8E09012}" type="sibTrans" cxnId="{D2CA9234-E79C-4408-8449-D7A476D0F3F5}">
      <dgm:prSet/>
      <dgm:spPr/>
      <dgm:t>
        <a:bodyPr/>
        <a:lstStyle/>
        <a:p>
          <a:endParaRPr lang="en-US"/>
        </a:p>
      </dgm:t>
    </dgm:pt>
    <dgm:pt modelId="{0C4B798B-8B80-4AF0-A692-1FB520E8BF06}">
      <dgm:prSet/>
      <dgm:spPr/>
      <dgm:t>
        <a:bodyPr/>
        <a:lstStyle/>
        <a:p>
          <a:r>
            <a:rPr lang="en-US"/>
            <a:t>Use scenarios and strategies to help pupils understand how to manage problems online and, when and where to seek help. Include relevant and realistic examples.</a:t>
          </a:r>
        </a:p>
      </dgm:t>
    </dgm:pt>
    <dgm:pt modelId="{B903C366-642E-4259-81F5-79B9501BD68B}" type="parTrans" cxnId="{2381EBCD-7818-4752-97CA-721CC0AF5DA4}">
      <dgm:prSet/>
      <dgm:spPr/>
      <dgm:t>
        <a:bodyPr/>
        <a:lstStyle/>
        <a:p>
          <a:endParaRPr lang="en-US"/>
        </a:p>
      </dgm:t>
    </dgm:pt>
    <dgm:pt modelId="{442F86F4-2256-4222-A975-28BDE2757142}" type="sibTrans" cxnId="{2381EBCD-7818-4752-97CA-721CC0AF5DA4}">
      <dgm:prSet/>
      <dgm:spPr/>
      <dgm:t>
        <a:bodyPr/>
        <a:lstStyle/>
        <a:p>
          <a:endParaRPr lang="en-US"/>
        </a:p>
      </dgm:t>
    </dgm:pt>
    <dgm:pt modelId="{B0F6B0A7-1EC8-432F-8374-7C347E0FCB00}">
      <dgm:prSet/>
      <dgm:spPr/>
      <dgm:t>
        <a:bodyPr/>
        <a:lstStyle/>
        <a:p>
          <a:r>
            <a:rPr lang="en-US"/>
            <a:t>Encourage</a:t>
          </a:r>
        </a:p>
      </dgm:t>
    </dgm:pt>
    <dgm:pt modelId="{CFAB069A-D283-4F08-8B5E-75067889C42B}" type="parTrans" cxnId="{1DD623FD-738B-4A72-999F-9DE7369E9249}">
      <dgm:prSet/>
      <dgm:spPr/>
      <dgm:t>
        <a:bodyPr/>
        <a:lstStyle/>
        <a:p>
          <a:endParaRPr lang="en-US"/>
        </a:p>
      </dgm:t>
    </dgm:pt>
    <dgm:pt modelId="{3C83EC22-BAE5-4963-ADF2-C86B7ECCB04E}" type="sibTrans" cxnId="{1DD623FD-738B-4A72-999F-9DE7369E9249}">
      <dgm:prSet/>
      <dgm:spPr/>
      <dgm:t>
        <a:bodyPr/>
        <a:lstStyle/>
        <a:p>
          <a:endParaRPr lang="en-US"/>
        </a:p>
      </dgm:t>
    </dgm:pt>
    <dgm:pt modelId="{AFCC4373-6577-469C-A32E-E0D3E9F93F6B}">
      <dgm:prSet/>
      <dgm:spPr/>
      <dgm:t>
        <a:bodyPr/>
        <a:lstStyle/>
        <a:p>
          <a:r>
            <a:rPr lang="en-US"/>
            <a:t>Encourage parents to be aware of how children spend their time online and to talk with them about risks (e.g. of age restricted content and ability to turn on ‘parental controls’).</a:t>
          </a:r>
        </a:p>
      </dgm:t>
    </dgm:pt>
    <dgm:pt modelId="{5CBF77D3-3FD3-48E1-AC0F-746A068F0950}" type="parTrans" cxnId="{BC4D80AB-F01A-42BA-9E7C-B774C823436D}">
      <dgm:prSet/>
      <dgm:spPr/>
      <dgm:t>
        <a:bodyPr/>
        <a:lstStyle/>
        <a:p>
          <a:endParaRPr lang="en-US"/>
        </a:p>
      </dgm:t>
    </dgm:pt>
    <dgm:pt modelId="{D1C1CAD4-D8DC-423B-B2D5-0A1224D4614E}" type="sibTrans" cxnId="{BC4D80AB-F01A-42BA-9E7C-B774C823436D}">
      <dgm:prSet/>
      <dgm:spPr/>
      <dgm:t>
        <a:bodyPr/>
        <a:lstStyle/>
        <a:p>
          <a:endParaRPr lang="en-US"/>
        </a:p>
      </dgm:t>
    </dgm:pt>
    <dgm:pt modelId="{B722CC1A-99D9-459B-BB76-24560D6EE537}" type="pres">
      <dgm:prSet presAssocID="{87205D4E-B48C-4BDF-8AE8-632101B96047}" presName="Name0" presStyleCnt="0">
        <dgm:presLayoutVars>
          <dgm:dir/>
          <dgm:animLvl val="lvl"/>
          <dgm:resizeHandles val="exact"/>
        </dgm:presLayoutVars>
      </dgm:prSet>
      <dgm:spPr/>
    </dgm:pt>
    <dgm:pt modelId="{61A62EA7-CE44-4A01-8899-E7505F931CCA}" type="pres">
      <dgm:prSet presAssocID="{D17427AD-DFB1-4E98-8518-8799D3A0F08D}" presName="composite" presStyleCnt="0"/>
      <dgm:spPr/>
    </dgm:pt>
    <dgm:pt modelId="{9EB3C048-EF02-45C2-9448-2E71EE7D9AE8}" type="pres">
      <dgm:prSet presAssocID="{D17427AD-DFB1-4E98-8518-8799D3A0F08D}" presName="parTx" presStyleLbl="alignNode1" presStyleIdx="0" presStyleCnt="6">
        <dgm:presLayoutVars>
          <dgm:chMax val="0"/>
          <dgm:chPref val="0"/>
        </dgm:presLayoutVars>
      </dgm:prSet>
      <dgm:spPr/>
    </dgm:pt>
    <dgm:pt modelId="{08FC90F1-0BD8-46B2-8EE7-E9EE266C336C}" type="pres">
      <dgm:prSet presAssocID="{D17427AD-DFB1-4E98-8518-8799D3A0F08D}" presName="desTx" presStyleLbl="alignAccFollowNode1" presStyleIdx="0" presStyleCnt="6">
        <dgm:presLayoutVars/>
      </dgm:prSet>
      <dgm:spPr/>
    </dgm:pt>
    <dgm:pt modelId="{E5B82AEE-D6C3-4A23-9280-DFCE79EECFF1}" type="pres">
      <dgm:prSet presAssocID="{21F51F6E-40B7-43F9-82DB-E8DAF87A4E03}" presName="space" presStyleCnt="0"/>
      <dgm:spPr/>
    </dgm:pt>
    <dgm:pt modelId="{92ED44D6-946D-4ABB-8743-C3CD7F28E0FE}" type="pres">
      <dgm:prSet presAssocID="{53EC20E0-A946-41A5-BB55-6DC654C5595A}" presName="composite" presStyleCnt="0"/>
      <dgm:spPr/>
    </dgm:pt>
    <dgm:pt modelId="{C4DB2071-835C-493E-B0E7-160F415C17CA}" type="pres">
      <dgm:prSet presAssocID="{53EC20E0-A946-41A5-BB55-6DC654C5595A}" presName="parTx" presStyleLbl="alignNode1" presStyleIdx="1" presStyleCnt="6">
        <dgm:presLayoutVars>
          <dgm:chMax val="0"/>
          <dgm:chPref val="0"/>
        </dgm:presLayoutVars>
      </dgm:prSet>
      <dgm:spPr/>
    </dgm:pt>
    <dgm:pt modelId="{184E10CE-6A2B-438A-86C5-CD64946C2A35}" type="pres">
      <dgm:prSet presAssocID="{53EC20E0-A946-41A5-BB55-6DC654C5595A}" presName="desTx" presStyleLbl="alignAccFollowNode1" presStyleIdx="1" presStyleCnt="6">
        <dgm:presLayoutVars/>
      </dgm:prSet>
      <dgm:spPr/>
    </dgm:pt>
    <dgm:pt modelId="{9FBB70BF-3557-4246-90D9-C25D3E9F5CEB}" type="pres">
      <dgm:prSet presAssocID="{8CFC819F-5C4F-4AC3-8A85-90BB4B0F10AC}" presName="space" presStyleCnt="0"/>
      <dgm:spPr/>
    </dgm:pt>
    <dgm:pt modelId="{2AEB85DC-7DE8-4267-B859-71574DBE9241}" type="pres">
      <dgm:prSet presAssocID="{5F4428C1-906C-440F-9B18-68CBF61D9484}" presName="composite" presStyleCnt="0"/>
      <dgm:spPr/>
    </dgm:pt>
    <dgm:pt modelId="{2619ED7E-826B-4F36-A43B-AC80FC971903}" type="pres">
      <dgm:prSet presAssocID="{5F4428C1-906C-440F-9B18-68CBF61D9484}" presName="parTx" presStyleLbl="alignNode1" presStyleIdx="2" presStyleCnt="6">
        <dgm:presLayoutVars>
          <dgm:chMax val="0"/>
          <dgm:chPref val="0"/>
        </dgm:presLayoutVars>
      </dgm:prSet>
      <dgm:spPr/>
    </dgm:pt>
    <dgm:pt modelId="{D56F5B97-1E91-47D5-B672-1909676D322F}" type="pres">
      <dgm:prSet presAssocID="{5F4428C1-906C-440F-9B18-68CBF61D9484}" presName="desTx" presStyleLbl="alignAccFollowNode1" presStyleIdx="2" presStyleCnt="6">
        <dgm:presLayoutVars/>
      </dgm:prSet>
      <dgm:spPr/>
    </dgm:pt>
    <dgm:pt modelId="{8CEEC52D-0E8B-4AF0-9E15-FB98F4E23B9E}" type="pres">
      <dgm:prSet presAssocID="{CE372013-B651-4E2C-A98D-BDC28CC28A8E}" presName="space" presStyleCnt="0"/>
      <dgm:spPr/>
    </dgm:pt>
    <dgm:pt modelId="{F8B3C93A-0096-4BEF-B84E-ACAA5EF61EA8}" type="pres">
      <dgm:prSet presAssocID="{FEF2A213-930A-483F-B6C0-8F6E0B6D0609}" presName="composite" presStyleCnt="0"/>
      <dgm:spPr/>
    </dgm:pt>
    <dgm:pt modelId="{51C31905-3978-4EBA-9D3D-4E9330F046A1}" type="pres">
      <dgm:prSet presAssocID="{FEF2A213-930A-483F-B6C0-8F6E0B6D0609}" presName="parTx" presStyleLbl="alignNode1" presStyleIdx="3" presStyleCnt="6">
        <dgm:presLayoutVars>
          <dgm:chMax val="0"/>
          <dgm:chPref val="0"/>
        </dgm:presLayoutVars>
      </dgm:prSet>
      <dgm:spPr/>
    </dgm:pt>
    <dgm:pt modelId="{223AF41F-FD96-42B8-94C5-1C88BEBB3123}" type="pres">
      <dgm:prSet presAssocID="{FEF2A213-930A-483F-B6C0-8F6E0B6D0609}" presName="desTx" presStyleLbl="alignAccFollowNode1" presStyleIdx="3" presStyleCnt="6">
        <dgm:presLayoutVars/>
      </dgm:prSet>
      <dgm:spPr/>
    </dgm:pt>
    <dgm:pt modelId="{59796141-7BE1-4900-ABF5-BF5B1AE4E69D}" type="pres">
      <dgm:prSet presAssocID="{39E7AB97-4A2B-455B-A813-F7EF581CBB28}" presName="space" presStyleCnt="0"/>
      <dgm:spPr/>
    </dgm:pt>
    <dgm:pt modelId="{AB489350-7713-4085-9976-983255CE42D7}" type="pres">
      <dgm:prSet presAssocID="{553873AF-4250-426D-934D-2F09F4A38D8B}" presName="composite" presStyleCnt="0"/>
      <dgm:spPr/>
    </dgm:pt>
    <dgm:pt modelId="{95088D12-1436-43BD-92FF-715C661A9904}" type="pres">
      <dgm:prSet presAssocID="{553873AF-4250-426D-934D-2F09F4A38D8B}" presName="parTx" presStyleLbl="alignNode1" presStyleIdx="4" presStyleCnt="6">
        <dgm:presLayoutVars>
          <dgm:chMax val="0"/>
          <dgm:chPref val="0"/>
        </dgm:presLayoutVars>
      </dgm:prSet>
      <dgm:spPr/>
    </dgm:pt>
    <dgm:pt modelId="{F19F1BE6-5D00-4060-81E5-9B0842AAAB0B}" type="pres">
      <dgm:prSet presAssocID="{553873AF-4250-426D-934D-2F09F4A38D8B}" presName="desTx" presStyleLbl="alignAccFollowNode1" presStyleIdx="4" presStyleCnt="6">
        <dgm:presLayoutVars/>
      </dgm:prSet>
      <dgm:spPr/>
    </dgm:pt>
    <dgm:pt modelId="{050AD2AF-EDDB-4B8B-898F-94D49BFE6574}" type="pres">
      <dgm:prSet presAssocID="{3206ABBD-ABDE-4B38-B7C7-6A83A8E09012}" presName="space" presStyleCnt="0"/>
      <dgm:spPr/>
    </dgm:pt>
    <dgm:pt modelId="{A5DBF6B9-4891-4504-B29F-A90ACEC56748}" type="pres">
      <dgm:prSet presAssocID="{B0F6B0A7-1EC8-432F-8374-7C347E0FCB00}" presName="composite" presStyleCnt="0"/>
      <dgm:spPr/>
    </dgm:pt>
    <dgm:pt modelId="{0A7E4116-7D75-47DB-9BEF-13B2DAC29CB6}" type="pres">
      <dgm:prSet presAssocID="{B0F6B0A7-1EC8-432F-8374-7C347E0FCB00}" presName="parTx" presStyleLbl="alignNode1" presStyleIdx="5" presStyleCnt="6">
        <dgm:presLayoutVars>
          <dgm:chMax val="0"/>
          <dgm:chPref val="0"/>
        </dgm:presLayoutVars>
      </dgm:prSet>
      <dgm:spPr/>
    </dgm:pt>
    <dgm:pt modelId="{F44D6A1E-4106-4B84-B6C1-BD9BDB0E1DA5}" type="pres">
      <dgm:prSet presAssocID="{B0F6B0A7-1EC8-432F-8374-7C347E0FCB00}" presName="desTx" presStyleLbl="alignAccFollowNode1" presStyleIdx="5" presStyleCnt="6">
        <dgm:presLayoutVars/>
      </dgm:prSet>
      <dgm:spPr/>
    </dgm:pt>
  </dgm:ptLst>
  <dgm:cxnLst>
    <dgm:cxn modelId="{28564117-B1CC-4D3A-BBA7-76E2AA50C89A}" srcId="{D17427AD-DFB1-4E98-8518-8799D3A0F08D}" destId="{35BABE50-5F37-4D29-AFDF-4267094567F5}" srcOrd="0" destOrd="0" parTransId="{E75726F1-C313-4BFC-944C-DA6636FEC768}" sibTransId="{6927C931-F59D-49D3-8757-1CBC61F22D71}"/>
    <dgm:cxn modelId="{4787591E-9959-41A9-B0CD-56F29DDD3455}" srcId="{87205D4E-B48C-4BDF-8AE8-632101B96047}" destId="{53EC20E0-A946-41A5-BB55-6DC654C5595A}" srcOrd="1" destOrd="0" parTransId="{C7347476-C96A-4A35-A460-3A5082594534}" sibTransId="{8CFC819F-5C4F-4AC3-8A85-90BB4B0F10AC}"/>
    <dgm:cxn modelId="{D2CA9234-E79C-4408-8449-D7A476D0F3F5}" srcId="{87205D4E-B48C-4BDF-8AE8-632101B96047}" destId="{553873AF-4250-426D-934D-2F09F4A38D8B}" srcOrd="4" destOrd="0" parTransId="{26B5DC0A-8CB7-407A-8089-99176DCEEEEF}" sibTransId="{3206ABBD-ABDE-4B38-B7C7-6A83A8E09012}"/>
    <dgm:cxn modelId="{7D83B836-4D9E-4301-B70F-6A6ED2671010}" srcId="{FEF2A213-930A-483F-B6C0-8F6E0B6D0609}" destId="{0FB701F6-6BB0-40C4-A5DD-567FE4D575CF}" srcOrd="0" destOrd="0" parTransId="{35CC908E-5AF0-4352-B29D-A32DF851C671}" sibTransId="{8E406639-C2A9-4543-AAC2-74C104FA4FAA}"/>
    <dgm:cxn modelId="{2C74443E-3382-4928-9723-16535A7AA6EC}" type="presOf" srcId="{0C4B798B-8B80-4AF0-A692-1FB520E8BF06}" destId="{F19F1BE6-5D00-4060-81E5-9B0842AAAB0B}" srcOrd="0" destOrd="0" presId="urn:microsoft.com/office/officeart/2016/7/layout/HorizontalActionList"/>
    <dgm:cxn modelId="{63FFFD3E-B5A4-4B70-A8F4-4A85EEBBEAE4}" type="presOf" srcId="{35BABE50-5F37-4D29-AFDF-4267094567F5}" destId="{08FC90F1-0BD8-46B2-8EE7-E9EE266C336C}" srcOrd="0" destOrd="0" presId="urn:microsoft.com/office/officeart/2016/7/layout/HorizontalActionList"/>
    <dgm:cxn modelId="{A3680868-88F3-4AA8-9D49-3C89F5C52073}" type="presOf" srcId="{FEF2A213-930A-483F-B6C0-8F6E0B6D0609}" destId="{51C31905-3978-4EBA-9D3D-4E9330F046A1}" srcOrd="0" destOrd="0" presId="urn:microsoft.com/office/officeart/2016/7/layout/HorizontalActionList"/>
    <dgm:cxn modelId="{6DD5DB48-70EF-4330-95B3-28498BA2CC10}" srcId="{87205D4E-B48C-4BDF-8AE8-632101B96047}" destId="{FEF2A213-930A-483F-B6C0-8F6E0B6D0609}" srcOrd="3" destOrd="0" parTransId="{33FBBE25-DD1E-435D-A1B6-2C638ABFCB89}" sibTransId="{39E7AB97-4A2B-455B-A813-F7EF581CBB28}"/>
    <dgm:cxn modelId="{F506B469-9C0E-4E17-A109-966ECFF7FBEA}" srcId="{87205D4E-B48C-4BDF-8AE8-632101B96047}" destId="{D17427AD-DFB1-4E98-8518-8799D3A0F08D}" srcOrd="0" destOrd="0" parTransId="{B55C5AC1-DB96-4237-A4F0-6DF4FD2D0AD7}" sibTransId="{21F51F6E-40B7-43F9-82DB-E8DAF87A4E03}"/>
    <dgm:cxn modelId="{3D3BF34F-7917-458E-A21E-C08B3F60F5DE}" type="presOf" srcId="{AFCC4373-6577-469C-A32E-E0D3E9F93F6B}" destId="{F44D6A1E-4106-4B84-B6C1-BD9BDB0E1DA5}" srcOrd="0" destOrd="0" presId="urn:microsoft.com/office/officeart/2016/7/layout/HorizontalActionList"/>
    <dgm:cxn modelId="{6FA68171-5D55-4EDC-9493-75926747F5FD}" type="presOf" srcId="{53EC20E0-A946-41A5-BB55-6DC654C5595A}" destId="{C4DB2071-835C-493E-B0E7-160F415C17CA}" srcOrd="0" destOrd="0" presId="urn:microsoft.com/office/officeart/2016/7/layout/HorizontalActionList"/>
    <dgm:cxn modelId="{7186F752-3524-4307-A1EB-17D6A637B324}" srcId="{87205D4E-B48C-4BDF-8AE8-632101B96047}" destId="{5F4428C1-906C-440F-9B18-68CBF61D9484}" srcOrd="2" destOrd="0" parTransId="{019313AD-32BF-45ED-A6A2-BD9895DDEE8E}" sibTransId="{CE372013-B651-4E2C-A98D-BDC28CC28A8E}"/>
    <dgm:cxn modelId="{EE44A673-4A2E-4B2C-9E8F-DAE485CA2C79}" type="presOf" srcId="{511D689C-3B56-4530-96FC-A065881F04D4}" destId="{D56F5B97-1E91-47D5-B672-1909676D322F}" srcOrd="0" destOrd="0" presId="urn:microsoft.com/office/officeart/2016/7/layout/HorizontalActionList"/>
    <dgm:cxn modelId="{75EB3E8A-935D-4A82-86CA-4ABA615B83D5}" type="presOf" srcId="{BC3A95C7-C9FE-4A60-B2AF-F03EE1C208BA}" destId="{184E10CE-6A2B-438A-86C5-CD64946C2A35}" srcOrd="0" destOrd="0" presId="urn:microsoft.com/office/officeart/2016/7/layout/HorizontalActionList"/>
    <dgm:cxn modelId="{B1613E94-87B5-40C6-A675-1F99D7EF43EB}" type="presOf" srcId="{0FB701F6-6BB0-40C4-A5DD-567FE4D575CF}" destId="{223AF41F-FD96-42B8-94C5-1C88BEBB3123}" srcOrd="0" destOrd="0" presId="urn:microsoft.com/office/officeart/2016/7/layout/HorizontalActionList"/>
    <dgm:cxn modelId="{85FEABA6-DCFA-423C-A544-06440761C902}" type="presOf" srcId="{D17427AD-DFB1-4E98-8518-8799D3A0F08D}" destId="{9EB3C048-EF02-45C2-9448-2E71EE7D9AE8}" srcOrd="0" destOrd="0" presId="urn:microsoft.com/office/officeart/2016/7/layout/HorizontalActionList"/>
    <dgm:cxn modelId="{A99808AB-58FF-4A6A-B7F0-4B5BA3326274}" type="presOf" srcId="{B0F6B0A7-1EC8-432F-8374-7C347E0FCB00}" destId="{0A7E4116-7D75-47DB-9BEF-13B2DAC29CB6}" srcOrd="0" destOrd="0" presId="urn:microsoft.com/office/officeart/2016/7/layout/HorizontalActionList"/>
    <dgm:cxn modelId="{BC4D80AB-F01A-42BA-9E7C-B774C823436D}" srcId="{B0F6B0A7-1EC8-432F-8374-7C347E0FCB00}" destId="{AFCC4373-6577-469C-A32E-E0D3E9F93F6B}" srcOrd="0" destOrd="0" parTransId="{5CBF77D3-3FD3-48E1-AC0F-746A068F0950}" sibTransId="{D1C1CAD4-D8DC-423B-B2D5-0A1224D4614E}"/>
    <dgm:cxn modelId="{13EEBCB2-57EA-4348-9E4D-97639A940A5E}" type="presOf" srcId="{87205D4E-B48C-4BDF-8AE8-632101B96047}" destId="{B722CC1A-99D9-459B-BB76-24560D6EE537}" srcOrd="0" destOrd="0" presId="urn:microsoft.com/office/officeart/2016/7/layout/HorizontalActionList"/>
    <dgm:cxn modelId="{2381EBCD-7818-4752-97CA-721CC0AF5DA4}" srcId="{553873AF-4250-426D-934D-2F09F4A38D8B}" destId="{0C4B798B-8B80-4AF0-A692-1FB520E8BF06}" srcOrd="0" destOrd="0" parTransId="{B903C366-642E-4259-81F5-79B9501BD68B}" sibTransId="{442F86F4-2256-4222-A975-28BDE2757142}"/>
    <dgm:cxn modelId="{219368CE-DF99-4BA8-B917-97508A1F91C9}" srcId="{5F4428C1-906C-440F-9B18-68CBF61D9484}" destId="{511D689C-3B56-4530-96FC-A065881F04D4}" srcOrd="0" destOrd="0" parTransId="{4D3C4933-ABFC-4518-95AB-7AE37656D82A}" sibTransId="{4460102F-6F6A-4B9F-81CB-4C7602D630E8}"/>
    <dgm:cxn modelId="{210706EA-5A4C-49CF-866E-0DAABB248A20}" type="presOf" srcId="{553873AF-4250-426D-934D-2F09F4A38D8B}" destId="{95088D12-1436-43BD-92FF-715C661A9904}" srcOrd="0" destOrd="0" presId="urn:microsoft.com/office/officeart/2016/7/layout/HorizontalActionList"/>
    <dgm:cxn modelId="{3C83B5EC-5BE2-4DC1-A61E-74BAABF7A175}" srcId="{53EC20E0-A946-41A5-BB55-6DC654C5595A}" destId="{BC3A95C7-C9FE-4A60-B2AF-F03EE1C208BA}" srcOrd="0" destOrd="0" parTransId="{40E489BF-F02B-4440-88BB-19D59BB79083}" sibTransId="{615EDFCB-D645-4027-A0C3-46573E32F3F1}"/>
    <dgm:cxn modelId="{847D54FC-A0DE-4267-9B7F-5E8C5BB7602B}" type="presOf" srcId="{5F4428C1-906C-440F-9B18-68CBF61D9484}" destId="{2619ED7E-826B-4F36-A43B-AC80FC971903}" srcOrd="0" destOrd="0" presId="urn:microsoft.com/office/officeart/2016/7/layout/HorizontalActionList"/>
    <dgm:cxn modelId="{1DD623FD-738B-4A72-999F-9DE7369E9249}" srcId="{87205D4E-B48C-4BDF-8AE8-632101B96047}" destId="{B0F6B0A7-1EC8-432F-8374-7C347E0FCB00}" srcOrd="5" destOrd="0" parTransId="{CFAB069A-D283-4F08-8B5E-75067889C42B}" sibTransId="{3C83EC22-BAE5-4963-ADF2-C86B7ECCB04E}"/>
    <dgm:cxn modelId="{6702368D-A763-4E24-8E14-E4D58D058D05}" type="presParOf" srcId="{B722CC1A-99D9-459B-BB76-24560D6EE537}" destId="{61A62EA7-CE44-4A01-8899-E7505F931CCA}" srcOrd="0" destOrd="0" presId="urn:microsoft.com/office/officeart/2016/7/layout/HorizontalActionList"/>
    <dgm:cxn modelId="{200BC8B6-5900-4996-8148-AA7B5238BC13}" type="presParOf" srcId="{61A62EA7-CE44-4A01-8899-E7505F931CCA}" destId="{9EB3C048-EF02-45C2-9448-2E71EE7D9AE8}" srcOrd="0" destOrd="0" presId="urn:microsoft.com/office/officeart/2016/7/layout/HorizontalActionList"/>
    <dgm:cxn modelId="{430F2987-6D6A-4666-8DAC-DE0A2A1E9C40}" type="presParOf" srcId="{61A62EA7-CE44-4A01-8899-E7505F931CCA}" destId="{08FC90F1-0BD8-46B2-8EE7-E9EE266C336C}" srcOrd="1" destOrd="0" presId="urn:microsoft.com/office/officeart/2016/7/layout/HorizontalActionList"/>
    <dgm:cxn modelId="{E82E5F92-09FB-490B-984C-8563357DF45F}" type="presParOf" srcId="{B722CC1A-99D9-459B-BB76-24560D6EE537}" destId="{E5B82AEE-D6C3-4A23-9280-DFCE79EECFF1}" srcOrd="1" destOrd="0" presId="urn:microsoft.com/office/officeart/2016/7/layout/HorizontalActionList"/>
    <dgm:cxn modelId="{4B1EA459-CA76-46AA-8626-276694BBBEB2}" type="presParOf" srcId="{B722CC1A-99D9-459B-BB76-24560D6EE537}" destId="{92ED44D6-946D-4ABB-8743-C3CD7F28E0FE}" srcOrd="2" destOrd="0" presId="urn:microsoft.com/office/officeart/2016/7/layout/HorizontalActionList"/>
    <dgm:cxn modelId="{E8F1B461-3A85-4F75-8BF0-E7D3D58D475A}" type="presParOf" srcId="{92ED44D6-946D-4ABB-8743-C3CD7F28E0FE}" destId="{C4DB2071-835C-493E-B0E7-160F415C17CA}" srcOrd="0" destOrd="0" presId="urn:microsoft.com/office/officeart/2016/7/layout/HorizontalActionList"/>
    <dgm:cxn modelId="{FBA67314-1079-45CE-93B6-78C473567F72}" type="presParOf" srcId="{92ED44D6-946D-4ABB-8743-C3CD7F28E0FE}" destId="{184E10CE-6A2B-438A-86C5-CD64946C2A35}" srcOrd="1" destOrd="0" presId="urn:microsoft.com/office/officeart/2016/7/layout/HorizontalActionList"/>
    <dgm:cxn modelId="{A6634CAE-167B-4507-BB2A-8783B03CC9F3}" type="presParOf" srcId="{B722CC1A-99D9-459B-BB76-24560D6EE537}" destId="{9FBB70BF-3557-4246-90D9-C25D3E9F5CEB}" srcOrd="3" destOrd="0" presId="urn:microsoft.com/office/officeart/2016/7/layout/HorizontalActionList"/>
    <dgm:cxn modelId="{48A92CB0-C18A-4FAB-9B6E-4863B541C392}" type="presParOf" srcId="{B722CC1A-99D9-459B-BB76-24560D6EE537}" destId="{2AEB85DC-7DE8-4267-B859-71574DBE9241}" srcOrd="4" destOrd="0" presId="urn:microsoft.com/office/officeart/2016/7/layout/HorizontalActionList"/>
    <dgm:cxn modelId="{6DEDDFA9-7B27-46CC-9B5C-3DB44A13BC3E}" type="presParOf" srcId="{2AEB85DC-7DE8-4267-B859-71574DBE9241}" destId="{2619ED7E-826B-4F36-A43B-AC80FC971903}" srcOrd="0" destOrd="0" presId="urn:microsoft.com/office/officeart/2016/7/layout/HorizontalActionList"/>
    <dgm:cxn modelId="{F7C5EA1B-6C54-44E7-9E3C-F0C7635DCE60}" type="presParOf" srcId="{2AEB85DC-7DE8-4267-B859-71574DBE9241}" destId="{D56F5B97-1E91-47D5-B672-1909676D322F}" srcOrd="1" destOrd="0" presId="urn:microsoft.com/office/officeart/2016/7/layout/HorizontalActionList"/>
    <dgm:cxn modelId="{8BFECAF1-07B3-4DF9-9F6F-1C9701BA73AE}" type="presParOf" srcId="{B722CC1A-99D9-459B-BB76-24560D6EE537}" destId="{8CEEC52D-0E8B-4AF0-9E15-FB98F4E23B9E}" srcOrd="5" destOrd="0" presId="urn:microsoft.com/office/officeart/2016/7/layout/HorizontalActionList"/>
    <dgm:cxn modelId="{16A39649-FC5A-4B77-B7C0-4C732D7864CB}" type="presParOf" srcId="{B722CC1A-99D9-459B-BB76-24560D6EE537}" destId="{F8B3C93A-0096-4BEF-B84E-ACAA5EF61EA8}" srcOrd="6" destOrd="0" presId="urn:microsoft.com/office/officeart/2016/7/layout/HorizontalActionList"/>
    <dgm:cxn modelId="{5076BD8E-44E1-407A-A9A7-6A5B20059DBA}" type="presParOf" srcId="{F8B3C93A-0096-4BEF-B84E-ACAA5EF61EA8}" destId="{51C31905-3978-4EBA-9D3D-4E9330F046A1}" srcOrd="0" destOrd="0" presId="urn:microsoft.com/office/officeart/2016/7/layout/HorizontalActionList"/>
    <dgm:cxn modelId="{83679EE6-2B56-4E2A-8D2C-E67479BA6153}" type="presParOf" srcId="{F8B3C93A-0096-4BEF-B84E-ACAA5EF61EA8}" destId="{223AF41F-FD96-42B8-94C5-1C88BEBB3123}" srcOrd="1" destOrd="0" presId="urn:microsoft.com/office/officeart/2016/7/layout/HorizontalActionList"/>
    <dgm:cxn modelId="{16DDCC0A-F965-45FE-BCF0-7AB9CF1D309C}" type="presParOf" srcId="{B722CC1A-99D9-459B-BB76-24560D6EE537}" destId="{59796141-7BE1-4900-ABF5-BF5B1AE4E69D}" srcOrd="7" destOrd="0" presId="urn:microsoft.com/office/officeart/2016/7/layout/HorizontalActionList"/>
    <dgm:cxn modelId="{B3D47D61-F02F-41F3-9152-A5D4F50ECE9A}" type="presParOf" srcId="{B722CC1A-99D9-459B-BB76-24560D6EE537}" destId="{AB489350-7713-4085-9976-983255CE42D7}" srcOrd="8" destOrd="0" presId="urn:microsoft.com/office/officeart/2016/7/layout/HorizontalActionList"/>
    <dgm:cxn modelId="{FFD30C44-E8D9-4991-BEF4-CDFFDA86B3AD}" type="presParOf" srcId="{AB489350-7713-4085-9976-983255CE42D7}" destId="{95088D12-1436-43BD-92FF-715C661A9904}" srcOrd="0" destOrd="0" presId="urn:microsoft.com/office/officeart/2016/7/layout/HorizontalActionList"/>
    <dgm:cxn modelId="{E50E462D-8552-463B-A739-F683CB46BF1B}" type="presParOf" srcId="{AB489350-7713-4085-9976-983255CE42D7}" destId="{F19F1BE6-5D00-4060-81E5-9B0842AAAB0B}" srcOrd="1" destOrd="0" presId="urn:microsoft.com/office/officeart/2016/7/layout/HorizontalActionList"/>
    <dgm:cxn modelId="{9FE9B371-78C5-448B-95A6-36D70461C795}" type="presParOf" srcId="{B722CC1A-99D9-459B-BB76-24560D6EE537}" destId="{050AD2AF-EDDB-4B8B-898F-94D49BFE6574}" srcOrd="9" destOrd="0" presId="urn:microsoft.com/office/officeart/2016/7/layout/HorizontalActionList"/>
    <dgm:cxn modelId="{6FF0C494-AC51-4FE7-8755-98923AF2DEF3}" type="presParOf" srcId="{B722CC1A-99D9-459B-BB76-24560D6EE537}" destId="{A5DBF6B9-4891-4504-B29F-A90ACEC56748}" srcOrd="10" destOrd="0" presId="urn:microsoft.com/office/officeart/2016/7/layout/HorizontalActionList"/>
    <dgm:cxn modelId="{66A047D5-6339-4736-B8E2-3308C1C4D816}" type="presParOf" srcId="{A5DBF6B9-4891-4504-B29F-A90ACEC56748}" destId="{0A7E4116-7D75-47DB-9BEF-13B2DAC29CB6}" srcOrd="0" destOrd="0" presId="urn:microsoft.com/office/officeart/2016/7/layout/HorizontalActionList"/>
    <dgm:cxn modelId="{AE3A4C9D-2D46-4202-A9DB-F929BAF799FE}" type="presParOf" srcId="{A5DBF6B9-4891-4504-B29F-A90ACEC56748}" destId="{F44D6A1E-4106-4B84-B6C1-BD9BDB0E1DA5}"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414A39-A365-4CAE-B711-2F9047B69F63}" type="doc">
      <dgm:prSet loTypeId="urn:microsoft.com/office/officeart/2016/7/layout/HorizontalActionList" loCatId="List" qsTypeId="urn:microsoft.com/office/officeart/2005/8/quickstyle/simple1" qsCatId="simple" csTypeId="urn:microsoft.com/office/officeart/2005/8/colors/accent1_2" csCatId="accent1"/>
      <dgm:spPr/>
      <dgm:t>
        <a:bodyPr/>
        <a:lstStyle/>
        <a:p>
          <a:endParaRPr lang="en-US"/>
        </a:p>
      </dgm:t>
    </dgm:pt>
    <dgm:pt modelId="{67CD0933-9F37-4A8E-9488-49420FD840F9}">
      <dgm:prSet/>
      <dgm:spPr/>
      <dgm:t>
        <a:bodyPr/>
        <a:lstStyle/>
        <a:p>
          <a:r>
            <a:rPr lang="en-US"/>
            <a:t>Create</a:t>
          </a:r>
        </a:p>
      </dgm:t>
    </dgm:pt>
    <dgm:pt modelId="{4C2B07FD-C4A0-494D-B8D6-B6337834A35C}" type="parTrans" cxnId="{F8399B1C-FAB6-4B7C-80E3-E902F5A76A64}">
      <dgm:prSet/>
      <dgm:spPr/>
      <dgm:t>
        <a:bodyPr/>
        <a:lstStyle/>
        <a:p>
          <a:endParaRPr lang="en-US"/>
        </a:p>
      </dgm:t>
    </dgm:pt>
    <dgm:pt modelId="{D848674A-4C73-4CC5-BC34-7FC1E2760549}" type="sibTrans" cxnId="{F8399B1C-FAB6-4B7C-80E3-E902F5A76A64}">
      <dgm:prSet/>
      <dgm:spPr/>
      <dgm:t>
        <a:bodyPr/>
        <a:lstStyle/>
        <a:p>
          <a:endParaRPr lang="en-US"/>
        </a:p>
      </dgm:t>
    </dgm:pt>
    <dgm:pt modelId="{A8E90815-DD1C-4454-812B-83DE2CB360DE}">
      <dgm:prSet/>
      <dgm:spPr/>
      <dgm:t>
        <a:bodyPr/>
        <a:lstStyle/>
        <a:p>
          <a:r>
            <a:rPr lang="en-US"/>
            <a:t>Create opportunities for pupils to reflect on how different interactions online make them feel and share strategies they can employ to deal with any negative experiences online. </a:t>
          </a:r>
        </a:p>
      </dgm:t>
    </dgm:pt>
    <dgm:pt modelId="{CC33F2F5-459F-4F0B-A21F-03E455321FEC}" type="parTrans" cxnId="{BB283513-7E91-434C-BC87-A5C33E5CDE62}">
      <dgm:prSet/>
      <dgm:spPr/>
      <dgm:t>
        <a:bodyPr/>
        <a:lstStyle/>
        <a:p>
          <a:endParaRPr lang="en-US"/>
        </a:p>
      </dgm:t>
    </dgm:pt>
    <dgm:pt modelId="{AD1567B0-1395-4F00-A266-323A9FA524ED}" type="sibTrans" cxnId="{BB283513-7E91-434C-BC87-A5C33E5CDE62}">
      <dgm:prSet/>
      <dgm:spPr/>
      <dgm:t>
        <a:bodyPr/>
        <a:lstStyle/>
        <a:p>
          <a:endParaRPr lang="en-US"/>
        </a:p>
      </dgm:t>
    </dgm:pt>
    <dgm:pt modelId="{C587CA72-FB92-43EE-9881-7E79B803EF9C}">
      <dgm:prSet/>
      <dgm:spPr/>
      <dgm:t>
        <a:bodyPr/>
        <a:lstStyle/>
        <a:p>
          <a:r>
            <a:rPr lang="en-US"/>
            <a:t>Embed</a:t>
          </a:r>
        </a:p>
      </dgm:t>
    </dgm:pt>
    <dgm:pt modelId="{D8AEC134-2A28-46C4-8441-316C9F2E401B}" type="parTrans" cxnId="{B9B84270-E9FB-460E-8560-48ED300418BB}">
      <dgm:prSet/>
      <dgm:spPr/>
      <dgm:t>
        <a:bodyPr/>
        <a:lstStyle/>
        <a:p>
          <a:endParaRPr lang="en-US"/>
        </a:p>
      </dgm:t>
    </dgm:pt>
    <dgm:pt modelId="{28236EE7-09D0-4079-8663-AB2AD5F50FEF}" type="sibTrans" cxnId="{B9B84270-E9FB-460E-8560-48ED300418BB}">
      <dgm:prSet/>
      <dgm:spPr/>
      <dgm:t>
        <a:bodyPr/>
        <a:lstStyle/>
        <a:p>
          <a:endParaRPr lang="en-US"/>
        </a:p>
      </dgm:t>
    </dgm:pt>
    <dgm:pt modelId="{2DEF180E-D398-4081-83E4-1C2FA6E45DBD}">
      <dgm:prSet/>
      <dgm:spPr/>
      <dgm:t>
        <a:bodyPr/>
        <a:lstStyle/>
        <a:p>
          <a:r>
            <a:rPr lang="en-US"/>
            <a:t>Embed teaching about online safety across the curriculum, and encourage conversations about online issues and online lives. </a:t>
          </a:r>
        </a:p>
      </dgm:t>
    </dgm:pt>
    <dgm:pt modelId="{E9A33926-48C3-40CC-A9BB-57298C14E724}" type="parTrans" cxnId="{94D5ED07-C418-4280-B314-0391A773A5D2}">
      <dgm:prSet/>
      <dgm:spPr/>
      <dgm:t>
        <a:bodyPr/>
        <a:lstStyle/>
        <a:p>
          <a:endParaRPr lang="en-US"/>
        </a:p>
      </dgm:t>
    </dgm:pt>
    <dgm:pt modelId="{A22A54D6-7BCE-4AB4-AE5D-A3C504CF19D4}" type="sibTrans" cxnId="{94D5ED07-C418-4280-B314-0391A773A5D2}">
      <dgm:prSet/>
      <dgm:spPr/>
      <dgm:t>
        <a:bodyPr/>
        <a:lstStyle/>
        <a:p>
          <a:endParaRPr lang="en-US"/>
        </a:p>
      </dgm:t>
    </dgm:pt>
    <dgm:pt modelId="{A9BEAED0-6DFB-43DD-A1DF-FC4556F8ABB2}">
      <dgm:prSet/>
      <dgm:spPr/>
      <dgm:t>
        <a:bodyPr/>
        <a:lstStyle/>
        <a:p>
          <a:r>
            <a:rPr lang="en-US"/>
            <a:t>Give</a:t>
          </a:r>
        </a:p>
      </dgm:t>
    </dgm:pt>
    <dgm:pt modelId="{2F55A091-3A02-419E-A786-DF8F696A182A}" type="parTrans" cxnId="{83F5E6EB-A1B0-4DE5-AF0E-E9129CB7194E}">
      <dgm:prSet/>
      <dgm:spPr/>
      <dgm:t>
        <a:bodyPr/>
        <a:lstStyle/>
        <a:p>
          <a:endParaRPr lang="en-US"/>
        </a:p>
      </dgm:t>
    </dgm:pt>
    <dgm:pt modelId="{204D4D75-A649-48D4-8E74-D6C86BF1DA6E}" type="sibTrans" cxnId="{83F5E6EB-A1B0-4DE5-AF0E-E9129CB7194E}">
      <dgm:prSet/>
      <dgm:spPr/>
      <dgm:t>
        <a:bodyPr/>
        <a:lstStyle/>
        <a:p>
          <a:endParaRPr lang="en-US"/>
        </a:p>
      </dgm:t>
    </dgm:pt>
    <dgm:pt modelId="{0A1D0872-614E-443D-99BC-0C355DD2D53F}">
      <dgm:prSet/>
      <dgm:spPr/>
      <dgm:t>
        <a:bodyPr/>
        <a:lstStyle/>
        <a:p>
          <a:r>
            <a:rPr lang="en-US"/>
            <a:t>When referring to websites such as those that allow the reporting of content, give pupils demonstrations rather than only providing links. This will empower pupils to act independently if they ever need to. </a:t>
          </a:r>
        </a:p>
      </dgm:t>
    </dgm:pt>
    <dgm:pt modelId="{7ECA10C5-4F89-4D7B-90C6-2D021E4F26E3}" type="parTrans" cxnId="{82293544-4055-4F32-BAD6-7BAD3FC86617}">
      <dgm:prSet/>
      <dgm:spPr/>
      <dgm:t>
        <a:bodyPr/>
        <a:lstStyle/>
        <a:p>
          <a:endParaRPr lang="en-US"/>
        </a:p>
      </dgm:t>
    </dgm:pt>
    <dgm:pt modelId="{5F6D78E8-4993-4423-B20D-A2AF9B4F19F4}" type="sibTrans" cxnId="{82293544-4055-4F32-BAD6-7BAD3FC86617}">
      <dgm:prSet/>
      <dgm:spPr/>
      <dgm:t>
        <a:bodyPr/>
        <a:lstStyle/>
        <a:p>
          <a:endParaRPr lang="en-US"/>
        </a:p>
      </dgm:t>
    </dgm:pt>
    <dgm:pt modelId="{6097501F-490F-4F40-891E-A78783482315}">
      <dgm:prSet/>
      <dgm:spPr/>
      <dgm:t>
        <a:bodyPr/>
        <a:lstStyle/>
        <a:p>
          <a:r>
            <a:rPr lang="en-US"/>
            <a:t>Celebrate</a:t>
          </a:r>
        </a:p>
      </dgm:t>
    </dgm:pt>
    <dgm:pt modelId="{B16147A2-A0ED-4857-A213-FBB626FA775D}" type="parTrans" cxnId="{0973633C-4CD0-471C-9D5D-564CED4EA411}">
      <dgm:prSet/>
      <dgm:spPr/>
      <dgm:t>
        <a:bodyPr/>
        <a:lstStyle/>
        <a:p>
          <a:endParaRPr lang="en-US"/>
        </a:p>
      </dgm:t>
    </dgm:pt>
    <dgm:pt modelId="{7DD86AD7-B831-487E-8D20-59BFFBDD0A9E}" type="sibTrans" cxnId="{0973633C-4CD0-471C-9D5D-564CED4EA411}">
      <dgm:prSet/>
      <dgm:spPr/>
      <dgm:t>
        <a:bodyPr/>
        <a:lstStyle/>
        <a:p>
          <a:endParaRPr lang="en-US"/>
        </a:p>
      </dgm:t>
    </dgm:pt>
    <dgm:pt modelId="{A9C533F5-7766-413C-BBDC-F31910B0BD25}">
      <dgm:prSet/>
      <dgm:spPr/>
      <dgm:t>
        <a:bodyPr/>
        <a:lstStyle/>
        <a:p>
          <a:r>
            <a:rPr lang="en-US"/>
            <a:t>Celebrate relevant events such as www.saferinternetday.org.uk.   </a:t>
          </a:r>
        </a:p>
      </dgm:t>
    </dgm:pt>
    <dgm:pt modelId="{C0CA0270-14C4-48E2-9320-B11D36EB28E3}" type="parTrans" cxnId="{DCAE80FC-E04A-4629-8215-9543A2AE098C}">
      <dgm:prSet/>
      <dgm:spPr/>
      <dgm:t>
        <a:bodyPr/>
        <a:lstStyle/>
        <a:p>
          <a:endParaRPr lang="en-US"/>
        </a:p>
      </dgm:t>
    </dgm:pt>
    <dgm:pt modelId="{3B7782F5-B000-419A-AF7E-8F2866D062F1}" type="sibTrans" cxnId="{DCAE80FC-E04A-4629-8215-9543A2AE098C}">
      <dgm:prSet/>
      <dgm:spPr/>
      <dgm:t>
        <a:bodyPr/>
        <a:lstStyle/>
        <a:p>
          <a:endParaRPr lang="en-US"/>
        </a:p>
      </dgm:t>
    </dgm:pt>
    <dgm:pt modelId="{D842E486-9AA8-47CE-97C9-5F9311746E24}" type="pres">
      <dgm:prSet presAssocID="{53414A39-A365-4CAE-B711-2F9047B69F63}" presName="Name0" presStyleCnt="0">
        <dgm:presLayoutVars>
          <dgm:dir/>
          <dgm:animLvl val="lvl"/>
          <dgm:resizeHandles val="exact"/>
        </dgm:presLayoutVars>
      </dgm:prSet>
      <dgm:spPr/>
    </dgm:pt>
    <dgm:pt modelId="{04F39058-2F31-4C05-80EA-2E728081C29B}" type="pres">
      <dgm:prSet presAssocID="{67CD0933-9F37-4A8E-9488-49420FD840F9}" presName="composite" presStyleCnt="0"/>
      <dgm:spPr/>
    </dgm:pt>
    <dgm:pt modelId="{7AC151C0-E56F-4FFE-86B0-658DECF7C05B}" type="pres">
      <dgm:prSet presAssocID="{67CD0933-9F37-4A8E-9488-49420FD840F9}" presName="parTx" presStyleLbl="alignNode1" presStyleIdx="0" presStyleCnt="4">
        <dgm:presLayoutVars>
          <dgm:chMax val="0"/>
          <dgm:chPref val="0"/>
        </dgm:presLayoutVars>
      </dgm:prSet>
      <dgm:spPr/>
    </dgm:pt>
    <dgm:pt modelId="{3570E42D-134E-45DD-A20A-6B5416882EC3}" type="pres">
      <dgm:prSet presAssocID="{67CD0933-9F37-4A8E-9488-49420FD840F9}" presName="desTx" presStyleLbl="alignAccFollowNode1" presStyleIdx="0" presStyleCnt="4">
        <dgm:presLayoutVars/>
      </dgm:prSet>
      <dgm:spPr/>
    </dgm:pt>
    <dgm:pt modelId="{D9A1CD40-5A81-4338-AB15-C3BF414C8ED5}" type="pres">
      <dgm:prSet presAssocID="{D848674A-4C73-4CC5-BC34-7FC1E2760549}" presName="space" presStyleCnt="0"/>
      <dgm:spPr/>
    </dgm:pt>
    <dgm:pt modelId="{742ECF73-87FC-4D5D-9D3B-DECC4A91D8C1}" type="pres">
      <dgm:prSet presAssocID="{C587CA72-FB92-43EE-9881-7E79B803EF9C}" presName="composite" presStyleCnt="0"/>
      <dgm:spPr/>
    </dgm:pt>
    <dgm:pt modelId="{BB11BD25-B2B3-4AC3-AE20-EC134B14E925}" type="pres">
      <dgm:prSet presAssocID="{C587CA72-FB92-43EE-9881-7E79B803EF9C}" presName="parTx" presStyleLbl="alignNode1" presStyleIdx="1" presStyleCnt="4">
        <dgm:presLayoutVars>
          <dgm:chMax val="0"/>
          <dgm:chPref val="0"/>
        </dgm:presLayoutVars>
      </dgm:prSet>
      <dgm:spPr/>
    </dgm:pt>
    <dgm:pt modelId="{7D8D1395-6F87-4AB9-99BA-030686BB6153}" type="pres">
      <dgm:prSet presAssocID="{C587CA72-FB92-43EE-9881-7E79B803EF9C}" presName="desTx" presStyleLbl="alignAccFollowNode1" presStyleIdx="1" presStyleCnt="4">
        <dgm:presLayoutVars/>
      </dgm:prSet>
      <dgm:spPr/>
    </dgm:pt>
    <dgm:pt modelId="{A9E45E98-5CDD-4156-9D50-CFA4A8E6F7C5}" type="pres">
      <dgm:prSet presAssocID="{28236EE7-09D0-4079-8663-AB2AD5F50FEF}" presName="space" presStyleCnt="0"/>
      <dgm:spPr/>
    </dgm:pt>
    <dgm:pt modelId="{AE95228F-F7B4-436A-B5F3-4A73F0C4C14D}" type="pres">
      <dgm:prSet presAssocID="{A9BEAED0-6DFB-43DD-A1DF-FC4556F8ABB2}" presName="composite" presStyleCnt="0"/>
      <dgm:spPr/>
    </dgm:pt>
    <dgm:pt modelId="{1D83D028-A0C3-4CA9-AF94-23276ED148C5}" type="pres">
      <dgm:prSet presAssocID="{A9BEAED0-6DFB-43DD-A1DF-FC4556F8ABB2}" presName="parTx" presStyleLbl="alignNode1" presStyleIdx="2" presStyleCnt="4">
        <dgm:presLayoutVars>
          <dgm:chMax val="0"/>
          <dgm:chPref val="0"/>
        </dgm:presLayoutVars>
      </dgm:prSet>
      <dgm:spPr/>
    </dgm:pt>
    <dgm:pt modelId="{18200E5C-43CE-4E31-BD80-770A2996060B}" type="pres">
      <dgm:prSet presAssocID="{A9BEAED0-6DFB-43DD-A1DF-FC4556F8ABB2}" presName="desTx" presStyleLbl="alignAccFollowNode1" presStyleIdx="2" presStyleCnt="4">
        <dgm:presLayoutVars/>
      </dgm:prSet>
      <dgm:spPr/>
    </dgm:pt>
    <dgm:pt modelId="{C3F51E2B-DE21-45E4-80B8-7F695D12386F}" type="pres">
      <dgm:prSet presAssocID="{204D4D75-A649-48D4-8E74-D6C86BF1DA6E}" presName="space" presStyleCnt="0"/>
      <dgm:spPr/>
    </dgm:pt>
    <dgm:pt modelId="{4BA56173-8939-4234-80EA-C8E2429ADEB8}" type="pres">
      <dgm:prSet presAssocID="{6097501F-490F-4F40-891E-A78783482315}" presName="composite" presStyleCnt="0"/>
      <dgm:spPr/>
    </dgm:pt>
    <dgm:pt modelId="{FE66829C-EE5C-4EBC-B6C6-C2CA44685CBD}" type="pres">
      <dgm:prSet presAssocID="{6097501F-490F-4F40-891E-A78783482315}" presName="parTx" presStyleLbl="alignNode1" presStyleIdx="3" presStyleCnt="4">
        <dgm:presLayoutVars>
          <dgm:chMax val="0"/>
          <dgm:chPref val="0"/>
        </dgm:presLayoutVars>
      </dgm:prSet>
      <dgm:spPr/>
    </dgm:pt>
    <dgm:pt modelId="{7A61BD8C-13B7-48E8-8102-B3EDD17A882D}" type="pres">
      <dgm:prSet presAssocID="{6097501F-490F-4F40-891E-A78783482315}" presName="desTx" presStyleLbl="alignAccFollowNode1" presStyleIdx="3" presStyleCnt="4">
        <dgm:presLayoutVars/>
      </dgm:prSet>
      <dgm:spPr/>
    </dgm:pt>
  </dgm:ptLst>
  <dgm:cxnLst>
    <dgm:cxn modelId="{94D5ED07-C418-4280-B314-0391A773A5D2}" srcId="{C587CA72-FB92-43EE-9881-7E79B803EF9C}" destId="{2DEF180E-D398-4081-83E4-1C2FA6E45DBD}" srcOrd="0" destOrd="0" parTransId="{E9A33926-48C3-40CC-A9BB-57298C14E724}" sibTransId="{A22A54D6-7BCE-4AB4-AE5D-A3C504CF19D4}"/>
    <dgm:cxn modelId="{36A1040B-CD1A-446F-A7D3-4BF98093F45D}" type="presOf" srcId="{2DEF180E-D398-4081-83E4-1C2FA6E45DBD}" destId="{7D8D1395-6F87-4AB9-99BA-030686BB6153}" srcOrd="0" destOrd="0" presId="urn:microsoft.com/office/officeart/2016/7/layout/HorizontalActionList"/>
    <dgm:cxn modelId="{8400EC0F-E174-4210-AE77-71ABBD46E355}" type="presOf" srcId="{67CD0933-9F37-4A8E-9488-49420FD840F9}" destId="{7AC151C0-E56F-4FFE-86B0-658DECF7C05B}" srcOrd="0" destOrd="0" presId="urn:microsoft.com/office/officeart/2016/7/layout/HorizontalActionList"/>
    <dgm:cxn modelId="{BB283513-7E91-434C-BC87-A5C33E5CDE62}" srcId="{67CD0933-9F37-4A8E-9488-49420FD840F9}" destId="{A8E90815-DD1C-4454-812B-83DE2CB360DE}" srcOrd="0" destOrd="0" parTransId="{CC33F2F5-459F-4F0B-A21F-03E455321FEC}" sibTransId="{AD1567B0-1395-4F00-A266-323A9FA524ED}"/>
    <dgm:cxn modelId="{F8399B1C-FAB6-4B7C-80E3-E902F5A76A64}" srcId="{53414A39-A365-4CAE-B711-2F9047B69F63}" destId="{67CD0933-9F37-4A8E-9488-49420FD840F9}" srcOrd="0" destOrd="0" parTransId="{4C2B07FD-C4A0-494D-B8D6-B6337834A35C}" sibTransId="{D848674A-4C73-4CC5-BC34-7FC1E2760549}"/>
    <dgm:cxn modelId="{BF10F323-02B5-44F0-B5CF-762D907E4940}" type="presOf" srcId="{0A1D0872-614E-443D-99BC-0C355DD2D53F}" destId="{18200E5C-43CE-4E31-BD80-770A2996060B}" srcOrd="0" destOrd="0" presId="urn:microsoft.com/office/officeart/2016/7/layout/HorizontalActionList"/>
    <dgm:cxn modelId="{0973633C-4CD0-471C-9D5D-564CED4EA411}" srcId="{53414A39-A365-4CAE-B711-2F9047B69F63}" destId="{6097501F-490F-4F40-891E-A78783482315}" srcOrd="3" destOrd="0" parTransId="{B16147A2-A0ED-4857-A213-FBB626FA775D}" sibTransId="{7DD86AD7-B831-487E-8D20-59BFFBDD0A9E}"/>
    <dgm:cxn modelId="{4ADD603D-5E8E-4D64-8643-097A048FBF88}" type="presOf" srcId="{A9BEAED0-6DFB-43DD-A1DF-FC4556F8ABB2}" destId="{1D83D028-A0C3-4CA9-AF94-23276ED148C5}" srcOrd="0" destOrd="0" presId="urn:microsoft.com/office/officeart/2016/7/layout/HorizontalActionList"/>
    <dgm:cxn modelId="{82293544-4055-4F32-BAD6-7BAD3FC86617}" srcId="{A9BEAED0-6DFB-43DD-A1DF-FC4556F8ABB2}" destId="{0A1D0872-614E-443D-99BC-0C355DD2D53F}" srcOrd="0" destOrd="0" parTransId="{7ECA10C5-4F89-4D7B-90C6-2D021E4F26E3}" sibTransId="{5F6D78E8-4993-4423-B20D-A2AF9B4F19F4}"/>
    <dgm:cxn modelId="{7F6AE767-D014-4800-8D5B-B0DAD588EB4A}" type="presOf" srcId="{6097501F-490F-4F40-891E-A78783482315}" destId="{FE66829C-EE5C-4EBC-B6C6-C2CA44685CBD}" srcOrd="0" destOrd="0" presId="urn:microsoft.com/office/officeart/2016/7/layout/HorizontalActionList"/>
    <dgm:cxn modelId="{FE723D50-40DD-4966-BEFB-00A166D9D446}" type="presOf" srcId="{53414A39-A365-4CAE-B711-2F9047B69F63}" destId="{D842E486-9AA8-47CE-97C9-5F9311746E24}" srcOrd="0" destOrd="0" presId="urn:microsoft.com/office/officeart/2016/7/layout/HorizontalActionList"/>
    <dgm:cxn modelId="{B9B84270-E9FB-460E-8560-48ED300418BB}" srcId="{53414A39-A365-4CAE-B711-2F9047B69F63}" destId="{C587CA72-FB92-43EE-9881-7E79B803EF9C}" srcOrd="1" destOrd="0" parTransId="{D8AEC134-2A28-46C4-8441-316C9F2E401B}" sibTransId="{28236EE7-09D0-4079-8663-AB2AD5F50FEF}"/>
    <dgm:cxn modelId="{E7153274-F55E-4D04-B8F1-5BCC0EF2DA81}" type="presOf" srcId="{C587CA72-FB92-43EE-9881-7E79B803EF9C}" destId="{BB11BD25-B2B3-4AC3-AE20-EC134B14E925}" srcOrd="0" destOrd="0" presId="urn:microsoft.com/office/officeart/2016/7/layout/HorizontalActionList"/>
    <dgm:cxn modelId="{2F8461B3-ABCB-4055-80BF-6316ED5C3EA9}" type="presOf" srcId="{A8E90815-DD1C-4454-812B-83DE2CB360DE}" destId="{3570E42D-134E-45DD-A20A-6B5416882EC3}" srcOrd="0" destOrd="0" presId="urn:microsoft.com/office/officeart/2016/7/layout/HorizontalActionList"/>
    <dgm:cxn modelId="{83F5E6EB-A1B0-4DE5-AF0E-E9129CB7194E}" srcId="{53414A39-A365-4CAE-B711-2F9047B69F63}" destId="{A9BEAED0-6DFB-43DD-A1DF-FC4556F8ABB2}" srcOrd="2" destOrd="0" parTransId="{2F55A091-3A02-419E-A786-DF8F696A182A}" sibTransId="{204D4D75-A649-48D4-8E74-D6C86BF1DA6E}"/>
    <dgm:cxn modelId="{170337F7-3D48-47B3-9DB6-C45D0149E65A}" type="presOf" srcId="{A9C533F5-7766-413C-BBDC-F31910B0BD25}" destId="{7A61BD8C-13B7-48E8-8102-B3EDD17A882D}" srcOrd="0" destOrd="0" presId="urn:microsoft.com/office/officeart/2016/7/layout/HorizontalActionList"/>
    <dgm:cxn modelId="{DCAE80FC-E04A-4629-8215-9543A2AE098C}" srcId="{6097501F-490F-4F40-891E-A78783482315}" destId="{A9C533F5-7766-413C-BBDC-F31910B0BD25}" srcOrd="0" destOrd="0" parTransId="{C0CA0270-14C4-48E2-9320-B11D36EB28E3}" sibTransId="{3B7782F5-B000-419A-AF7E-8F2866D062F1}"/>
    <dgm:cxn modelId="{F40A312A-4666-40BA-8CF6-34411475F720}" type="presParOf" srcId="{D842E486-9AA8-47CE-97C9-5F9311746E24}" destId="{04F39058-2F31-4C05-80EA-2E728081C29B}" srcOrd="0" destOrd="0" presId="urn:microsoft.com/office/officeart/2016/7/layout/HorizontalActionList"/>
    <dgm:cxn modelId="{9006A34B-7467-4C0A-89B5-9B2A3F8A722B}" type="presParOf" srcId="{04F39058-2F31-4C05-80EA-2E728081C29B}" destId="{7AC151C0-E56F-4FFE-86B0-658DECF7C05B}" srcOrd="0" destOrd="0" presId="urn:microsoft.com/office/officeart/2016/7/layout/HorizontalActionList"/>
    <dgm:cxn modelId="{D8EAD39B-617F-42DE-A58A-338A7C8199A7}" type="presParOf" srcId="{04F39058-2F31-4C05-80EA-2E728081C29B}" destId="{3570E42D-134E-45DD-A20A-6B5416882EC3}" srcOrd="1" destOrd="0" presId="urn:microsoft.com/office/officeart/2016/7/layout/HorizontalActionList"/>
    <dgm:cxn modelId="{4CA81B29-9092-4044-9ACD-FA7A434F2708}" type="presParOf" srcId="{D842E486-9AA8-47CE-97C9-5F9311746E24}" destId="{D9A1CD40-5A81-4338-AB15-C3BF414C8ED5}" srcOrd="1" destOrd="0" presId="urn:microsoft.com/office/officeart/2016/7/layout/HorizontalActionList"/>
    <dgm:cxn modelId="{8A747485-6378-4F6A-A6CC-044799DF5B73}" type="presParOf" srcId="{D842E486-9AA8-47CE-97C9-5F9311746E24}" destId="{742ECF73-87FC-4D5D-9D3B-DECC4A91D8C1}" srcOrd="2" destOrd="0" presId="urn:microsoft.com/office/officeart/2016/7/layout/HorizontalActionList"/>
    <dgm:cxn modelId="{A38B33A0-34CD-4E57-94AE-D2CA7DADD27C}" type="presParOf" srcId="{742ECF73-87FC-4D5D-9D3B-DECC4A91D8C1}" destId="{BB11BD25-B2B3-4AC3-AE20-EC134B14E925}" srcOrd="0" destOrd="0" presId="urn:microsoft.com/office/officeart/2016/7/layout/HorizontalActionList"/>
    <dgm:cxn modelId="{429E3403-556F-4B86-A447-789E96640CDE}" type="presParOf" srcId="{742ECF73-87FC-4D5D-9D3B-DECC4A91D8C1}" destId="{7D8D1395-6F87-4AB9-99BA-030686BB6153}" srcOrd="1" destOrd="0" presId="urn:microsoft.com/office/officeart/2016/7/layout/HorizontalActionList"/>
    <dgm:cxn modelId="{2DB4D057-15FF-468E-8269-74CD46218C70}" type="presParOf" srcId="{D842E486-9AA8-47CE-97C9-5F9311746E24}" destId="{A9E45E98-5CDD-4156-9D50-CFA4A8E6F7C5}" srcOrd="3" destOrd="0" presId="urn:microsoft.com/office/officeart/2016/7/layout/HorizontalActionList"/>
    <dgm:cxn modelId="{32AD7F0B-8D1C-4BE5-97E2-8FD7883B6D3A}" type="presParOf" srcId="{D842E486-9AA8-47CE-97C9-5F9311746E24}" destId="{AE95228F-F7B4-436A-B5F3-4A73F0C4C14D}" srcOrd="4" destOrd="0" presId="urn:microsoft.com/office/officeart/2016/7/layout/HorizontalActionList"/>
    <dgm:cxn modelId="{C386118E-AC13-40FC-B6B1-52551BE87812}" type="presParOf" srcId="{AE95228F-F7B4-436A-B5F3-4A73F0C4C14D}" destId="{1D83D028-A0C3-4CA9-AF94-23276ED148C5}" srcOrd="0" destOrd="0" presId="urn:microsoft.com/office/officeart/2016/7/layout/HorizontalActionList"/>
    <dgm:cxn modelId="{5CD3208D-BB62-4B1A-BB3E-175695979597}" type="presParOf" srcId="{AE95228F-F7B4-436A-B5F3-4A73F0C4C14D}" destId="{18200E5C-43CE-4E31-BD80-770A2996060B}" srcOrd="1" destOrd="0" presId="urn:microsoft.com/office/officeart/2016/7/layout/HorizontalActionList"/>
    <dgm:cxn modelId="{6CC5CB42-1B7B-45BE-A27A-194357498FB0}" type="presParOf" srcId="{D842E486-9AA8-47CE-97C9-5F9311746E24}" destId="{C3F51E2B-DE21-45E4-80B8-7F695D12386F}" srcOrd="5" destOrd="0" presId="urn:microsoft.com/office/officeart/2016/7/layout/HorizontalActionList"/>
    <dgm:cxn modelId="{8FEEC094-A6B5-40B3-869C-38555A05E07D}" type="presParOf" srcId="{D842E486-9AA8-47CE-97C9-5F9311746E24}" destId="{4BA56173-8939-4234-80EA-C8E2429ADEB8}" srcOrd="6" destOrd="0" presId="urn:microsoft.com/office/officeart/2016/7/layout/HorizontalActionList"/>
    <dgm:cxn modelId="{C81E1408-B570-4C07-8C31-75B1EB7DF236}" type="presParOf" srcId="{4BA56173-8939-4234-80EA-C8E2429ADEB8}" destId="{FE66829C-EE5C-4EBC-B6C6-C2CA44685CBD}" srcOrd="0" destOrd="0" presId="urn:microsoft.com/office/officeart/2016/7/layout/HorizontalActionList"/>
    <dgm:cxn modelId="{68F244C4-F33C-4610-B2C4-C19AA1281478}" type="presParOf" srcId="{4BA56173-8939-4234-80EA-C8E2429ADEB8}" destId="{7A61BD8C-13B7-48E8-8102-B3EDD17A882D}"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E2775-757A-478E-9DDE-1438E26E71EC}">
      <dsp:nvSpPr>
        <dsp:cNvPr id="0" name=""/>
        <dsp:cNvSpPr/>
      </dsp:nvSpPr>
      <dsp:spPr>
        <a:xfrm>
          <a:off x="1049635" y="756"/>
          <a:ext cx="5114329" cy="306859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Schools may also want to refer to the following related guidance when planning to teach this subject: </a:t>
          </a:r>
          <a:endParaRPr lang="en-US" sz="2200" kern="1200" dirty="0"/>
        </a:p>
        <a:p>
          <a:pPr marL="171450" lvl="1" indent="-171450" algn="l" defTabSz="755650">
            <a:lnSpc>
              <a:spcPct val="90000"/>
            </a:lnSpc>
            <a:spcBef>
              <a:spcPct val="0"/>
            </a:spcBef>
            <a:spcAft>
              <a:spcPct val="15000"/>
            </a:spcAft>
            <a:buChar char="•"/>
          </a:pPr>
          <a:r>
            <a:rPr lang="en-GB" sz="1700" u="sng" kern="1200" dirty="0">
              <a:hlinkClick xmlns:r="http://schemas.openxmlformats.org/officeDocument/2006/relationships" r:id="rId1"/>
            </a:rPr>
            <a:t>Education for a connected world</a:t>
          </a:r>
          <a:r>
            <a:rPr lang="en-GB" sz="1700" kern="1200" dirty="0"/>
            <a:t>  </a:t>
          </a:r>
          <a:endParaRPr lang="en-US" sz="1700" kern="1200" dirty="0"/>
        </a:p>
        <a:p>
          <a:pPr marL="171450" lvl="1" indent="-171450" algn="l" defTabSz="755650">
            <a:lnSpc>
              <a:spcPct val="90000"/>
            </a:lnSpc>
            <a:spcBef>
              <a:spcPct val="0"/>
            </a:spcBef>
            <a:spcAft>
              <a:spcPct val="15000"/>
            </a:spcAft>
            <a:buChar char="•"/>
          </a:pPr>
          <a:r>
            <a:rPr lang="en-GB" sz="1700" u="sng" kern="1200" dirty="0">
              <a:hlinkClick xmlns:r="http://schemas.openxmlformats.org/officeDocument/2006/relationships" r:id="rId2"/>
            </a:rPr>
            <a:t>Teaching online safety in schools</a:t>
          </a:r>
          <a:r>
            <a:rPr lang="en-GB" sz="1700" kern="1200" dirty="0"/>
            <a:t> (RSHE-specific guidance)</a:t>
          </a:r>
          <a:endParaRPr lang="en-US" sz="1700" kern="1200" dirty="0"/>
        </a:p>
        <a:p>
          <a:pPr marL="171450" lvl="1" indent="-171450" algn="l" defTabSz="755650">
            <a:lnSpc>
              <a:spcPct val="90000"/>
            </a:lnSpc>
            <a:spcBef>
              <a:spcPct val="0"/>
            </a:spcBef>
            <a:spcAft>
              <a:spcPct val="15000"/>
            </a:spcAft>
            <a:buChar char="•"/>
          </a:pPr>
          <a:r>
            <a:rPr lang="en-GB" sz="1700" u="sng" kern="1200" dirty="0">
              <a:hlinkClick xmlns:r="http://schemas.openxmlformats.org/officeDocument/2006/relationships" r:id="rId3"/>
            </a:rPr>
            <a:t>Guidance for schools on preventing and responding to bullying (including cyberbullying)</a:t>
          </a:r>
          <a:endParaRPr lang="en-US" sz="1700" kern="1200" dirty="0"/>
        </a:p>
        <a:p>
          <a:pPr marL="171450" lvl="1" indent="-171450" algn="l" defTabSz="755650">
            <a:lnSpc>
              <a:spcPct val="90000"/>
            </a:lnSpc>
            <a:spcBef>
              <a:spcPct val="0"/>
            </a:spcBef>
            <a:spcAft>
              <a:spcPct val="15000"/>
            </a:spcAft>
            <a:buChar char="•"/>
          </a:pPr>
          <a:r>
            <a:rPr lang="en-GB" sz="1700" u="sng" kern="1200" dirty="0">
              <a:hlinkClick xmlns:r="http://schemas.openxmlformats.org/officeDocument/2006/relationships" r:id="rId4"/>
            </a:rPr>
            <a:t>Keeping children safe in education</a:t>
          </a:r>
          <a:endParaRPr lang="en-US" sz="1700" kern="1200" dirty="0"/>
        </a:p>
        <a:p>
          <a:pPr marL="171450" lvl="1" indent="-171450" algn="l" defTabSz="755650">
            <a:lnSpc>
              <a:spcPct val="90000"/>
            </a:lnSpc>
            <a:spcBef>
              <a:spcPct val="0"/>
            </a:spcBef>
            <a:spcAft>
              <a:spcPct val="15000"/>
            </a:spcAft>
            <a:buChar char="•"/>
          </a:pPr>
          <a:r>
            <a:rPr lang="en-GB" sz="1700" u="sng" kern="1200" dirty="0">
              <a:hlinkClick xmlns:r="http://schemas.openxmlformats.org/officeDocument/2006/relationships" r:id="rId5"/>
            </a:rPr>
            <a:t>Digital resilience framework</a:t>
          </a:r>
          <a:endParaRPr lang="en-US" sz="1700" kern="1200" dirty="0"/>
        </a:p>
      </dsp:txBody>
      <dsp:txXfrm>
        <a:off x="1049635" y="756"/>
        <a:ext cx="5114329" cy="3068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66F2D-E88E-4F72-BAD9-99F79C9B7E60}">
      <dsp:nvSpPr>
        <dsp:cNvPr id="0" name=""/>
        <dsp:cNvSpPr/>
      </dsp:nvSpPr>
      <dsp:spPr>
        <a:xfrm>
          <a:off x="1173120" y="447"/>
          <a:ext cx="4692480" cy="58171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047" tIns="147756" rIns="91047" bIns="147756" numCol="1" spcCol="1270" anchor="ctr" anchorCtr="0">
          <a:noAutofit/>
        </a:bodyPr>
        <a:lstStyle/>
        <a:p>
          <a:pPr marL="0" lvl="0" indent="0" algn="l" defTabSz="488950">
            <a:lnSpc>
              <a:spcPct val="90000"/>
            </a:lnSpc>
            <a:spcBef>
              <a:spcPct val="0"/>
            </a:spcBef>
            <a:spcAft>
              <a:spcPct val="35000"/>
            </a:spcAft>
            <a:buNone/>
          </a:pPr>
          <a:r>
            <a:rPr lang="en-US" sz="1100" kern="1200" dirty="0"/>
            <a:t>Teach that there is much content online that can have a positive impact on wellbeing, e.g. content that helps us: </a:t>
          </a:r>
        </a:p>
      </dsp:txBody>
      <dsp:txXfrm>
        <a:off x="1173120" y="447"/>
        <a:ext cx="4692480" cy="581715"/>
      </dsp:txXfrm>
    </dsp:sp>
    <dsp:sp modelId="{046891FD-36D6-404F-AC96-4CB8127FCD84}">
      <dsp:nvSpPr>
        <dsp:cNvPr id="0" name=""/>
        <dsp:cNvSpPr/>
      </dsp:nvSpPr>
      <dsp:spPr>
        <a:xfrm>
          <a:off x="0" y="447"/>
          <a:ext cx="1173120" cy="581715"/>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078" tIns="57461" rIns="62078" bIns="57461" numCol="1" spcCol="1270" anchor="ctr" anchorCtr="0">
          <a:noAutofit/>
        </a:bodyPr>
        <a:lstStyle/>
        <a:p>
          <a:pPr marL="0" lvl="0" indent="0" algn="ctr" defTabSz="622300">
            <a:lnSpc>
              <a:spcPct val="90000"/>
            </a:lnSpc>
            <a:spcBef>
              <a:spcPct val="0"/>
            </a:spcBef>
            <a:spcAft>
              <a:spcPct val="35000"/>
            </a:spcAft>
            <a:buNone/>
          </a:pPr>
          <a:r>
            <a:rPr lang="en-US" sz="1400" kern="1200" dirty="0"/>
            <a:t>Teach</a:t>
          </a:r>
        </a:p>
      </dsp:txBody>
      <dsp:txXfrm>
        <a:off x="0" y="447"/>
        <a:ext cx="1173120" cy="581715"/>
      </dsp:txXfrm>
    </dsp:sp>
    <dsp:sp modelId="{5AA8BF5D-FC39-4AC9-BC13-264E287B5DB7}">
      <dsp:nvSpPr>
        <dsp:cNvPr id="0" name=""/>
        <dsp:cNvSpPr/>
      </dsp:nvSpPr>
      <dsp:spPr>
        <a:xfrm>
          <a:off x="1173120" y="617065"/>
          <a:ext cx="4692480" cy="58171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047" tIns="147756" rIns="91047" bIns="147756" numCol="1" spcCol="1270" anchor="ctr" anchorCtr="0">
          <a:noAutofit/>
        </a:bodyPr>
        <a:lstStyle/>
        <a:p>
          <a:pPr marL="0" lvl="0" indent="0" algn="l" defTabSz="488950">
            <a:lnSpc>
              <a:spcPct val="90000"/>
            </a:lnSpc>
            <a:spcBef>
              <a:spcPct val="0"/>
            </a:spcBef>
            <a:spcAft>
              <a:spcPct val="35000"/>
            </a:spcAft>
            <a:buNone/>
          </a:pPr>
          <a:r>
            <a:rPr lang="en-US" sz="1100" kern="1200"/>
            <a:t>learn or practise new knowledge and skills</a:t>
          </a:r>
        </a:p>
      </dsp:txBody>
      <dsp:txXfrm>
        <a:off x="1173120" y="617065"/>
        <a:ext cx="4692480" cy="581715"/>
      </dsp:txXfrm>
    </dsp:sp>
    <dsp:sp modelId="{6C8ECA11-1693-457A-9A66-574B21D686DD}">
      <dsp:nvSpPr>
        <dsp:cNvPr id="0" name=""/>
        <dsp:cNvSpPr/>
      </dsp:nvSpPr>
      <dsp:spPr>
        <a:xfrm>
          <a:off x="0" y="617065"/>
          <a:ext cx="1173120" cy="581715"/>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078" tIns="57461" rIns="62078" bIns="57461" numCol="1" spcCol="1270" anchor="ctr" anchorCtr="0">
          <a:noAutofit/>
        </a:bodyPr>
        <a:lstStyle/>
        <a:p>
          <a:pPr marL="0" lvl="0" indent="0" algn="ctr" defTabSz="622300">
            <a:lnSpc>
              <a:spcPct val="90000"/>
            </a:lnSpc>
            <a:spcBef>
              <a:spcPct val="0"/>
            </a:spcBef>
            <a:spcAft>
              <a:spcPct val="35000"/>
            </a:spcAft>
            <a:buNone/>
          </a:pPr>
          <a:r>
            <a:rPr lang="en-US" sz="1400" kern="1200" dirty="0"/>
            <a:t>Learn or </a:t>
          </a:r>
          <a:r>
            <a:rPr lang="en-US" sz="1400" kern="1200" dirty="0" err="1"/>
            <a:t>practise</a:t>
          </a:r>
          <a:endParaRPr lang="en-US" sz="1400" kern="1200" dirty="0"/>
        </a:p>
      </dsp:txBody>
      <dsp:txXfrm>
        <a:off x="0" y="617065"/>
        <a:ext cx="1173120" cy="581715"/>
      </dsp:txXfrm>
    </dsp:sp>
    <dsp:sp modelId="{EBE6CEAC-86D2-44B6-954E-641C1868734B}">
      <dsp:nvSpPr>
        <dsp:cNvPr id="0" name=""/>
        <dsp:cNvSpPr/>
      </dsp:nvSpPr>
      <dsp:spPr>
        <a:xfrm>
          <a:off x="1173120" y="1233683"/>
          <a:ext cx="4692480" cy="58171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047" tIns="147756" rIns="91047" bIns="147756" numCol="1" spcCol="1270" anchor="ctr" anchorCtr="0">
          <a:noAutofit/>
        </a:bodyPr>
        <a:lstStyle/>
        <a:p>
          <a:pPr marL="0" lvl="0" indent="0" algn="l" defTabSz="488950">
            <a:lnSpc>
              <a:spcPct val="90000"/>
            </a:lnSpc>
            <a:spcBef>
              <a:spcPct val="0"/>
            </a:spcBef>
            <a:spcAft>
              <a:spcPct val="35000"/>
            </a:spcAft>
            <a:buNone/>
          </a:pPr>
          <a:r>
            <a:rPr lang="en-US" sz="1100" kern="1200"/>
            <a:t>research answers to questions</a:t>
          </a:r>
        </a:p>
      </dsp:txBody>
      <dsp:txXfrm>
        <a:off x="1173120" y="1233683"/>
        <a:ext cx="4692480" cy="581715"/>
      </dsp:txXfrm>
    </dsp:sp>
    <dsp:sp modelId="{FD2EE387-680F-4ECC-9B80-330945025B2B}">
      <dsp:nvSpPr>
        <dsp:cNvPr id="0" name=""/>
        <dsp:cNvSpPr/>
      </dsp:nvSpPr>
      <dsp:spPr>
        <a:xfrm>
          <a:off x="0" y="1233683"/>
          <a:ext cx="1173120" cy="581715"/>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078" tIns="57461" rIns="62078" bIns="57461" numCol="1" spcCol="1270" anchor="ctr" anchorCtr="0">
          <a:noAutofit/>
        </a:bodyPr>
        <a:lstStyle/>
        <a:p>
          <a:pPr marL="0" lvl="0" indent="0" algn="ctr" defTabSz="622300">
            <a:lnSpc>
              <a:spcPct val="90000"/>
            </a:lnSpc>
            <a:spcBef>
              <a:spcPct val="0"/>
            </a:spcBef>
            <a:spcAft>
              <a:spcPct val="35000"/>
            </a:spcAft>
            <a:buNone/>
          </a:pPr>
          <a:r>
            <a:rPr lang="en-US" sz="1400" kern="1200"/>
            <a:t>Research</a:t>
          </a:r>
        </a:p>
      </dsp:txBody>
      <dsp:txXfrm>
        <a:off x="0" y="1233683"/>
        <a:ext cx="1173120" cy="581715"/>
      </dsp:txXfrm>
    </dsp:sp>
    <dsp:sp modelId="{7B081734-2BD0-4A75-AEB9-C28CFE177D33}">
      <dsp:nvSpPr>
        <dsp:cNvPr id="0" name=""/>
        <dsp:cNvSpPr/>
      </dsp:nvSpPr>
      <dsp:spPr>
        <a:xfrm>
          <a:off x="1173120" y="1850301"/>
          <a:ext cx="4692480" cy="58171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047" tIns="147756" rIns="91047" bIns="147756" numCol="1" spcCol="1270" anchor="ctr" anchorCtr="0">
          <a:noAutofit/>
        </a:bodyPr>
        <a:lstStyle/>
        <a:p>
          <a:pPr marL="0" lvl="0" indent="0" algn="l" defTabSz="488950">
            <a:lnSpc>
              <a:spcPct val="90000"/>
            </a:lnSpc>
            <a:spcBef>
              <a:spcPct val="0"/>
            </a:spcBef>
            <a:spcAft>
              <a:spcPct val="35000"/>
            </a:spcAft>
            <a:buNone/>
          </a:pPr>
          <a:r>
            <a:rPr lang="en-US" sz="1100" kern="1200"/>
            <a:t>communicate with friends and relatives</a:t>
          </a:r>
        </a:p>
      </dsp:txBody>
      <dsp:txXfrm>
        <a:off x="1173120" y="1850301"/>
        <a:ext cx="4692480" cy="581715"/>
      </dsp:txXfrm>
    </dsp:sp>
    <dsp:sp modelId="{0FD9322E-C897-40BA-A2AF-329298766799}">
      <dsp:nvSpPr>
        <dsp:cNvPr id="0" name=""/>
        <dsp:cNvSpPr/>
      </dsp:nvSpPr>
      <dsp:spPr>
        <a:xfrm>
          <a:off x="0" y="1850301"/>
          <a:ext cx="1173120" cy="581715"/>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078" tIns="57461" rIns="62078" bIns="57461" numCol="1" spcCol="1270" anchor="ctr" anchorCtr="0">
          <a:noAutofit/>
        </a:bodyPr>
        <a:lstStyle/>
        <a:p>
          <a:pPr marL="0" lvl="0" indent="0" algn="ctr" defTabSz="533400">
            <a:lnSpc>
              <a:spcPct val="90000"/>
            </a:lnSpc>
            <a:spcBef>
              <a:spcPct val="0"/>
            </a:spcBef>
            <a:spcAft>
              <a:spcPct val="35000"/>
            </a:spcAft>
            <a:buNone/>
          </a:pPr>
          <a:r>
            <a:rPr lang="en-US" sz="1200" kern="1200" dirty="0"/>
            <a:t>Communicate</a:t>
          </a:r>
        </a:p>
      </dsp:txBody>
      <dsp:txXfrm>
        <a:off x="0" y="1850301"/>
        <a:ext cx="1173120" cy="581715"/>
      </dsp:txXfrm>
    </dsp:sp>
    <dsp:sp modelId="{B9572B87-D75A-40CB-9619-C131BC7D8368}">
      <dsp:nvSpPr>
        <dsp:cNvPr id="0" name=""/>
        <dsp:cNvSpPr/>
      </dsp:nvSpPr>
      <dsp:spPr>
        <a:xfrm>
          <a:off x="1173120" y="2466919"/>
          <a:ext cx="4692480" cy="58171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047" tIns="147756" rIns="91047" bIns="147756" numCol="1" spcCol="1270" anchor="ctr" anchorCtr="0">
          <a:noAutofit/>
        </a:bodyPr>
        <a:lstStyle/>
        <a:p>
          <a:pPr marL="0" lvl="0" indent="0" algn="l" defTabSz="488950">
            <a:lnSpc>
              <a:spcPct val="90000"/>
            </a:lnSpc>
            <a:spcBef>
              <a:spcPct val="0"/>
            </a:spcBef>
            <a:spcAft>
              <a:spcPct val="35000"/>
            </a:spcAft>
            <a:buNone/>
          </a:pPr>
          <a:r>
            <a:rPr lang="en-US" sz="1100" kern="1200"/>
            <a:t>enjoy free time, e.g. games and puzzles</a:t>
          </a:r>
        </a:p>
      </dsp:txBody>
      <dsp:txXfrm>
        <a:off x="1173120" y="2466919"/>
        <a:ext cx="4692480" cy="581715"/>
      </dsp:txXfrm>
    </dsp:sp>
    <dsp:sp modelId="{C4EE18AC-D274-44D7-B2B0-C0A8342BFE8B}">
      <dsp:nvSpPr>
        <dsp:cNvPr id="0" name=""/>
        <dsp:cNvSpPr/>
      </dsp:nvSpPr>
      <dsp:spPr>
        <a:xfrm>
          <a:off x="0" y="2466919"/>
          <a:ext cx="1173120" cy="581715"/>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078" tIns="57461" rIns="62078" bIns="57461" numCol="1" spcCol="1270" anchor="ctr" anchorCtr="0">
          <a:noAutofit/>
        </a:bodyPr>
        <a:lstStyle/>
        <a:p>
          <a:pPr marL="0" lvl="0" indent="0" algn="ctr" defTabSz="622300">
            <a:lnSpc>
              <a:spcPct val="90000"/>
            </a:lnSpc>
            <a:spcBef>
              <a:spcPct val="0"/>
            </a:spcBef>
            <a:spcAft>
              <a:spcPct val="35000"/>
            </a:spcAft>
            <a:buNone/>
          </a:pPr>
          <a:r>
            <a:rPr lang="en-US" sz="1400" kern="1200"/>
            <a:t>Enjoy</a:t>
          </a:r>
        </a:p>
      </dsp:txBody>
      <dsp:txXfrm>
        <a:off x="0" y="2466919"/>
        <a:ext cx="1173120" cy="581715"/>
      </dsp:txXfrm>
    </dsp:sp>
    <dsp:sp modelId="{FBC9AE02-089F-4D7D-ABAA-8FE053AA92AA}">
      <dsp:nvSpPr>
        <dsp:cNvPr id="0" name=""/>
        <dsp:cNvSpPr/>
      </dsp:nvSpPr>
      <dsp:spPr>
        <a:xfrm>
          <a:off x="1173120" y="3083537"/>
          <a:ext cx="4692480" cy="58171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047" tIns="147756" rIns="91047" bIns="147756" numCol="1" spcCol="1270" anchor="ctr" anchorCtr="0">
          <a:noAutofit/>
        </a:bodyPr>
        <a:lstStyle/>
        <a:p>
          <a:pPr marL="0" lvl="0" indent="0" algn="l" defTabSz="488950">
            <a:lnSpc>
              <a:spcPct val="90000"/>
            </a:lnSpc>
            <a:spcBef>
              <a:spcPct val="0"/>
            </a:spcBef>
            <a:spcAft>
              <a:spcPct val="35000"/>
            </a:spcAft>
            <a:buNone/>
          </a:pPr>
          <a:r>
            <a:rPr lang="en-US" sz="1100" kern="1200"/>
            <a:t>get advice and support from specialist organisations</a:t>
          </a:r>
        </a:p>
      </dsp:txBody>
      <dsp:txXfrm>
        <a:off x="1173120" y="3083537"/>
        <a:ext cx="4692480" cy="581715"/>
      </dsp:txXfrm>
    </dsp:sp>
    <dsp:sp modelId="{91957ED5-7351-4BDB-809A-D5ED2524A2CB}">
      <dsp:nvSpPr>
        <dsp:cNvPr id="0" name=""/>
        <dsp:cNvSpPr/>
      </dsp:nvSpPr>
      <dsp:spPr>
        <a:xfrm>
          <a:off x="0" y="3083537"/>
          <a:ext cx="1173120" cy="581715"/>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078" tIns="57461" rIns="62078" bIns="57461" numCol="1" spcCol="1270" anchor="ctr" anchorCtr="0">
          <a:noAutofit/>
        </a:bodyPr>
        <a:lstStyle/>
        <a:p>
          <a:pPr marL="0" lvl="0" indent="0" algn="ctr" defTabSz="622300">
            <a:lnSpc>
              <a:spcPct val="90000"/>
            </a:lnSpc>
            <a:spcBef>
              <a:spcPct val="0"/>
            </a:spcBef>
            <a:spcAft>
              <a:spcPct val="35000"/>
            </a:spcAft>
            <a:buNone/>
          </a:pPr>
          <a:r>
            <a:rPr lang="en-US" sz="1400" kern="1200"/>
            <a:t>Get</a:t>
          </a:r>
        </a:p>
      </dsp:txBody>
      <dsp:txXfrm>
        <a:off x="0" y="3083537"/>
        <a:ext cx="1173120" cy="581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3C048-EF02-45C2-9448-2E71EE7D9AE8}">
      <dsp:nvSpPr>
        <dsp:cNvPr id="0" name=""/>
        <dsp:cNvSpPr/>
      </dsp:nvSpPr>
      <dsp:spPr>
        <a:xfrm>
          <a:off x="9372" y="583668"/>
          <a:ext cx="1340963" cy="40228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966" tIns="105966" rIns="105966" bIns="105966" numCol="1" spcCol="1270" anchor="ctr" anchorCtr="0">
          <a:noAutofit/>
        </a:bodyPr>
        <a:lstStyle/>
        <a:p>
          <a:pPr marL="0" lvl="0" indent="0" algn="ctr" defTabSz="622300">
            <a:lnSpc>
              <a:spcPct val="90000"/>
            </a:lnSpc>
            <a:spcBef>
              <a:spcPct val="0"/>
            </a:spcBef>
            <a:spcAft>
              <a:spcPct val="35000"/>
            </a:spcAft>
            <a:buNone/>
          </a:pPr>
          <a:r>
            <a:rPr lang="en-US" sz="1400" kern="1200"/>
            <a:t>Ensure</a:t>
          </a:r>
        </a:p>
      </dsp:txBody>
      <dsp:txXfrm>
        <a:off x="9372" y="583668"/>
        <a:ext cx="1340963" cy="402289"/>
      </dsp:txXfrm>
    </dsp:sp>
    <dsp:sp modelId="{08FC90F1-0BD8-46B2-8EE7-E9EE266C336C}">
      <dsp:nvSpPr>
        <dsp:cNvPr id="0" name=""/>
        <dsp:cNvSpPr/>
      </dsp:nvSpPr>
      <dsp:spPr>
        <a:xfrm>
          <a:off x="9372" y="985957"/>
          <a:ext cx="1340963" cy="220167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457" tIns="132457" rIns="132457" bIns="132457" numCol="1" spcCol="1270" anchor="t" anchorCtr="0">
          <a:noAutofit/>
        </a:bodyPr>
        <a:lstStyle/>
        <a:p>
          <a:pPr marL="0" lvl="0" indent="0" algn="l" defTabSz="488950">
            <a:lnSpc>
              <a:spcPct val="90000"/>
            </a:lnSpc>
            <a:spcBef>
              <a:spcPct val="0"/>
            </a:spcBef>
            <a:spcAft>
              <a:spcPct val="35000"/>
            </a:spcAft>
            <a:buNone/>
          </a:pPr>
          <a:r>
            <a:rPr lang="en-US" sz="1100" kern="1200"/>
            <a:t>Ensure information is taught at the right time so that pupils are not lacking the knowledge they need to make informed decisions when they encounter issues online.</a:t>
          </a:r>
        </a:p>
      </dsp:txBody>
      <dsp:txXfrm>
        <a:off x="9372" y="985957"/>
        <a:ext cx="1340963" cy="2201674"/>
      </dsp:txXfrm>
    </dsp:sp>
    <dsp:sp modelId="{C4DB2071-835C-493E-B0E7-160F415C17CA}">
      <dsp:nvSpPr>
        <dsp:cNvPr id="0" name=""/>
        <dsp:cNvSpPr/>
      </dsp:nvSpPr>
      <dsp:spPr>
        <a:xfrm>
          <a:off x="1458231" y="583668"/>
          <a:ext cx="1340963" cy="40228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966" tIns="105966" rIns="105966" bIns="105966" numCol="1" spcCol="1270" anchor="ctr" anchorCtr="0">
          <a:noAutofit/>
        </a:bodyPr>
        <a:lstStyle/>
        <a:p>
          <a:pPr marL="0" lvl="0" indent="0" algn="ctr" defTabSz="622300">
            <a:lnSpc>
              <a:spcPct val="90000"/>
            </a:lnSpc>
            <a:spcBef>
              <a:spcPct val="0"/>
            </a:spcBef>
            <a:spcAft>
              <a:spcPct val="35000"/>
            </a:spcAft>
            <a:buNone/>
          </a:pPr>
          <a:r>
            <a:rPr lang="en-US" sz="1400" kern="1200"/>
            <a:t>Embed</a:t>
          </a:r>
        </a:p>
      </dsp:txBody>
      <dsp:txXfrm>
        <a:off x="1458231" y="583668"/>
        <a:ext cx="1340963" cy="402289"/>
      </dsp:txXfrm>
    </dsp:sp>
    <dsp:sp modelId="{184E10CE-6A2B-438A-86C5-CD64946C2A35}">
      <dsp:nvSpPr>
        <dsp:cNvPr id="0" name=""/>
        <dsp:cNvSpPr/>
      </dsp:nvSpPr>
      <dsp:spPr>
        <a:xfrm>
          <a:off x="1458231" y="985957"/>
          <a:ext cx="1340963" cy="220167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457" tIns="132457" rIns="132457" bIns="132457" numCol="1" spcCol="1270" anchor="t" anchorCtr="0">
          <a:noAutofit/>
        </a:bodyPr>
        <a:lstStyle/>
        <a:p>
          <a:pPr marL="0" lvl="0" indent="0" algn="l" defTabSz="488950">
            <a:lnSpc>
              <a:spcPct val="90000"/>
            </a:lnSpc>
            <a:spcBef>
              <a:spcPct val="0"/>
            </a:spcBef>
            <a:spcAft>
              <a:spcPct val="35000"/>
            </a:spcAft>
            <a:buNone/>
          </a:pPr>
          <a:r>
            <a:rPr lang="en-US" sz="1100" kern="1200"/>
            <a:t>Embed the school’s own policies on internet use, bullying and personal devices, ensuring pupils and parents are aware of the rules and consequences. </a:t>
          </a:r>
        </a:p>
      </dsp:txBody>
      <dsp:txXfrm>
        <a:off x="1458231" y="985957"/>
        <a:ext cx="1340963" cy="2201674"/>
      </dsp:txXfrm>
    </dsp:sp>
    <dsp:sp modelId="{2619ED7E-826B-4F36-A43B-AC80FC971903}">
      <dsp:nvSpPr>
        <dsp:cNvPr id="0" name=""/>
        <dsp:cNvSpPr/>
      </dsp:nvSpPr>
      <dsp:spPr>
        <a:xfrm>
          <a:off x="2907089" y="583668"/>
          <a:ext cx="1340963" cy="40228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966" tIns="105966" rIns="105966" bIns="105966" numCol="1" spcCol="1270" anchor="ctr" anchorCtr="0">
          <a:noAutofit/>
        </a:bodyPr>
        <a:lstStyle/>
        <a:p>
          <a:pPr marL="0" lvl="0" indent="0" algn="ctr" defTabSz="622300">
            <a:lnSpc>
              <a:spcPct val="90000"/>
            </a:lnSpc>
            <a:spcBef>
              <a:spcPct val="0"/>
            </a:spcBef>
            <a:spcAft>
              <a:spcPct val="35000"/>
            </a:spcAft>
            <a:buNone/>
          </a:pPr>
          <a:r>
            <a:rPr lang="en-US" sz="1400" kern="1200"/>
            <a:t>Ensure</a:t>
          </a:r>
        </a:p>
      </dsp:txBody>
      <dsp:txXfrm>
        <a:off x="2907089" y="583668"/>
        <a:ext cx="1340963" cy="402289"/>
      </dsp:txXfrm>
    </dsp:sp>
    <dsp:sp modelId="{D56F5B97-1E91-47D5-B672-1909676D322F}">
      <dsp:nvSpPr>
        <dsp:cNvPr id="0" name=""/>
        <dsp:cNvSpPr/>
      </dsp:nvSpPr>
      <dsp:spPr>
        <a:xfrm>
          <a:off x="2907089" y="985957"/>
          <a:ext cx="1340963" cy="220167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457" tIns="132457" rIns="132457" bIns="132457" numCol="1" spcCol="1270" anchor="t" anchorCtr="0">
          <a:noAutofit/>
        </a:bodyPr>
        <a:lstStyle/>
        <a:p>
          <a:pPr marL="0" lvl="0" indent="0" algn="l" defTabSz="488950">
            <a:lnSpc>
              <a:spcPct val="90000"/>
            </a:lnSpc>
            <a:spcBef>
              <a:spcPct val="0"/>
            </a:spcBef>
            <a:spcAft>
              <a:spcPct val="35000"/>
            </a:spcAft>
            <a:buNone/>
          </a:pPr>
          <a:r>
            <a:rPr lang="en-US" sz="1100" kern="1200"/>
            <a:t>Ensure language and advice de-stigmatises victims of online harms and creates a culture where people feel able to seek help.</a:t>
          </a:r>
        </a:p>
      </dsp:txBody>
      <dsp:txXfrm>
        <a:off x="2907089" y="985957"/>
        <a:ext cx="1340963" cy="2201674"/>
      </dsp:txXfrm>
    </dsp:sp>
    <dsp:sp modelId="{51C31905-3978-4EBA-9D3D-4E9330F046A1}">
      <dsp:nvSpPr>
        <dsp:cNvPr id="0" name=""/>
        <dsp:cNvSpPr/>
      </dsp:nvSpPr>
      <dsp:spPr>
        <a:xfrm>
          <a:off x="4355947" y="583668"/>
          <a:ext cx="1340963" cy="40228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966" tIns="105966" rIns="105966" bIns="105966" numCol="1" spcCol="1270" anchor="ctr" anchorCtr="0">
          <a:noAutofit/>
        </a:bodyPr>
        <a:lstStyle/>
        <a:p>
          <a:pPr marL="0" lvl="0" indent="0" algn="ctr" defTabSz="622300">
            <a:lnSpc>
              <a:spcPct val="90000"/>
            </a:lnSpc>
            <a:spcBef>
              <a:spcPct val="0"/>
            </a:spcBef>
            <a:spcAft>
              <a:spcPct val="35000"/>
            </a:spcAft>
            <a:buNone/>
          </a:pPr>
          <a:r>
            <a:rPr lang="en-US" sz="1400" kern="1200"/>
            <a:t>Embed</a:t>
          </a:r>
        </a:p>
      </dsp:txBody>
      <dsp:txXfrm>
        <a:off x="4355947" y="583668"/>
        <a:ext cx="1340963" cy="402289"/>
      </dsp:txXfrm>
    </dsp:sp>
    <dsp:sp modelId="{223AF41F-FD96-42B8-94C5-1C88BEBB3123}">
      <dsp:nvSpPr>
        <dsp:cNvPr id="0" name=""/>
        <dsp:cNvSpPr/>
      </dsp:nvSpPr>
      <dsp:spPr>
        <a:xfrm>
          <a:off x="4355947" y="985957"/>
          <a:ext cx="1340963" cy="220167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457" tIns="132457" rIns="132457" bIns="132457" numCol="1" spcCol="1270" anchor="t" anchorCtr="0">
          <a:noAutofit/>
        </a:bodyPr>
        <a:lstStyle/>
        <a:p>
          <a:pPr marL="0" lvl="0" indent="0" algn="l" defTabSz="488950">
            <a:lnSpc>
              <a:spcPct val="90000"/>
            </a:lnSpc>
            <a:spcBef>
              <a:spcPct val="0"/>
            </a:spcBef>
            <a:spcAft>
              <a:spcPct val="35000"/>
            </a:spcAft>
            <a:buNone/>
          </a:pPr>
          <a:r>
            <a:rPr lang="en-US" sz="1100" kern="1200"/>
            <a:t>Embed age-appropriate opportunities for pupils to explore the online world across the curriculum so that they can build skills, knowledge and confidence. </a:t>
          </a:r>
        </a:p>
      </dsp:txBody>
      <dsp:txXfrm>
        <a:off x="4355947" y="985957"/>
        <a:ext cx="1340963" cy="2201674"/>
      </dsp:txXfrm>
    </dsp:sp>
    <dsp:sp modelId="{95088D12-1436-43BD-92FF-715C661A9904}">
      <dsp:nvSpPr>
        <dsp:cNvPr id="0" name=""/>
        <dsp:cNvSpPr/>
      </dsp:nvSpPr>
      <dsp:spPr>
        <a:xfrm>
          <a:off x="5804805" y="583668"/>
          <a:ext cx="1340963" cy="40228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966" tIns="105966" rIns="105966" bIns="105966" numCol="1" spcCol="1270" anchor="ctr" anchorCtr="0">
          <a:noAutofit/>
        </a:bodyPr>
        <a:lstStyle/>
        <a:p>
          <a:pPr marL="0" lvl="0" indent="0" algn="ctr" defTabSz="622300">
            <a:lnSpc>
              <a:spcPct val="90000"/>
            </a:lnSpc>
            <a:spcBef>
              <a:spcPct val="0"/>
            </a:spcBef>
            <a:spcAft>
              <a:spcPct val="35000"/>
            </a:spcAft>
            <a:buNone/>
          </a:pPr>
          <a:r>
            <a:rPr lang="en-US" sz="1400" kern="1200"/>
            <a:t>Use</a:t>
          </a:r>
        </a:p>
      </dsp:txBody>
      <dsp:txXfrm>
        <a:off x="5804805" y="583668"/>
        <a:ext cx="1340963" cy="402289"/>
      </dsp:txXfrm>
    </dsp:sp>
    <dsp:sp modelId="{F19F1BE6-5D00-4060-81E5-9B0842AAAB0B}">
      <dsp:nvSpPr>
        <dsp:cNvPr id="0" name=""/>
        <dsp:cNvSpPr/>
      </dsp:nvSpPr>
      <dsp:spPr>
        <a:xfrm>
          <a:off x="5804805" y="985957"/>
          <a:ext cx="1340963" cy="220167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457" tIns="132457" rIns="132457" bIns="132457" numCol="1" spcCol="1270" anchor="t" anchorCtr="0">
          <a:noAutofit/>
        </a:bodyPr>
        <a:lstStyle/>
        <a:p>
          <a:pPr marL="0" lvl="0" indent="0" algn="l" defTabSz="488950">
            <a:lnSpc>
              <a:spcPct val="90000"/>
            </a:lnSpc>
            <a:spcBef>
              <a:spcPct val="0"/>
            </a:spcBef>
            <a:spcAft>
              <a:spcPct val="35000"/>
            </a:spcAft>
            <a:buNone/>
          </a:pPr>
          <a:r>
            <a:rPr lang="en-US" sz="1100" kern="1200"/>
            <a:t>Use scenarios and strategies to help pupils understand how to manage problems online and, when and where to seek help. Include relevant and realistic examples.</a:t>
          </a:r>
        </a:p>
      </dsp:txBody>
      <dsp:txXfrm>
        <a:off x="5804805" y="985957"/>
        <a:ext cx="1340963" cy="2201674"/>
      </dsp:txXfrm>
    </dsp:sp>
    <dsp:sp modelId="{0A7E4116-7D75-47DB-9BEF-13B2DAC29CB6}">
      <dsp:nvSpPr>
        <dsp:cNvPr id="0" name=""/>
        <dsp:cNvSpPr/>
      </dsp:nvSpPr>
      <dsp:spPr>
        <a:xfrm>
          <a:off x="7253663" y="583668"/>
          <a:ext cx="1340963" cy="40228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966" tIns="105966" rIns="105966" bIns="105966" numCol="1" spcCol="1270" anchor="ctr" anchorCtr="0">
          <a:noAutofit/>
        </a:bodyPr>
        <a:lstStyle/>
        <a:p>
          <a:pPr marL="0" lvl="0" indent="0" algn="ctr" defTabSz="622300">
            <a:lnSpc>
              <a:spcPct val="90000"/>
            </a:lnSpc>
            <a:spcBef>
              <a:spcPct val="0"/>
            </a:spcBef>
            <a:spcAft>
              <a:spcPct val="35000"/>
            </a:spcAft>
            <a:buNone/>
          </a:pPr>
          <a:r>
            <a:rPr lang="en-US" sz="1400" kern="1200"/>
            <a:t>Encourage</a:t>
          </a:r>
        </a:p>
      </dsp:txBody>
      <dsp:txXfrm>
        <a:off x="7253663" y="583668"/>
        <a:ext cx="1340963" cy="402289"/>
      </dsp:txXfrm>
    </dsp:sp>
    <dsp:sp modelId="{F44D6A1E-4106-4B84-B6C1-BD9BDB0E1DA5}">
      <dsp:nvSpPr>
        <dsp:cNvPr id="0" name=""/>
        <dsp:cNvSpPr/>
      </dsp:nvSpPr>
      <dsp:spPr>
        <a:xfrm>
          <a:off x="7253663" y="985957"/>
          <a:ext cx="1340963" cy="220167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457" tIns="132457" rIns="132457" bIns="132457" numCol="1" spcCol="1270" anchor="t" anchorCtr="0">
          <a:noAutofit/>
        </a:bodyPr>
        <a:lstStyle/>
        <a:p>
          <a:pPr marL="0" lvl="0" indent="0" algn="l" defTabSz="488950">
            <a:lnSpc>
              <a:spcPct val="90000"/>
            </a:lnSpc>
            <a:spcBef>
              <a:spcPct val="0"/>
            </a:spcBef>
            <a:spcAft>
              <a:spcPct val="35000"/>
            </a:spcAft>
            <a:buNone/>
          </a:pPr>
          <a:r>
            <a:rPr lang="en-US" sz="1100" kern="1200"/>
            <a:t>Encourage parents to be aware of how children spend their time online and to talk with them about risks (e.g. of age restricted content and ability to turn on ‘parental controls’).</a:t>
          </a:r>
        </a:p>
      </dsp:txBody>
      <dsp:txXfrm>
        <a:off x="7253663" y="985957"/>
        <a:ext cx="1340963" cy="2201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151C0-E56F-4FFE-86B0-658DECF7C05B}">
      <dsp:nvSpPr>
        <dsp:cNvPr id="0" name=""/>
        <dsp:cNvSpPr/>
      </dsp:nvSpPr>
      <dsp:spPr>
        <a:xfrm>
          <a:off x="8869" y="620099"/>
          <a:ext cx="1816648" cy="54499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556" tIns="143556" rIns="143556" bIns="143556" numCol="1" spcCol="1270" anchor="ctr" anchorCtr="0">
          <a:noAutofit/>
        </a:bodyPr>
        <a:lstStyle/>
        <a:p>
          <a:pPr marL="0" lvl="0" indent="0" algn="ctr" defTabSz="844550">
            <a:lnSpc>
              <a:spcPct val="90000"/>
            </a:lnSpc>
            <a:spcBef>
              <a:spcPct val="0"/>
            </a:spcBef>
            <a:spcAft>
              <a:spcPct val="35000"/>
            </a:spcAft>
            <a:buNone/>
          </a:pPr>
          <a:r>
            <a:rPr lang="en-US" sz="1900" kern="1200"/>
            <a:t>Create</a:t>
          </a:r>
        </a:p>
      </dsp:txBody>
      <dsp:txXfrm>
        <a:off x="8869" y="620099"/>
        <a:ext cx="1816648" cy="544994"/>
      </dsp:txXfrm>
    </dsp:sp>
    <dsp:sp modelId="{3570E42D-134E-45DD-A20A-6B5416882EC3}">
      <dsp:nvSpPr>
        <dsp:cNvPr id="0" name=""/>
        <dsp:cNvSpPr/>
      </dsp:nvSpPr>
      <dsp:spPr>
        <a:xfrm>
          <a:off x="8869" y="1165094"/>
          <a:ext cx="1816648" cy="198610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444" tIns="179444" rIns="179444" bIns="179444" numCol="1" spcCol="1270" anchor="t" anchorCtr="0">
          <a:noAutofit/>
        </a:bodyPr>
        <a:lstStyle/>
        <a:p>
          <a:pPr marL="0" lvl="0" indent="0" algn="l" defTabSz="488950">
            <a:lnSpc>
              <a:spcPct val="90000"/>
            </a:lnSpc>
            <a:spcBef>
              <a:spcPct val="0"/>
            </a:spcBef>
            <a:spcAft>
              <a:spcPct val="35000"/>
            </a:spcAft>
            <a:buNone/>
          </a:pPr>
          <a:r>
            <a:rPr lang="en-US" sz="1100" kern="1200"/>
            <a:t>Create opportunities for pupils to reflect on how different interactions online make them feel and share strategies they can employ to deal with any negative experiences online. </a:t>
          </a:r>
        </a:p>
      </dsp:txBody>
      <dsp:txXfrm>
        <a:off x="8869" y="1165094"/>
        <a:ext cx="1816648" cy="1986106"/>
      </dsp:txXfrm>
    </dsp:sp>
    <dsp:sp modelId="{BB11BD25-B2B3-4AC3-AE20-EC134B14E925}">
      <dsp:nvSpPr>
        <dsp:cNvPr id="0" name=""/>
        <dsp:cNvSpPr/>
      </dsp:nvSpPr>
      <dsp:spPr>
        <a:xfrm>
          <a:off x="1933307" y="620099"/>
          <a:ext cx="1816648" cy="54499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556" tIns="143556" rIns="143556" bIns="143556" numCol="1" spcCol="1270" anchor="ctr" anchorCtr="0">
          <a:noAutofit/>
        </a:bodyPr>
        <a:lstStyle/>
        <a:p>
          <a:pPr marL="0" lvl="0" indent="0" algn="ctr" defTabSz="844550">
            <a:lnSpc>
              <a:spcPct val="90000"/>
            </a:lnSpc>
            <a:spcBef>
              <a:spcPct val="0"/>
            </a:spcBef>
            <a:spcAft>
              <a:spcPct val="35000"/>
            </a:spcAft>
            <a:buNone/>
          </a:pPr>
          <a:r>
            <a:rPr lang="en-US" sz="1900" kern="1200"/>
            <a:t>Embed</a:t>
          </a:r>
        </a:p>
      </dsp:txBody>
      <dsp:txXfrm>
        <a:off x="1933307" y="620099"/>
        <a:ext cx="1816648" cy="544994"/>
      </dsp:txXfrm>
    </dsp:sp>
    <dsp:sp modelId="{7D8D1395-6F87-4AB9-99BA-030686BB6153}">
      <dsp:nvSpPr>
        <dsp:cNvPr id="0" name=""/>
        <dsp:cNvSpPr/>
      </dsp:nvSpPr>
      <dsp:spPr>
        <a:xfrm>
          <a:off x="1933307" y="1165094"/>
          <a:ext cx="1816648" cy="198610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444" tIns="179444" rIns="179444" bIns="179444" numCol="1" spcCol="1270" anchor="t" anchorCtr="0">
          <a:noAutofit/>
        </a:bodyPr>
        <a:lstStyle/>
        <a:p>
          <a:pPr marL="0" lvl="0" indent="0" algn="l" defTabSz="488950">
            <a:lnSpc>
              <a:spcPct val="90000"/>
            </a:lnSpc>
            <a:spcBef>
              <a:spcPct val="0"/>
            </a:spcBef>
            <a:spcAft>
              <a:spcPct val="35000"/>
            </a:spcAft>
            <a:buNone/>
          </a:pPr>
          <a:r>
            <a:rPr lang="en-US" sz="1100" kern="1200"/>
            <a:t>Embed teaching about online safety across the curriculum, and encourage conversations about online issues and online lives. </a:t>
          </a:r>
        </a:p>
      </dsp:txBody>
      <dsp:txXfrm>
        <a:off x="1933307" y="1165094"/>
        <a:ext cx="1816648" cy="1986106"/>
      </dsp:txXfrm>
    </dsp:sp>
    <dsp:sp modelId="{1D83D028-A0C3-4CA9-AF94-23276ED148C5}">
      <dsp:nvSpPr>
        <dsp:cNvPr id="0" name=""/>
        <dsp:cNvSpPr/>
      </dsp:nvSpPr>
      <dsp:spPr>
        <a:xfrm>
          <a:off x="3857744" y="620099"/>
          <a:ext cx="1816648" cy="54499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556" tIns="143556" rIns="143556" bIns="143556" numCol="1" spcCol="1270" anchor="ctr" anchorCtr="0">
          <a:noAutofit/>
        </a:bodyPr>
        <a:lstStyle/>
        <a:p>
          <a:pPr marL="0" lvl="0" indent="0" algn="ctr" defTabSz="844550">
            <a:lnSpc>
              <a:spcPct val="90000"/>
            </a:lnSpc>
            <a:spcBef>
              <a:spcPct val="0"/>
            </a:spcBef>
            <a:spcAft>
              <a:spcPct val="35000"/>
            </a:spcAft>
            <a:buNone/>
          </a:pPr>
          <a:r>
            <a:rPr lang="en-US" sz="1900" kern="1200"/>
            <a:t>Give</a:t>
          </a:r>
        </a:p>
      </dsp:txBody>
      <dsp:txXfrm>
        <a:off x="3857744" y="620099"/>
        <a:ext cx="1816648" cy="544994"/>
      </dsp:txXfrm>
    </dsp:sp>
    <dsp:sp modelId="{18200E5C-43CE-4E31-BD80-770A2996060B}">
      <dsp:nvSpPr>
        <dsp:cNvPr id="0" name=""/>
        <dsp:cNvSpPr/>
      </dsp:nvSpPr>
      <dsp:spPr>
        <a:xfrm>
          <a:off x="3857744" y="1165094"/>
          <a:ext cx="1816648" cy="198610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444" tIns="179444" rIns="179444" bIns="179444" numCol="1" spcCol="1270" anchor="t" anchorCtr="0">
          <a:noAutofit/>
        </a:bodyPr>
        <a:lstStyle/>
        <a:p>
          <a:pPr marL="0" lvl="0" indent="0" algn="l" defTabSz="488950">
            <a:lnSpc>
              <a:spcPct val="90000"/>
            </a:lnSpc>
            <a:spcBef>
              <a:spcPct val="0"/>
            </a:spcBef>
            <a:spcAft>
              <a:spcPct val="35000"/>
            </a:spcAft>
            <a:buNone/>
          </a:pPr>
          <a:r>
            <a:rPr lang="en-US" sz="1100" kern="1200"/>
            <a:t>When referring to websites such as those that allow the reporting of content, give pupils demonstrations rather than only providing links. This will empower pupils to act independently if they ever need to. </a:t>
          </a:r>
        </a:p>
      </dsp:txBody>
      <dsp:txXfrm>
        <a:off x="3857744" y="1165094"/>
        <a:ext cx="1816648" cy="1986106"/>
      </dsp:txXfrm>
    </dsp:sp>
    <dsp:sp modelId="{FE66829C-EE5C-4EBC-B6C6-C2CA44685CBD}">
      <dsp:nvSpPr>
        <dsp:cNvPr id="0" name=""/>
        <dsp:cNvSpPr/>
      </dsp:nvSpPr>
      <dsp:spPr>
        <a:xfrm>
          <a:off x="5782182" y="620099"/>
          <a:ext cx="1816648" cy="54499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556" tIns="143556" rIns="143556" bIns="143556" numCol="1" spcCol="1270" anchor="ctr" anchorCtr="0">
          <a:noAutofit/>
        </a:bodyPr>
        <a:lstStyle/>
        <a:p>
          <a:pPr marL="0" lvl="0" indent="0" algn="ctr" defTabSz="844550">
            <a:lnSpc>
              <a:spcPct val="90000"/>
            </a:lnSpc>
            <a:spcBef>
              <a:spcPct val="0"/>
            </a:spcBef>
            <a:spcAft>
              <a:spcPct val="35000"/>
            </a:spcAft>
            <a:buNone/>
          </a:pPr>
          <a:r>
            <a:rPr lang="en-US" sz="1900" kern="1200"/>
            <a:t>Celebrate</a:t>
          </a:r>
        </a:p>
      </dsp:txBody>
      <dsp:txXfrm>
        <a:off x="5782182" y="620099"/>
        <a:ext cx="1816648" cy="544994"/>
      </dsp:txXfrm>
    </dsp:sp>
    <dsp:sp modelId="{7A61BD8C-13B7-48E8-8102-B3EDD17A882D}">
      <dsp:nvSpPr>
        <dsp:cNvPr id="0" name=""/>
        <dsp:cNvSpPr/>
      </dsp:nvSpPr>
      <dsp:spPr>
        <a:xfrm>
          <a:off x="5782182" y="1165094"/>
          <a:ext cx="1816648" cy="198610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444" tIns="179444" rIns="179444" bIns="179444" numCol="1" spcCol="1270" anchor="t" anchorCtr="0">
          <a:noAutofit/>
        </a:bodyPr>
        <a:lstStyle/>
        <a:p>
          <a:pPr marL="0" lvl="0" indent="0" algn="l" defTabSz="488950">
            <a:lnSpc>
              <a:spcPct val="90000"/>
            </a:lnSpc>
            <a:spcBef>
              <a:spcPct val="0"/>
            </a:spcBef>
            <a:spcAft>
              <a:spcPct val="35000"/>
            </a:spcAft>
            <a:buNone/>
          </a:pPr>
          <a:r>
            <a:rPr lang="en-US" sz="1100" kern="1200"/>
            <a:t>Celebrate relevant events such as www.saferinternetday.org.uk.   </a:t>
          </a:r>
        </a:p>
      </dsp:txBody>
      <dsp:txXfrm>
        <a:off x="5782182" y="1165094"/>
        <a:ext cx="1816648" cy="19861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ef6a99b16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ef6a99b16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89f263d0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89f263d0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4233816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842338162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65611775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8656117758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8b61b81026_3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8b61b81026_3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656117758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g8656117758_0_3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5611775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g8656117758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865611775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8656117758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889f263d0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889f263d0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865611775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8656117758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2f441225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g82f441225d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6b178712f_0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6b178712f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423381626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g8423381626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423381626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g8423381626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423381626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g8423381626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89dc76d45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g89dc76d450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8a8ba0e59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8a8ba0e59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865611775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8656117758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87930cfbd5_7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g87930cfbd5_7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8423381626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g8423381626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865611775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g8656117758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84b706cad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g84b706cadc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6b178712f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6b178712f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7ef6a99b16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7ef6a99b16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7ef6a99b16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7ef6a99b16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7fad1ffc7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7fad1ffc7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76c7af754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76c7af754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7fbd0450ae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7fbd0450ae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76b178712f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76b178712f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76b178712f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76b178712f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5643ba712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5643ba712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70807c66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70807c66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6b178712f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6b178712f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6b178712f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6b178712f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7903972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6191731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9234656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24924111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394535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1043054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63484226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53713649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tx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dirty="0"/>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tx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dirty="0"/>
          </a:p>
        </p:txBody>
      </p:sp>
      <p:sp>
        <p:nvSpPr>
          <p:cNvPr id="24" name="Google Shape;24;p5"/>
          <p:cNvSpPr txBox="1">
            <a:spLocks noGrp="1"/>
          </p:cNvSpPr>
          <p:nvPr>
            <p:ph type="sldNum" idx="12"/>
          </p:nvPr>
        </p:nvSpPr>
        <p:spPr>
          <a:xfrm>
            <a:off x="8595300" y="4749900"/>
            <a:ext cx="548700" cy="393600"/>
          </a:xfrm>
          <a:prstGeom prst="rect">
            <a:avLst/>
          </a:prstGeom>
        </p:spPr>
        <p:txBody>
          <a:bodyPr spcFirstLastPara="1" wrap="square" lIns="91425" tIns="91425" rIns="91425" bIns="91425" anchor="ctr" anchorCtr="0">
            <a:noAutofit/>
          </a:bodyPr>
          <a:lstStyle>
            <a:lvl1pPr lvl="0" rtl="0">
              <a:buNone/>
              <a:defRPr>
                <a:solidFill>
                  <a:schemeClr val="tx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1760195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3094769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231038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38189635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47636283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33462265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97375657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284952564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29495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Tree>
    <p:extLst>
      <p:ext uri="{BB962C8B-B14F-4D97-AF65-F5344CB8AC3E}">
        <p14:creationId xmlns:p14="http://schemas.microsoft.com/office/powerpoint/2010/main" val="135886025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dirty="0"/>
          </a:p>
        </p:txBody>
      </p:sp>
      <p:sp>
        <p:nvSpPr>
          <p:cNvPr id="5" name="Date Placeholder 4"/>
          <p:cNvSpPr>
            <a:spLocks noGrp="1"/>
          </p:cNvSpPr>
          <p:nvPr>
            <p:ph type="dt" sz="half" idx="10"/>
          </p:nvPr>
        </p:nvSpPr>
        <p:spPr/>
        <p:txBody>
          <a:bodyPr/>
          <a:lstStyle/>
          <a:p>
            <a:fld id="{B61BEF0D-F0BB-DE4B-95CE-6DB70DBA9567}" type="datetimeFigureOut">
              <a:rPr lang="en-US" smtClean="0"/>
              <a:pPr/>
              <a:t>10/20/2020</a:t>
            </a:fld>
            <a:endParaRPr lang="en-US" dirty="0"/>
          </a:p>
        </p:txBody>
      </p:sp>
    </p:spTree>
    <p:extLst>
      <p:ext uri="{BB962C8B-B14F-4D97-AF65-F5344CB8AC3E}">
        <p14:creationId xmlns:p14="http://schemas.microsoft.com/office/powerpoint/2010/main" val="57263028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10/20/2020</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285038633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https://crimestoppers-uk.org/" TargetMode="External"/><Relationship Id="rId2" Type="http://schemas.openxmlformats.org/officeDocument/2006/relationships/notesSlide" Target="../notesSlides/notesSlide28.xml"/><Relationship Id="rId1" Type="http://schemas.openxmlformats.org/officeDocument/2006/relationships/slideLayout" Target="../slideLayouts/slideLayout17.xml"/><Relationship Id="rId5" Type="http://schemas.openxmlformats.org/officeDocument/2006/relationships/hyperlink" Target="https://www.childline.org.uk/" TargetMode="External"/><Relationship Id="rId4" Type="http://schemas.openxmlformats.org/officeDocument/2006/relationships/hyperlink" Target="https://reportharmfulcontent.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8" Type="http://schemas.openxmlformats.org/officeDocument/2006/relationships/hyperlink" Target="https://revengepornhelpline.org.uk/" TargetMode="External"/><Relationship Id="rId3" Type="http://schemas.openxmlformats.org/officeDocument/2006/relationships/hyperlink" Target="https://www.childline.org.uk/" TargetMode="External"/><Relationship Id="rId7" Type="http://schemas.openxmlformats.org/officeDocument/2006/relationships/hyperlink" Target="https://www.saferinternet.org.uk/" TargetMode="External"/><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hyperlink" Target="https://www.thinkuknow.co.uk/" TargetMode="External"/><Relationship Id="rId5" Type="http://schemas.openxmlformats.org/officeDocument/2006/relationships/hyperlink" Target="https://www.iwf.org.uk/" TargetMode="External"/><Relationship Id="rId4" Type="http://schemas.openxmlformats.org/officeDocument/2006/relationships/hyperlink" Target="https://www.ceop.police.uk/safety-centre/" TargetMode="External"/><Relationship Id="rId9" Type="http://schemas.openxmlformats.org/officeDocument/2006/relationships/hyperlink" Target="https://reportharmfulcontent.co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national-curriculum-in-england-computing-programmes-of-study"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349500" y="1776449"/>
            <a:ext cx="8520600" cy="1353776"/>
          </a:xfrm>
          <a:prstGeom prst="rect">
            <a:avLst/>
          </a:prstGeom>
        </p:spPr>
        <p:txBody>
          <a:bodyPr spcFirstLastPara="1" wrap="square" lIns="91425" tIns="91425" rIns="91425" bIns="91425" anchor="b" anchorCtr="0">
            <a:noAutofit/>
          </a:bodyPr>
          <a:lstStyle/>
          <a:p>
            <a:pPr algn="ctr">
              <a:spcBef>
                <a:spcPts val="0"/>
              </a:spcBef>
            </a:pPr>
            <a:br>
              <a:rPr lang="en-GB" sz="3600" dirty="0"/>
            </a:br>
            <a:br>
              <a:rPr lang="en-GB" sz="3600" dirty="0"/>
            </a:br>
            <a:br>
              <a:rPr lang="en-GB" sz="3600" dirty="0"/>
            </a:br>
            <a:br>
              <a:rPr lang="en-GB" sz="3600" dirty="0"/>
            </a:br>
            <a:br>
              <a:rPr lang="en-GB" sz="3600" dirty="0"/>
            </a:br>
            <a:br>
              <a:rPr lang="en-GB" sz="3600" dirty="0"/>
            </a:br>
            <a:br>
              <a:rPr lang="en-GB" sz="3600" dirty="0"/>
            </a:br>
            <a:r>
              <a:rPr lang="en-GB" sz="3600" dirty="0">
                <a:solidFill>
                  <a:schemeClr val="accent4"/>
                </a:solidFill>
              </a:rPr>
              <a:t>Teaching </a:t>
            </a:r>
            <a:r>
              <a:rPr lang="en-GB" sz="3600" b="1" dirty="0">
                <a:solidFill>
                  <a:schemeClr val="accent4"/>
                </a:solidFill>
              </a:rPr>
              <a:t>internet safety and harms</a:t>
            </a:r>
            <a:br>
              <a:rPr lang="en-GB" sz="3600" dirty="0"/>
            </a:br>
            <a:endParaRPr sz="3600" b="1" dirty="0"/>
          </a:p>
        </p:txBody>
      </p:sp>
      <p:sp>
        <p:nvSpPr>
          <p:cNvPr id="100" name="Google Shape;100;p25"/>
          <p:cNvSpPr txBox="1">
            <a:spLocks noGrp="1"/>
          </p:cNvSpPr>
          <p:nvPr>
            <p:ph type="subTitle" idx="1"/>
          </p:nvPr>
        </p:nvSpPr>
        <p:spPr>
          <a:xfrm>
            <a:off x="1337100" y="2985599"/>
            <a:ext cx="6545400" cy="799001"/>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3200" dirty="0">
                <a:solidFill>
                  <a:schemeClr val="accent5">
                    <a:lumMod val="75000"/>
                  </a:schemeClr>
                </a:solidFill>
              </a:rPr>
              <a:t>Part of: DML and RSE</a:t>
            </a:r>
            <a:endParaRPr sz="3200" dirty="0">
              <a:solidFill>
                <a:srgbClr val="073763"/>
              </a:solidFill>
            </a:endParaRPr>
          </a:p>
        </p:txBody>
      </p:sp>
      <p:sp>
        <p:nvSpPr>
          <p:cNvPr id="102" name="Google Shape;102;p25"/>
          <p:cNvSpPr txBox="1">
            <a:spLocks noGrp="1"/>
          </p:cNvSpPr>
          <p:nvPr>
            <p:ph type="ctrTitle" idx="4294967295"/>
          </p:nvPr>
        </p:nvSpPr>
        <p:spPr>
          <a:xfrm>
            <a:off x="0" y="628650"/>
            <a:ext cx="8521700" cy="5683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000" dirty="0"/>
              <a:t>Training module</a:t>
            </a:r>
            <a:endParaRPr sz="3000" dirty="0"/>
          </a:p>
        </p:txBody>
      </p:sp>
      <p:sp>
        <p:nvSpPr>
          <p:cNvPr id="101" name="Google Shape;101;p25"/>
          <p:cNvSpPr txBox="1">
            <a:spLocks noGrp="1"/>
          </p:cNvSpPr>
          <p:nvPr>
            <p:ph type="subTitle" idx="4294967295"/>
          </p:nvPr>
        </p:nvSpPr>
        <p:spPr>
          <a:xfrm>
            <a:off x="7043738" y="4497388"/>
            <a:ext cx="2100262" cy="498475"/>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dirty="0"/>
              <a:t>September 2020</a:t>
            </a:r>
            <a:endParaRPr sz="2000" dirty="0"/>
          </a:p>
        </p:txBody>
      </p:sp>
      <p:sp>
        <p:nvSpPr>
          <p:cNvPr id="106" name="Google Shape;106;p25"/>
          <p:cNvSpPr txBox="1"/>
          <p:nvPr/>
        </p:nvSpPr>
        <p:spPr>
          <a:xfrm>
            <a:off x="3631900" y="4405675"/>
            <a:ext cx="1257900" cy="498000"/>
          </a:xfrm>
          <a:prstGeom prst="rect">
            <a:avLst/>
          </a:prstGeom>
          <a:solidFill>
            <a:srgbClr val="00B0F0"/>
          </a:solid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260859"/>
                </a:solidFill>
                <a:effectLst/>
                <a:uLnTx/>
                <a:uFillTx/>
                <a:latin typeface="Arial"/>
                <a:cs typeface="Arial"/>
                <a:sym typeface="Arial"/>
              </a:rPr>
              <a:t>Primary</a:t>
            </a:r>
            <a:endParaRPr kumimoji="0" sz="2000" b="0" i="0" u="none" strike="noStrike" kern="0" cap="none" spc="0" normalizeH="0" baseline="0" noProof="0" dirty="0">
              <a:ln>
                <a:noFill/>
              </a:ln>
              <a:solidFill>
                <a:srgbClr val="260859"/>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A1727811-242B-4DC5-B9FF-2701CEBA49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95575" y="122400"/>
            <a:ext cx="3752850" cy="1219200"/>
          </a:xfrm>
          <a:prstGeom prst="rect">
            <a:avLst/>
          </a:prstGeom>
        </p:spPr>
      </p:pic>
      <p:sp>
        <p:nvSpPr>
          <p:cNvPr id="4" name="Oval 3">
            <a:extLst>
              <a:ext uri="{FF2B5EF4-FFF2-40B4-BE49-F238E27FC236}">
                <a16:creationId xmlns:a16="http://schemas.microsoft.com/office/drawing/2014/main" id="{538F052C-4B74-4F2B-9583-B2F0C1FDD6E0}"/>
              </a:ext>
            </a:extLst>
          </p:cNvPr>
          <p:cNvSpPr/>
          <p:nvPr/>
        </p:nvSpPr>
        <p:spPr>
          <a:xfrm>
            <a:off x="255638" y="86200"/>
            <a:ext cx="1691149" cy="164198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476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2E946B">
                    <a:lumMod val="50000"/>
                  </a:srgbClr>
                </a:solidFill>
                <a:effectLst>
                  <a:outerShdw blurRad="50800" dist="50800" dir="5400000" algn="ctr" rotWithShape="0">
                    <a:srgbClr val="FF0000"/>
                  </a:outerShdw>
                </a:effectLst>
                <a:uLnTx/>
                <a:uFillTx/>
                <a:latin typeface="Calibri" panose="020F0502020204030204" pitchFamily="34" charset="0"/>
                <a:ea typeface="+mn-ea"/>
                <a:cs typeface="Calibri" panose="020F0502020204030204" pitchFamily="34" charset="0"/>
                <a:sym typeface="Arial"/>
              </a:rPr>
              <a:t>TLP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0"/>
        <p:cNvGrpSpPr/>
        <p:nvPr/>
      </p:nvGrpSpPr>
      <p:grpSpPr>
        <a:xfrm>
          <a:off x="0" y="0"/>
          <a:ext cx="0" cy="0"/>
          <a:chOff x="0" y="0"/>
          <a:chExt cx="0" cy="0"/>
        </a:xfrm>
      </p:grpSpPr>
      <p:grpSp>
        <p:nvGrpSpPr>
          <p:cNvPr id="129" name="Group 128">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0" cy="5149850"/>
            <a:chOff x="0" y="-8467"/>
            <a:chExt cx="12192000" cy="6866467"/>
          </a:xfrm>
        </p:grpSpPr>
        <p:sp>
          <p:nvSpPr>
            <p:cNvPr id="130"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31" name="Straight Connector 130">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3"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4"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5" name="Isosceles Triangle 134">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6"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8"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Isosceles Triangle 138">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51" name="Google Shape;251;p46"/>
          <p:cNvSpPr txBox="1">
            <a:spLocks noGrp="1"/>
          </p:cNvSpPr>
          <p:nvPr>
            <p:ph type="title"/>
          </p:nvPr>
        </p:nvSpPr>
        <p:spPr>
          <a:xfrm>
            <a:off x="1200149" y="3428999"/>
            <a:ext cx="5755351" cy="815742"/>
          </a:xfrm>
          <a:prstGeom prst="rect">
            <a:avLst/>
          </a:prstGeom>
        </p:spPr>
        <p:txBody>
          <a:bodyPr spcFirstLastPara="1" vert="horz" lIns="91440" tIns="45720" rIns="91440" bIns="45720" rtlCol="0" anchor="b" anchorCtr="0">
            <a:normAutofit/>
          </a:bodyPr>
          <a:lstStyle/>
          <a:p>
            <a:pPr marL="0" lvl="0" indent="0" algn="l" defTabSz="457200">
              <a:lnSpc>
                <a:spcPct val="90000"/>
              </a:lnSpc>
              <a:spcBef>
                <a:spcPct val="0"/>
              </a:spcBef>
              <a:spcAft>
                <a:spcPts val="0"/>
              </a:spcAft>
            </a:pPr>
            <a:r>
              <a:rPr lang="en-US" sz="3100" dirty="0"/>
              <a:t>Internet use, rationing and risk</a:t>
            </a:r>
          </a:p>
        </p:txBody>
      </p:sp>
      <p:pic>
        <p:nvPicPr>
          <p:cNvPr id="3" name="Picture 2">
            <a:extLst>
              <a:ext uri="{FF2B5EF4-FFF2-40B4-BE49-F238E27FC236}">
                <a16:creationId xmlns:a16="http://schemas.microsoft.com/office/drawing/2014/main" id="{B38D4D97-54DB-4898-92D9-2395B31754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00150" y="1331060"/>
            <a:ext cx="5718872" cy="1857907"/>
          </a:xfrm>
          <a:prstGeom prst="rect">
            <a:avLst/>
          </a:prstGeom>
        </p:spPr>
      </p:pic>
      <p:sp>
        <p:nvSpPr>
          <p:cNvPr id="252" name="Google Shape;252;p46"/>
          <p:cNvSpPr txBox="1">
            <a:spLocks noGrp="1"/>
          </p:cNvSpPr>
          <p:nvPr>
            <p:ph type="sldNum" idx="12"/>
          </p:nvPr>
        </p:nvSpPr>
        <p:spPr>
          <a:xfrm>
            <a:off x="6406517" y="4764488"/>
            <a:ext cx="512504" cy="273844"/>
          </a:xfrm>
          <a:prstGeom prst="rect">
            <a:avLst/>
          </a:prstGeom>
        </p:spPr>
        <p:txBody>
          <a:bodyPr spcFirstLastPara="1" vert="horz" lIns="91440" tIns="45720" rIns="91440" bIns="45720" rtlCol="0" anchor="ctr" anchorCtr="0">
            <a:normAutofit/>
          </a:bodyPr>
          <a:lstStyle/>
          <a:p>
            <a:pPr lvl="0" indent="0" defTabSz="457200">
              <a:lnSpc>
                <a:spcPct val="90000"/>
              </a:lnSpc>
              <a:spcBef>
                <a:spcPts val="0"/>
              </a:spcBef>
              <a:spcAft>
                <a:spcPts val="600"/>
              </a:spcAft>
              <a:buClr>
                <a:srgbClr val="000000"/>
              </a:buClr>
              <a:buSzPts val="1000"/>
              <a:buFont typeface="Arial"/>
              <a:buNone/>
            </a:pPr>
            <a:fld id="{00000000-1234-1234-1234-123412341234}" type="slidenum">
              <a:rPr lang="en-US" sz="700" kern="1200">
                <a:latin typeface="+mn-lt"/>
                <a:ea typeface="+mn-ea"/>
                <a:cs typeface="+mn-cs"/>
              </a:rPr>
              <a:pPr lvl="0" indent="0" defTabSz="457200">
                <a:lnSpc>
                  <a:spcPct val="90000"/>
                </a:lnSpc>
                <a:spcBef>
                  <a:spcPts val="0"/>
                </a:spcBef>
                <a:spcAft>
                  <a:spcPts val="600"/>
                </a:spcAft>
                <a:buClr>
                  <a:srgbClr val="000000"/>
                </a:buClr>
                <a:buSzPts val="1000"/>
                <a:buFont typeface="Arial"/>
                <a:buNone/>
              </a:pPr>
              <a:t>10</a:t>
            </a:fld>
            <a:endParaRPr lang="en-US" sz="700" kern="1200" dirty="0">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7"/>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Role of the internet in our lives</a:t>
            </a:r>
            <a:endParaRPr dirty="0"/>
          </a:p>
          <a:p>
            <a:pPr marL="0" lvl="0" indent="0" algn="l" rtl="0">
              <a:lnSpc>
                <a:spcPct val="100000"/>
              </a:lnSpc>
              <a:spcBef>
                <a:spcPts val="0"/>
              </a:spcBef>
              <a:spcAft>
                <a:spcPts val="0"/>
              </a:spcAft>
              <a:buSzPts val="2800"/>
              <a:buNone/>
            </a:pPr>
            <a:endParaRPr dirty="0">
              <a:solidFill>
                <a:srgbClr val="073763"/>
              </a:solidFill>
            </a:endParaRPr>
          </a:p>
        </p:txBody>
      </p:sp>
      <p:sp>
        <p:nvSpPr>
          <p:cNvPr id="258" name="Google Shape;258;p47"/>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t>Begin teaching by recognising that </a:t>
            </a:r>
            <a:r>
              <a:rPr lang="en-GB" b="1" dirty="0"/>
              <a:t>for most people the internet is an integral part of life and has many benefits.</a:t>
            </a:r>
            <a:endParaRPr b="1" dirty="0"/>
          </a:p>
          <a:p>
            <a:pPr marL="0" lvl="0" indent="0" algn="l" rtl="0">
              <a:lnSpc>
                <a:spcPct val="115000"/>
              </a:lnSpc>
              <a:spcBef>
                <a:spcPts val="1000"/>
              </a:spcBef>
              <a:spcAft>
                <a:spcPts val="0"/>
              </a:spcAft>
              <a:buNone/>
            </a:pPr>
            <a:r>
              <a:rPr lang="en-GB" dirty="0"/>
              <a:t>Alongside this, teachers should empower pupils to use the internet safely, manage risk and avoid known online harms.</a:t>
            </a:r>
            <a:endParaRPr dirty="0"/>
          </a:p>
          <a:p>
            <a:pPr marL="0" lvl="0" indent="0" algn="l" rtl="0">
              <a:lnSpc>
                <a:spcPct val="115000"/>
              </a:lnSpc>
              <a:spcBef>
                <a:spcPts val="1000"/>
              </a:spcBef>
              <a:spcAft>
                <a:spcPts val="0"/>
              </a:spcAft>
              <a:buNone/>
            </a:pPr>
            <a:r>
              <a:rPr lang="en-GB" dirty="0"/>
              <a:t>Teachers should note that the separate topics </a:t>
            </a:r>
            <a:r>
              <a:rPr lang="en-GB" b="1" dirty="0"/>
              <a:t>online relationships</a:t>
            </a:r>
            <a:r>
              <a:rPr lang="en-GB" dirty="0"/>
              <a:t> and </a:t>
            </a:r>
            <a:r>
              <a:rPr lang="en-GB" b="1" dirty="0"/>
              <a:t>online and media </a:t>
            </a:r>
            <a:r>
              <a:rPr lang="en-GB" dirty="0"/>
              <a:t>(primary and secondary health curriculum) also includes content on issues such as online friendships and anonymity.</a:t>
            </a:r>
            <a:endParaRPr dirty="0"/>
          </a:p>
          <a:p>
            <a:pPr marL="0" lvl="0" indent="0" algn="l" rtl="0">
              <a:lnSpc>
                <a:spcPct val="115000"/>
              </a:lnSpc>
              <a:spcBef>
                <a:spcPts val="0"/>
              </a:spcBef>
              <a:spcAft>
                <a:spcPts val="0"/>
              </a:spcAft>
              <a:buNone/>
            </a:pPr>
            <a:endParaRPr dirty="0">
              <a:highlight>
                <a:srgbClr val="00FFFF"/>
              </a:highlight>
            </a:endParaRPr>
          </a:p>
          <a:p>
            <a:pPr marL="45720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1000"/>
              </a:spcBef>
              <a:spcAft>
                <a:spcPts val="1600"/>
              </a:spcAft>
              <a:buSzPts val="1400"/>
              <a:buNone/>
            </a:pPr>
            <a:endParaRPr dirty="0"/>
          </a:p>
        </p:txBody>
      </p:sp>
      <p:sp>
        <p:nvSpPr>
          <p:cNvPr id="260" name="Google Shape;260;p47"/>
          <p:cNvSpPr txBox="1">
            <a:spLocks noGrp="1"/>
          </p:cNvSpPr>
          <p:nvPr>
            <p:ph type="body" idx="2"/>
          </p:nvPr>
        </p:nvSpPr>
        <p:spPr>
          <a:xfrm>
            <a:off x="6178800" y="216425"/>
            <a:ext cx="2695200" cy="15333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t>STATUTORY GUIDANCE</a:t>
            </a:r>
            <a:br>
              <a:rPr lang="en-GB" sz="1600" dirty="0"/>
            </a:br>
            <a:r>
              <a:rPr lang="en-GB" sz="1600" dirty="0"/>
              <a:t>Know that for most people the internet is an integral part of life and has</a:t>
            </a:r>
            <a:endParaRPr sz="1600" dirty="0"/>
          </a:p>
          <a:p>
            <a:pPr marL="0" lvl="0" indent="0" algn="l" rtl="0">
              <a:lnSpc>
                <a:spcPct val="115000"/>
              </a:lnSpc>
              <a:spcBef>
                <a:spcPts val="0"/>
              </a:spcBef>
              <a:spcAft>
                <a:spcPts val="0"/>
              </a:spcAft>
              <a:buClr>
                <a:schemeClr val="dk1"/>
              </a:buClr>
              <a:buSzPts val="1100"/>
              <a:buNone/>
            </a:pPr>
            <a:r>
              <a:rPr lang="en-GB" sz="1600" dirty="0"/>
              <a:t>many benefits.</a:t>
            </a: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259" name="Google Shape;259;p47"/>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11</a:t>
            </a:fld>
            <a:endParaRPr dirty="0"/>
          </a:p>
        </p:txBody>
      </p:sp>
      <p:sp>
        <p:nvSpPr>
          <p:cNvPr id="261" name="Google Shape;261;p47"/>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65"/>
        <p:cNvGrpSpPr/>
        <p:nvPr/>
      </p:nvGrpSpPr>
      <p:grpSpPr>
        <a:xfrm>
          <a:off x="0" y="0"/>
          <a:ext cx="0" cy="0"/>
          <a:chOff x="0" y="0"/>
          <a:chExt cx="0" cy="0"/>
        </a:xfrm>
      </p:grpSpPr>
      <p:sp>
        <p:nvSpPr>
          <p:cNvPr id="266" name="Google Shape;266;p48"/>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Rationing screen time to avoid risks</a:t>
            </a:r>
            <a:endParaRPr dirty="0"/>
          </a:p>
          <a:p>
            <a:pPr marL="0" lvl="0" indent="0" algn="l" rtl="0">
              <a:lnSpc>
                <a:spcPct val="100000"/>
              </a:lnSpc>
              <a:spcBef>
                <a:spcPts val="0"/>
              </a:spcBef>
              <a:spcAft>
                <a:spcPts val="0"/>
              </a:spcAft>
              <a:buSzPts val="2800"/>
              <a:buNone/>
            </a:pPr>
            <a:endParaRPr dirty="0">
              <a:solidFill>
                <a:srgbClr val="073763"/>
              </a:solidFill>
            </a:endParaRPr>
          </a:p>
        </p:txBody>
      </p:sp>
      <p:sp>
        <p:nvSpPr>
          <p:cNvPr id="267" name="Google Shape;267;p48"/>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t>Acknowledge that screen time can be valuable (e.g. socialising with friends, doing homework). However it is important to maintain a balance with other activities, and there are risks in having excessive screen time.</a:t>
            </a:r>
            <a:endParaRPr dirty="0"/>
          </a:p>
          <a:p>
            <a:pPr marL="0" lvl="0" indent="0" algn="l" rtl="0">
              <a:spcBef>
                <a:spcPts val="1000"/>
              </a:spcBef>
              <a:spcAft>
                <a:spcPts val="0"/>
              </a:spcAft>
              <a:buNone/>
            </a:pPr>
            <a:r>
              <a:rPr lang="en-GB" dirty="0"/>
              <a:t>Explain that benefits to managing or rationing time spent online and using electronic devices can include: </a:t>
            </a:r>
            <a:endParaRPr dirty="0"/>
          </a:p>
          <a:p>
            <a:pPr marL="457200" lvl="0" indent="-317500" algn="l" rtl="0">
              <a:lnSpc>
                <a:spcPct val="115000"/>
              </a:lnSpc>
              <a:spcBef>
                <a:spcPts val="1000"/>
              </a:spcBef>
              <a:spcAft>
                <a:spcPts val="0"/>
              </a:spcAft>
              <a:buSzPts val="1400"/>
              <a:buChar char="●"/>
            </a:pPr>
            <a:r>
              <a:rPr lang="en-GB" dirty="0"/>
              <a:t>allowing time to get enough sleep at night</a:t>
            </a:r>
            <a:endParaRPr dirty="0"/>
          </a:p>
          <a:p>
            <a:pPr marL="457200" lvl="0" indent="-317500" algn="l" rtl="0">
              <a:spcBef>
                <a:spcPts val="0"/>
              </a:spcBef>
              <a:spcAft>
                <a:spcPts val="0"/>
              </a:spcAft>
              <a:buSzPts val="1400"/>
              <a:buChar char="●"/>
            </a:pPr>
            <a:r>
              <a:rPr lang="en-GB" dirty="0"/>
              <a:t>having more time for physical activity</a:t>
            </a:r>
            <a:endParaRPr dirty="0"/>
          </a:p>
          <a:p>
            <a:pPr marL="457200" lvl="0" indent="-317500" algn="l" rtl="0">
              <a:lnSpc>
                <a:spcPct val="115000"/>
              </a:lnSpc>
              <a:spcBef>
                <a:spcPts val="0"/>
              </a:spcBef>
              <a:spcAft>
                <a:spcPts val="0"/>
              </a:spcAft>
              <a:buSzPts val="1400"/>
              <a:buChar char="●"/>
            </a:pPr>
            <a:r>
              <a:rPr lang="en-GB" dirty="0"/>
              <a:t>enjoying time offline and not becoming dependent on online content and relationships</a:t>
            </a:r>
            <a:endParaRPr dirty="0"/>
          </a:p>
          <a:p>
            <a:pPr marL="0" lvl="0" indent="0" algn="l" rtl="0">
              <a:lnSpc>
                <a:spcPct val="115000"/>
              </a:lnSpc>
              <a:spcBef>
                <a:spcPts val="0"/>
              </a:spcBef>
              <a:spcAft>
                <a:spcPts val="0"/>
              </a:spcAft>
              <a:buNone/>
            </a:pPr>
            <a:r>
              <a:rPr lang="en-GB" dirty="0"/>
              <a:t>Schools may wish to remind pupils of their policy on mobile phone use.</a:t>
            </a:r>
            <a:endParaRPr dirty="0"/>
          </a:p>
          <a:p>
            <a:pPr marL="0" lvl="0" indent="0" algn="l" rtl="0">
              <a:lnSpc>
                <a:spcPct val="115000"/>
              </a:lnSpc>
              <a:spcBef>
                <a:spcPts val="1000"/>
              </a:spcBef>
              <a:spcAft>
                <a:spcPts val="1600"/>
              </a:spcAft>
              <a:buSzPts val="1400"/>
              <a:buNone/>
            </a:pPr>
            <a:endParaRPr dirty="0"/>
          </a:p>
        </p:txBody>
      </p:sp>
      <p:sp>
        <p:nvSpPr>
          <p:cNvPr id="269" name="Google Shape;269;p48"/>
          <p:cNvSpPr txBox="1">
            <a:spLocks noGrp="1"/>
          </p:cNvSpPr>
          <p:nvPr>
            <p:ph type="body" idx="2"/>
          </p:nvPr>
        </p:nvSpPr>
        <p:spPr>
          <a:xfrm>
            <a:off x="6178800" y="216425"/>
            <a:ext cx="2695200" cy="29586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t>STATUTORY GUIDANCE</a:t>
            </a:r>
            <a:br>
              <a:rPr lang="en-GB" sz="1600" dirty="0"/>
            </a:br>
            <a:r>
              <a:rPr lang="en-GB" sz="1600" dirty="0"/>
              <a:t>Know about the benefits of rationing time spent online, the risks of excessive time spent on electronic devices and the impact of positive and negative content online on their own and others’ mental and physical wellbeing.</a:t>
            </a: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268" name="Google Shape;268;p48"/>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12</a:t>
            </a:fld>
            <a:endParaRPr dirty="0"/>
          </a:p>
        </p:txBody>
      </p:sp>
      <p:sp>
        <p:nvSpPr>
          <p:cNvPr id="270" name="Google Shape;270;p48"/>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74"/>
        <p:cNvGrpSpPr/>
        <p:nvPr/>
      </p:nvGrpSpPr>
      <p:grpSpPr>
        <a:xfrm>
          <a:off x="0" y="0"/>
          <a:ext cx="0" cy="0"/>
          <a:chOff x="0" y="0"/>
          <a:chExt cx="0" cy="0"/>
        </a:xfrm>
      </p:grpSpPr>
      <p:sp>
        <p:nvSpPr>
          <p:cNvPr id="275" name="Google Shape;275;p49"/>
          <p:cNvSpPr txBox="1">
            <a:spLocks noGrp="1"/>
          </p:cNvSpPr>
          <p:nvPr>
            <p:ph type="title"/>
          </p:nvPr>
        </p:nvSpPr>
        <p:spPr>
          <a:xfrm>
            <a:off x="270000" y="216425"/>
            <a:ext cx="603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Ways to manage time online</a:t>
            </a:r>
            <a:endParaRPr dirty="0"/>
          </a:p>
        </p:txBody>
      </p:sp>
      <p:sp>
        <p:nvSpPr>
          <p:cNvPr id="276" name="Google Shape;276;p49"/>
          <p:cNvSpPr txBox="1">
            <a:spLocks noGrp="1"/>
          </p:cNvSpPr>
          <p:nvPr>
            <p:ph type="body" idx="1"/>
          </p:nvPr>
        </p:nvSpPr>
        <p:spPr>
          <a:xfrm>
            <a:off x="270000" y="789125"/>
            <a:ext cx="5908800" cy="389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rgbClr val="000000"/>
                </a:solidFill>
              </a:rPr>
              <a:t>Explain pupils can develop a routine to reduce screen time and prioritise sleep, social interaction and physical activity, which are vital for mental and physical wellbeing, for example by:</a:t>
            </a:r>
            <a:endParaRPr dirty="0">
              <a:solidFill>
                <a:srgbClr val="000000"/>
              </a:solidFill>
            </a:endParaRPr>
          </a:p>
          <a:p>
            <a:pPr marL="457200" lvl="0" indent="-342900" algn="l" rtl="0">
              <a:spcBef>
                <a:spcPts val="1000"/>
              </a:spcBef>
              <a:spcAft>
                <a:spcPts val="0"/>
              </a:spcAft>
              <a:buClr>
                <a:schemeClr val="accent1"/>
              </a:buClr>
              <a:buSzPts val="1800"/>
              <a:buChar char="●"/>
            </a:pPr>
            <a:r>
              <a:rPr lang="en-GB" dirty="0">
                <a:solidFill>
                  <a:srgbClr val="000000"/>
                </a:solidFill>
              </a:rPr>
              <a:t>agreeing a weekly online limit with their parents (some devices have settings to help with this)</a:t>
            </a:r>
            <a:endParaRPr dirty="0">
              <a:solidFill>
                <a:srgbClr val="000000"/>
              </a:solidFill>
            </a:endParaRPr>
          </a:p>
          <a:p>
            <a:pPr marL="457200" lvl="0" indent="-342900" algn="l" rtl="0">
              <a:spcBef>
                <a:spcPts val="0"/>
              </a:spcBef>
              <a:spcAft>
                <a:spcPts val="0"/>
              </a:spcAft>
              <a:buClr>
                <a:schemeClr val="accent1"/>
              </a:buClr>
              <a:buSzPts val="1800"/>
              <a:buChar char="●"/>
            </a:pPr>
            <a:r>
              <a:rPr lang="en-GB" dirty="0">
                <a:solidFill>
                  <a:srgbClr val="000000"/>
                </a:solidFill>
              </a:rPr>
              <a:t>switching off their phone 2 hours before bed </a:t>
            </a:r>
            <a:endParaRPr dirty="0">
              <a:solidFill>
                <a:srgbClr val="000000"/>
              </a:solidFill>
            </a:endParaRPr>
          </a:p>
          <a:p>
            <a:pPr marL="0" lvl="0" indent="0" algn="l" rtl="0">
              <a:spcBef>
                <a:spcPts val="1000"/>
              </a:spcBef>
              <a:spcAft>
                <a:spcPts val="0"/>
              </a:spcAft>
              <a:buNone/>
            </a:pPr>
            <a:r>
              <a:rPr lang="en-GB" dirty="0">
                <a:solidFill>
                  <a:srgbClr val="000000"/>
                </a:solidFill>
              </a:rPr>
              <a:t>Remind pupils how much sleep children need: </a:t>
            </a:r>
            <a:endParaRPr dirty="0">
              <a:solidFill>
                <a:srgbClr val="000000"/>
              </a:solidFill>
            </a:endParaRPr>
          </a:p>
          <a:p>
            <a:pPr marL="457200" lvl="0" indent="-342900" algn="l" rtl="0">
              <a:spcBef>
                <a:spcPts val="1000"/>
              </a:spcBef>
              <a:spcAft>
                <a:spcPts val="0"/>
              </a:spcAft>
              <a:buClr>
                <a:schemeClr val="accent1"/>
              </a:buClr>
              <a:buSzPts val="1800"/>
              <a:buChar char="●"/>
            </a:pPr>
            <a:r>
              <a:rPr lang="en-GB" sz="1800" dirty="0">
                <a:solidFill>
                  <a:srgbClr val="000000"/>
                </a:solidFill>
              </a:rPr>
              <a:t>children aged 3 to 5 need 10 to 13 hours</a:t>
            </a:r>
            <a:endParaRPr sz="1800" dirty="0">
              <a:solidFill>
                <a:srgbClr val="000000"/>
              </a:solidFill>
            </a:endParaRPr>
          </a:p>
          <a:p>
            <a:pPr marL="457200" lvl="0" indent="-342900" algn="l" rtl="0">
              <a:spcBef>
                <a:spcPts val="0"/>
              </a:spcBef>
              <a:spcAft>
                <a:spcPts val="0"/>
              </a:spcAft>
              <a:buClr>
                <a:schemeClr val="accent1"/>
              </a:buClr>
              <a:buSzPts val="1800"/>
              <a:buChar char="●"/>
            </a:pPr>
            <a:r>
              <a:rPr lang="en-GB" sz="1800" dirty="0">
                <a:solidFill>
                  <a:srgbClr val="000000"/>
                </a:solidFill>
              </a:rPr>
              <a:t>children aged 6 to 12 need 9 to 12 hours </a:t>
            </a:r>
            <a:endParaRPr sz="1800" dirty="0">
              <a:solidFill>
                <a:srgbClr val="000000"/>
              </a:solidFill>
            </a:endParaRPr>
          </a:p>
          <a:p>
            <a:pPr marL="457200" lvl="0" indent="-342900" algn="l" rtl="0">
              <a:spcBef>
                <a:spcPts val="0"/>
              </a:spcBef>
              <a:spcAft>
                <a:spcPts val="0"/>
              </a:spcAft>
              <a:buClr>
                <a:schemeClr val="accent1"/>
              </a:buClr>
              <a:buSzPts val="1800"/>
              <a:buChar char="●"/>
            </a:pPr>
            <a:r>
              <a:rPr lang="en-GB" sz="1800" dirty="0">
                <a:solidFill>
                  <a:srgbClr val="000000"/>
                </a:solidFill>
              </a:rPr>
              <a:t>young people aged 13 to 18 need 8 to 10 hours</a:t>
            </a:r>
            <a:endParaRPr sz="1800" dirty="0">
              <a:solidFill>
                <a:srgbClr val="000000"/>
              </a:solidFill>
            </a:endParaRPr>
          </a:p>
          <a:p>
            <a:pPr marL="0" lvl="0" indent="0" algn="l" rtl="0">
              <a:spcBef>
                <a:spcPts val="0"/>
              </a:spcBef>
              <a:spcAft>
                <a:spcPts val="0"/>
              </a:spcAft>
              <a:buNone/>
            </a:pPr>
            <a:endParaRPr sz="1800" dirty="0"/>
          </a:p>
          <a:p>
            <a:pPr marL="457200" lvl="0" indent="0" algn="l" rtl="0">
              <a:spcBef>
                <a:spcPts val="0"/>
              </a:spcBef>
              <a:spcAft>
                <a:spcPts val="0"/>
              </a:spcAft>
              <a:buNone/>
            </a:pPr>
            <a:endParaRPr sz="1800" dirty="0"/>
          </a:p>
        </p:txBody>
      </p:sp>
      <p:sp>
        <p:nvSpPr>
          <p:cNvPr id="278" name="Google Shape;278;p49"/>
          <p:cNvSpPr txBox="1">
            <a:spLocks noGrp="1"/>
          </p:cNvSpPr>
          <p:nvPr>
            <p:ph type="body" idx="2"/>
          </p:nvPr>
        </p:nvSpPr>
        <p:spPr>
          <a:xfrm>
            <a:off x="6178800" y="216425"/>
            <a:ext cx="2695200" cy="29586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solidFill>
                  <a:srgbClr val="000000"/>
                </a:solidFill>
              </a:rPr>
              <a:t>STATUTORY GUIDANCE</a:t>
            </a:r>
            <a:br>
              <a:rPr lang="en-GB" sz="1600" dirty="0">
                <a:solidFill>
                  <a:srgbClr val="000000"/>
                </a:solidFill>
              </a:rPr>
            </a:br>
            <a:r>
              <a:rPr lang="en-GB" sz="1600" dirty="0">
                <a:solidFill>
                  <a:srgbClr val="000000"/>
                </a:solidFill>
              </a:rPr>
              <a:t>Know about the benefits of rationing time spent online, the risks of excessive time spent on electronic devices and the impact of positive and negative content online on their own and others’ mental and physical wellbeing.</a:t>
            </a:r>
            <a:endParaRPr sz="1600" dirty="0">
              <a:solidFill>
                <a:srgbClr val="000000"/>
              </a:solidFill>
            </a:endParaRPr>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277" name="Google Shape;277;p49"/>
          <p:cNvSpPr txBox="1">
            <a:spLocks noGrp="1"/>
          </p:cNvSpPr>
          <p:nvPr>
            <p:ph type="sldNum" idx="12"/>
          </p:nvPr>
        </p:nvSpPr>
        <p:spPr>
          <a:xfrm>
            <a:off x="8681400" y="4800620"/>
            <a:ext cx="462600" cy="336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GB"/>
              <a:t>13</a:t>
            </a:fld>
            <a:endParaRPr dirty="0"/>
          </a:p>
        </p:txBody>
      </p:sp>
      <p:sp>
        <p:nvSpPr>
          <p:cNvPr id="279" name="Google Shape;279;p49"/>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0"/>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Positive content online</a:t>
            </a:r>
            <a:endParaRPr dirty="0"/>
          </a:p>
          <a:p>
            <a:pPr marL="0" lvl="0" indent="0" algn="l" rtl="0">
              <a:lnSpc>
                <a:spcPct val="100000"/>
              </a:lnSpc>
              <a:spcBef>
                <a:spcPts val="0"/>
              </a:spcBef>
              <a:spcAft>
                <a:spcPts val="0"/>
              </a:spcAft>
              <a:buSzPts val="2800"/>
              <a:buNone/>
            </a:pPr>
            <a:endParaRPr dirty="0">
              <a:solidFill>
                <a:srgbClr val="073763"/>
              </a:solidFill>
            </a:endParaRPr>
          </a:p>
        </p:txBody>
      </p:sp>
      <p:sp>
        <p:nvSpPr>
          <p:cNvPr id="287" name="Google Shape;287;p50"/>
          <p:cNvSpPr txBox="1">
            <a:spLocks noGrp="1"/>
          </p:cNvSpPr>
          <p:nvPr>
            <p:ph type="body" idx="2"/>
          </p:nvPr>
        </p:nvSpPr>
        <p:spPr>
          <a:xfrm>
            <a:off x="6178800" y="216425"/>
            <a:ext cx="2695200" cy="29586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t>STATUTORY GUIDANCE</a:t>
            </a:r>
            <a:br>
              <a:rPr lang="en-GB" sz="1600" dirty="0"/>
            </a:br>
            <a:r>
              <a:rPr lang="en-GB" sz="1600" dirty="0"/>
              <a:t>Know about the benefits of rationing time spent online, the risks of excessive time spent on electronic devices and the impact of positive and negative content online on their own and others’ mental and physical wellbeing.</a:t>
            </a: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286" name="Google Shape;286;p50"/>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14</a:t>
            </a:fld>
            <a:endParaRPr dirty="0"/>
          </a:p>
        </p:txBody>
      </p:sp>
      <p:sp>
        <p:nvSpPr>
          <p:cNvPr id="288" name="Google Shape;288;p50"/>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graphicFrame>
        <p:nvGraphicFramePr>
          <p:cNvPr id="290" name="Google Shape;285;p50">
            <a:extLst>
              <a:ext uri="{FF2B5EF4-FFF2-40B4-BE49-F238E27FC236}">
                <a16:creationId xmlns:a16="http://schemas.microsoft.com/office/drawing/2014/main" id="{5048A5C8-DC3C-4840-800B-D2B7DFD5BB1D}"/>
              </a:ext>
            </a:extLst>
          </p:cNvPr>
          <p:cNvGraphicFramePr/>
          <p:nvPr>
            <p:extLst>
              <p:ext uri="{D42A27DB-BD31-4B8C-83A1-F6EECF244321}">
                <p14:modId xmlns:p14="http://schemas.microsoft.com/office/powerpoint/2010/main" val="2618710117"/>
              </p:ext>
            </p:extLst>
          </p:nvPr>
        </p:nvGraphicFramePr>
        <p:xfrm>
          <a:off x="270000" y="789000"/>
          <a:ext cx="5865600" cy="366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2"/>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Impact of content on wellbeing </a:t>
            </a:r>
            <a:endParaRPr dirty="0"/>
          </a:p>
          <a:p>
            <a:pPr marL="0" lvl="0" indent="0" algn="l" rtl="0">
              <a:lnSpc>
                <a:spcPct val="100000"/>
              </a:lnSpc>
              <a:spcBef>
                <a:spcPts val="0"/>
              </a:spcBef>
              <a:spcAft>
                <a:spcPts val="0"/>
              </a:spcAft>
              <a:buSzPts val="2800"/>
              <a:buNone/>
            </a:pPr>
            <a:endParaRPr dirty="0">
              <a:solidFill>
                <a:srgbClr val="073763"/>
              </a:solidFill>
            </a:endParaRPr>
          </a:p>
        </p:txBody>
      </p:sp>
      <p:sp>
        <p:nvSpPr>
          <p:cNvPr id="304" name="Google Shape;304;p52"/>
          <p:cNvSpPr txBox="1">
            <a:spLocks noGrp="1"/>
          </p:cNvSpPr>
          <p:nvPr>
            <p:ph type="body" idx="1"/>
          </p:nvPr>
        </p:nvSpPr>
        <p:spPr>
          <a:xfrm>
            <a:off x="270000" y="788999"/>
            <a:ext cx="6484266" cy="413807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t>Teach that content online can have a positive or negative effect on our mental and physical wellbeing.</a:t>
            </a:r>
            <a:endParaRPr dirty="0"/>
          </a:p>
          <a:p>
            <a:pPr marL="0" lvl="0" indent="0" algn="l" rtl="0">
              <a:lnSpc>
                <a:spcPct val="115000"/>
              </a:lnSpc>
              <a:spcBef>
                <a:spcPts val="1000"/>
              </a:spcBef>
              <a:spcAft>
                <a:spcPts val="0"/>
              </a:spcAft>
              <a:buNone/>
            </a:pPr>
            <a:r>
              <a:rPr lang="en-GB" dirty="0"/>
              <a:t>Explain that content may be having a negative impact if:</a:t>
            </a:r>
            <a:endParaRPr dirty="0"/>
          </a:p>
          <a:p>
            <a:pPr marL="457200" lvl="0" indent="-317500" algn="l" rtl="0">
              <a:lnSpc>
                <a:spcPct val="115000"/>
              </a:lnSpc>
              <a:spcBef>
                <a:spcPts val="1000"/>
              </a:spcBef>
              <a:spcAft>
                <a:spcPts val="0"/>
              </a:spcAft>
              <a:buSzPts val="1400"/>
              <a:buChar char="●"/>
            </a:pPr>
            <a:r>
              <a:rPr lang="en-GB" dirty="0"/>
              <a:t>we are </a:t>
            </a:r>
            <a:r>
              <a:rPr lang="en-GB" b="1" dirty="0"/>
              <a:t>reliant on it for our happiness, or are obsessing</a:t>
            </a:r>
            <a:r>
              <a:rPr lang="en-GB" dirty="0"/>
              <a:t> about it, e.g. constantly checking for updates, ‘likes’, feeling insecure</a:t>
            </a:r>
            <a:endParaRPr dirty="0"/>
          </a:p>
          <a:p>
            <a:pPr marL="457200" lvl="0" indent="-317500" algn="l" rtl="0">
              <a:lnSpc>
                <a:spcPct val="115000"/>
              </a:lnSpc>
              <a:spcBef>
                <a:spcPts val="0"/>
              </a:spcBef>
              <a:spcAft>
                <a:spcPts val="0"/>
              </a:spcAft>
              <a:buSzPts val="1400"/>
              <a:buChar char="●"/>
            </a:pPr>
            <a:r>
              <a:rPr lang="en-GB" dirty="0"/>
              <a:t>we are </a:t>
            </a:r>
            <a:r>
              <a:rPr lang="en-GB" b="1" dirty="0"/>
              <a:t>not maintaining a balance </a:t>
            </a:r>
            <a:r>
              <a:rPr lang="en-GB" dirty="0"/>
              <a:t>with our other activities and interests </a:t>
            </a:r>
            <a:endParaRPr dirty="0"/>
          </a:p>
          <a:p>
            <a:pPr marL="457200" lvl="0" indent="-317500" algn="l" rtl="0">
              <a:lnSpc>
                <a:spcPct val="115000"/>
              </a:lnSpc>
              <a:spcBef>
                <a:spcPts val="0"/>
              </a:spcBef>
              <a:spcAft>
                <a:spcPts val="0"/>
              </a:spcAft>
              <a:buSzPts val="1400"/>
              <a:buChar char="●"/>
            </a:pPr>
            <a:r>
              <a:rPr lang="en-GB" dirty="0"/>
              <a:t>it is </a:t>
            </a:r>
            <a:r>
              <a:rPr lang="en-GB" b="1" dirty="0"/>
              <a:t>not age appropriate</a:t>
            </a:r>
            <a:r>
              <a:rPr lang="en-GB" dirty="0"/>
              <a:t>, e.g. too scary, violent or even confusing (can make people feel uneasy) </a:t>
            </a:r>
            <a:endParaRPr dirty="0"/>
          </a:p>
          <a:p>
            <a:pPr marL="457200" lvl="0" indent="-317500" algn="l" rtl="0">
              <a:lnSpc>
                <a:spcPct val="115000"/>
              </a:lnSpc>
              <a:spcBef>
                <a:spcPts val="0"/>
              </a:spcBef>
              <a:spcAft>
                <a:spcPts val="0"/>
              </a:spcAft>
              <a:buSzPts val="1400"/>
              <a:buChar char="●"/>
            </a:pPr>
            <a:r>
              <a:rPr lang="en-GB" dirty="0"/>
              <a:t>it is </a:t>
            </a:r>
            <a:r>
              <a:rPr lang="en-GB" b="1" dirty="0"/>
              <a:t>misleading or inaccurate</a:t>
            </a:r>
            <a:r>
              <a:rPr lang="en-GB" dirty="0"/>
              <a:t>, e.g. inaccurate health information </a:t>
            </a:r>
          </a:p>
          <a:p>
            <a:pPr marL="457200" lvl="0" indent="-317500" algn="l" rtl="0">
              <a:lnSpc>
                <a:spcPct val="115000"/>
              </a:lnSpc>
              <a:spcBef>
                <a:spcPts val="0"/>
              </a:spcBef>
              <a:spcAft>
                <a:spcPts val="0"/>
              </a:spcAft>
              <a:buSzPts val="1400"/>
              <a:buChar char="●"/>
            </a:pPr>
            <a:endParaRPr lang="en-GB" dirty="0"/>
          </a:p>
          <a:p>
            <a:pPr>
              <a:lnSpc>
                <a:spcPct val="115000"/>
              </a:lnSpc>
            </a:pPr>
            <a:r>
              <a:rPr lang="en-GB" dirty="0"/>
              <a:t>Ensure pupils know, at an appropriate age, boundaries of acceptability for violent and sexual content (images and words). Teach pupils to </a:t>
            </a:r>
            <a:r>
              <a:rPr lang="en-GB" b="1" dirty="0"/>
              <a:t>tell a trusted adult</a:t>
            </a:r>
            <a:r>
              <a:rPr lang="en-GB" dirty="0"/>
              <a:t> if they accidentally see or download such content. </a:t>
            </a:r>
          </a:p>
          <a:p>
            <a:pPr marL="457200" lvl="0" indent="-317500" algn="l" rtl="0">
              <a:lnSpc>
                <a:spcPct val="115000"/>
              </a:lnSpc>
              <a:spcBef>
                <a:spcPts val="0"/>
              </a:spcBef>
              <a:spcAft>
                <a:spcPts val="0"/>
              </a:spcAft>
              <a:buSzPts val="1400"/>
              <a:buChar char="●"/>
            </a:pPr>
            <a:endParaRPr lang="en-GB" dirty="0"/>
          </a:p>
          <a:p>
            <a:pPr marL="457200" lvl="0" indent="-317500" algn="l" rtl="0">
              <a:lnSpc>
                <a:spcPct val="115000"/>
              </a:lnSpc>
              <a:spcBef>
                <a:spcPts val="0"/>
              </a:spcBef>
              <a:spcAft>
                <a:spcPts val="0"/>
              </a:spcAft>
              <a:buSzPts val="1400"/>
              <a:buChar char="●"/>
            </a:pPr>
            <a:endParaRPr dirty="0"/>
          </a:p>
          <a:p>
            <a:pPr marL="0" lvl="0" indent="0" algn="l" rtl="0">
              <a:lnSpc>
                <a:spcPct val="115000"/>
              </a:lnSpc>
              <a:spcBef>
                <a:spcPts val="0"/>
              </a:spcBef>
              <a:spcAft>
                <a:spcPts val="0"/>
              </a:spcAft>
              <a:buNone/>
            </a:pPr>
            <a:endParaRPr dirty="0"/>
          </a:p>
          <a:p>
            <a:pPr marL="45720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1000"/>
              </a:spcBef>
              <a:spcAft>
                <a:spcPts val="1600"/>
              </a:spcAft>
              <a:buSzPts val="1400"/>
              <a:buNone/>
            </a:pPr>
            <a:endParaRPr dirty="0"/>
          </a:p>
        </p:txBody>
      </p:sp>
      <p:sp>
        <p:nvSpPr>
          <p:cNvPr id="306" name="Google Shape;306;p52"/>
          <p:cNvSpPr txBox="1">
            <a:spLocks noGrp="1"/>
          </p:cNvSpPr>
          <p:nvPr>
            <p:ph type="body" idx="2"/>
          </p:nvPr>
        </p:nvSpPr>
        <p:spPr>
          <a:xfrm>
            <a:off x="6754266" y="216424"/>
            <a:ext cx="2119734" cy="2234783"/>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200" b="1" dirty="0"/>
              <a:t>STATUTORY GUIDANCE</a:t>
            </a:r>
            <a:br>
              <a:rPr lang="en-GB" sz="1200" dirty="0"/>
            </a:br>
            <a:r>
              <a:rPr lang="en-GB" sz="1200" dirty="0"/>
              <a:t>Know about the benefits of rationing time spent online, the risks of excessive time spent on electronic devices and the impact of positive and negative content online on their own and others’ mental and physical wellbeing.</a:t>
            </a:r>
            <a:endParaRPr sz="1200"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305" name="Google Shape;305;p52"/>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15</a:t>
            </a:fld>
            <a:endParaRPr dirty="0"/>
          </a:p>
        </p:txBody>
      </p:sp>
      <p:sp>
        <p:nvSpPr>
          <p:cNvPr id="307" name="Google Shape;307;p52"/>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 name="Speech Bubble: Oval 1">
            <a:extLst>
              <a:ext uri="{FF2B5EF4-FFF2-40B4-BE49-F238E27FC236}">
                <a16:creationId xmlns:a16="http://schemas.microsoft.com/office/drawing/2014/main" id="{87E453FF-F514-4518-B492-4C03E3DBC527}"/>
              </a:ext>
            </a:extLst>
          </p:cNvPr>
          <p:cNvSpPr/>
          <p:nvPr/>
        </p:nvSpPr>
        <p:spPr>
          <a:xfrm>
            <a:off x="6539113" y="2571750"/>
            <a:ext cx="2474257" cy="1777413"/>
          </a:xfrm>
          <a:prstGeom prst="wedgeEllipseCallout">
            <a:avLst>
              <a:gd name="adj1" fmla="val -50902"/>
              <a:gd name="adj2" fmla="val 43291"/>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do we ensure that we do not  inadvertently draw attention to unsuitable content or over describe 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3"/>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Age restricted content </a:t>
            </a:r>
            <a:endParaRPr dirty="0"/>
          </a:p>
          <a:p>
            <a:pPr marL="0" lvl="0" indent="0" algn="l" rtl="0">
              <a:lnSpc>
                <a:spcPct val="100000"/>
              </a:lnSpc>
              <a:spcBef>
                <a:spcPts val="0"/>
              </a:spcBef>
              <a:spcAft>
                <a:spcPts val="0"/>
              </a:spcAft>
              <a:buSzPts val="2800"/>
              <a:buNone/>
            </a:pPr>
            <a:endParaRPr dirty="0">
              <a:solidFill>
                <a:srgbClr val="073763"/>
              </a:solidFill>
            </a:endParaRPr>
          </a:p>
        </p:txBody>
      </p:sp>
      <p:sp>
        <p:nvSpPr>
          <p:cNvPr id="313" name="Google Shape;313;p53"/>
          <p:cNvSpPr txBox="1">
            <a:spLocks noGrp="1"/>
          </p:cNvSpPr>
          <p:nvPr>
            <p:ph type="body" idx="1"/>
          </p:nvPr>
        </p:nvSpPr>
        <p:spPr>
          <a:xfrm>
            <a:off x="269999" y="788999"/>
            <a:ext cx="6753207" cy="413807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t>Some online content and services have an age restriction, often of </a:t>
            </a:r>
            <a:r>
              <a:rPr lang="en-GB" b="1" dirty="0"/>
              <a:t>13 or above</a:t>
            </a:r>
            <a:r>
              <a:rPr lang="en-GB" dirty="0"/>
              <a:t>. This includes social media and some video game streaming services that allow people to sign up to create an account.</a:t>
            </a:r>
            <a:endParaRPr dirty="0"/>
          </a:p>
          <a:p>
            <a:pPr marL="0" lvl="0" indent="0" algn="l" rtl="0">
              <a:spcBef>
                <a:spcPts val="1000"/>
              </a:spcBef>
              <a:spcAft>
                <a:spcPts val="0"/>
              </a:spcAft>
              <a:buNone/>
            </a:pPr>
            <a:r>
              <a:rPr lang="en-GB" dirty="0"/>
              <a:t>Teachers should note that laws to do with privacy and data mean online services and apps are not allowed to collect the personal information of anyone under 13 without a parent’s permission. Personal information can include your name and email address. </a:t>
            </a:r>
            <a:endParaRPr dirty="0"/>
          </a:p>
          <a:p>
            <a:pPr marL="0" lvl="0" indent="0">
              <a:buClr>
                <a:schemeClr val="dk1"/>
              </a:buClr>
              <a:buSzPts val="1100"/>
              <a:buNone/>
            </a:pPr>
            <a:r>
              <a:rPr lang="en-GB" dirty="0"/>
              <a:t>Teach that some services also have restrictions because their content is: </a:t>
            </a:r>
          </a:p>
          <a:p>
            <a:pPr lvl="0">
              <a:spcBef>
                <a:spcPts val="1000"/>
              </a:spcBef>
            </a:pPr>
            <a:r>
              <a:rPr lang="en-GB" b="1" dirty="0"/>
              <a:t>inappropriate </a:t>
            </a:r>
            <a:r>
              <a:rPr lang="en-GB" dirty="0"/>
              <a:t>for people under a certain age, e.g. disturbing or frightening</a:t>
            </a:r>
          </a:p>
          <a:p>
            <a:pPr lvl="0"/>
            <a:r>
              <a:rPr lang="en-GB" b="1" dirty="0"/>
              <a:t>illegal </a:t>
            </a:r>
            <a:r>
              <a:rPr lang="en-GB" dirty="0"/>
              <a:t>for young people to use, e.g. gambling sites (minimum age 18)</a:t>
            </a:r>
          </a:p>
          <a:p>
            <a:pPr marL="0" lvl="0" indent="0">
              <a:spcBef>
                <a:spcPts val="1000"/>
              </a:spcBef>
              <a:buNone/>
            </a:pPr>
            <a:r>
              <a:rPr lang="en-GB" dirty="0"/>
              <a:t>Restrictions are different from ratings on films and video games, which are a guide to age appropriateness. </a:t>
            </a:r>
          </a:p>
          <a:p>
            <a:pPr marL="0" lvl="0" indent="0">
              <a:spcBef>
                <a:spcPts val="1000"/>
              </a:spcBef>
              <a:buNone/>
            </a:pPr>
            <a:r>
              <a:rPr lang="en-GB" dirty="0"/>
              <a:t>Discourage pupils from accessing age-inappropriate content. Emphasise that restrictions are in place to protect them from harm.</a:t>
            </a:r>
          </a:p>
          <a:p>
            <a:pPr marL="0" indent="0">
              <a:spcBef>
                <a:spcPts val="1000"/>
              </a:spcBef>
              <a:buNone/>
            </a:pPr>
            <a:r>
              <a:rPr lang="en-GB" sz="1050" b="1" dirty="0"/>
              <a:t>Relevant law: </a:t>
            </a:r>
            <a:r>
              <a:rPr lang="en-GB" sz="1050" dirty="0"/>
              <a:t>Children's Online Privacy Protection Act (COPPA, US), General Data Protection Regulation (GDPR, EU).</a:t>
            </a:r>
          </a:p>
          <a:p>
            <a:pPr marL="0" lvl="0" indent="0">
              <a:spcBef>
                <a:spcPts val="1000"/>
              </a:spcBef>
              <a:buNone/>
            </a:pPr>
            <a:endParaRPr lang="en-GB" sz="1050" b="1" dirty="0"/>
          </a:p>
          <a:p>
            <a:pPr marL="0" lvl="0" indent="0" algn="l" rtl="0">
              <a:spcBef>
                <a:spcPts val="1000"/>
              </a:spcBef>
              <a:spcAft>
                <a:spcPts val="0"/>
              </a:spcAft>
              <a:buClr>
                <a:schemeClr val="dk1"/>
              </a:buClr>
              <a:buSzPts val="1100"/>
              <a:buFont typeface="Arial"/>
              <a:buNone/>
            </a:pPr>
            <a:endParaRPr dirty="0"/>
          </a:p>
        </p:txBody>
      </p:sp>
      <p:sp>
        <p:nvSpPr>
          <p:cNvPr id="315" name="Google Shape;315;p53"/>
          <p:cNvSpPr txBox="1">
            <a:spLocks noGrp="1"/>
          </p:cNvSpPr>
          <p:nvPr>
            <p:ph type="body" idx="2"/>
          </p:nvPr>
        </p:nvSpPr>
        <p:spPr>
          <a:xfrm>
            <a:off x="7100046" y="216425"/>
            <a:ext cx="1773953" cy="154322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200" b="1" dirty="0"/>
              <a:t>STATUTORY GUIDANCE</a:t>
            </a:r>
            <a:br>
              <a:rPr lang="en-GB" sz="1200" dirty="0"/>
            </a:br>
            <a:r>
              <a:rPr lang="en-GB" sz="1200" dirty="0"/>
              <a:t>Know why social media, some computer games and online gaming, for example, are age restricted.</a:t>
            </a:r>
            <a:endParaRPr sz="1200"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314" name="Google Shape;314;p53"/>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16</a:t>
            </a:fld>
            <a:endParaRPr dirty="0"/>
          </a:p>
        </p:txBody>
      </p:sp>
      <p:sp>
        <p:nvSpPr>
          <p:cNvPr id="316" name="Google Shape;316;p53"/>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3" name="Speech Bubble: Oval 2">
            <a:extLst>
              <a:ext uri="{FF2B5EF4-FFF2-40B4-BE49-F238E27FC236}">
                <a16:creationId xmlns:a16="http://schemas.microsoft.com/office/drawing/2014/main" id="{F951E17C-DD85-473A-90A3-F2BB17F60459}"/>
              </a:ext>
            </a:extLst>
          </p:cNvPr>
          <p:cNvSpPr/>
          <p:nvPr/>
        </p:nvSpPr>
        <p:spPr>
          <a:xfrm>
            <a:off x="6900262" y="2112020"/>
            <a:ext cx="2151531" cy="2242481"/>
          </a:xfrm>
          <a:prstGeom prst="wedgeEllipseCallout">
            <a:avLst>
              <a:gd name="adj1" fmla="val -59091"/>
              <a:gd name="adj2" fmla="val -73449"/>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Do we know which online content and services out pupils are accessing in and out of school?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9"/>
        <p:cNvGrpSpPr/>
        <p:nvPr/>
      </p:nvGrpSpPr>
      <p:grpSpPr>
        <a:xfrm>
          <a:off x="0" y="0"/>
          <a:ext cx="0" cy="0"/>
          <a:chOff x="0" y="0"/>
          <a:chExt cx="0" cy="0"/>
        </a:xfrm>
      </p:grpSpPr>
      <p:grpSp>
        <p:nvGrpSpPr>
          <p:cNvPr id="80" name="Group 7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0" cy="5149850"/>
            <a:chOff x="0" y="-8467"/>
            <a:chExt cx="12192000" cy="6866467"/>
          </a:xfrm>
        </p:grpSpPr>
        <p:sp>
          <p:nvSpPr>
            <p:cNvPr id="8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2" name="Straight Connector 8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30" name="Google Shape;330;p55"/>
          <p:cNvSpPr txBox="1">
            <a:spLocks noGrp="1"/>
          </p:cNvSpPr>
          <p:nvPr>
            <p:ph type="title"/>
          </p:nvPr>
        </p:nvSpPr>
        <p:spPr>
          <a:xfrm>
            <a:off x="739476" y="3415284"/>
            <a:ext cx="6216024" cy="8222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en-US" sz="3300"/>
              <a:t>Online relationships and privacy</a:t>
            </a:r>
          </a:p>
        </p:txBody>
      </p:sp>
      <p:pic>
        <p:nvPicPr>
          <p:cNvPr id="3" name="Picture 2">
            <a:extLst>
              <a:ext uri="{FF2B5EF4-FFF2-40B4-BE49-F238E27FC236}">
                <a16:creationId xmlns:a16="http://schemas.microsoft.com/office/drawing/2014/main" id="{9E6F84D0-7089-45C2-B711-063B5DEB05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9476" y="1155836"/>
            <a:ext cx="6216024" cy="2019418"/>
          </a:xfrm>
          <a:prstGeom prst="rect">
            <a:avLst/>
          </a:prstGeom>
        </p:spPr>
      </p:pic>
      <p:sp>
        <p:nvSpPr>
          <p:cNvPr id="331" name="Google Shape;331;p55"/>
          <p:cNvSpPr txBox="1">
            <a:spLocks noGrp="1"/>
          </p:cNvSpPr>
          <p:nvPr>
            <p:ph type="sldNum" idx="12"/>
          </p:nvPr>
        </p:nvSpPr>
        <p:spPr>
          <a:xfrm>
            <a:off x="6406517" y="4764488"/>
            <a:ext cx="512504" cy="273844"/>
          </a:xfrm>
          <a:prstGeom prst="rect">
            <a:avLst/>
          </a:prstGeom>
        </p:spPr>
        <p:txBody>
          <a:bodyPr spcFirstLastPara="1" vert="horz" lIns="91440" tIns="45720" rIns="91440" bIns="45720" rtlCol="0" anchor="ctr" anchorCtr="0">
            <a:normAutofit/>
          </a:bodyPr>
          <a:lstStyle/>
          <a:p>
            <a:pPr lvl="0" indent="0" defTabSz="457200">
              <a:lnSpc>
                <a:spcPct val="90000"/>
              </a:lnSpc>
              <a:spcBef>
                <a:spcPts val="0"/>
              </a:spcBef>
              <a:spcAft>
                <a:spcPts val="600"/>
              </a:spcAft>
              <a:buNone/>
            </a:pPr>
            <a:fld id="{00000000-1234-1234-1234-123412341234}" type="slidenum">
              <a:rPr lang="en-US" sz="700" kern="1200">
                <a:latin typeface="+mn-lt"/>
                <a:ea typeface="+mn-ea"/>
                <a:cs typeface="+mn-cs"/>
              </a:rPr>
              <a:pPr lvl="0" indent="0" defTabSz="457200">
                <a:lnSpc>
                  <a:spcPct val="90000"/>
                </a:lnSpc>
                <a:spcBef>
                  <a:spcPts val="0"/>
                </a:spcBef>
                <a:spcAft>
                  <a:spcPts val="600"/>
                </a:spcAft>
                <a:buNone/>
              </a:pPr>
              <a:t>17</a:t>
            </a:fld>
            <a:endParaRPr lang="en-US" sz="700" kern="1200">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6"/>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How actions affect others online</a:t>
            </a:r>
            <a:endParaRPr dirty="0"/>
          </a:p>
          <a:p>
            <a:pPr marL="0" lvl="0" indent="0" algn="l" rtl="0">
              <a:lnSpc>
                <a:spcPct val="100000"/>
              </a:lnSpc>
              <a:spcBef>
                <a:spcPts val="0"/>
              </a:spcBef>
              <a:spcAft>
                <a:spcPts val="0"/>
              </a:spcAft>
              <a:buSzPts val="2800"/>
              <a:buNone/>
            </a:pPr>
            <a:endParaRPr dirty="0">
              <a:solidFill>
                <a:srgbClr val="073763"/>
              </a:solidFill>
            </a:endParaRPr>
          </a:p>
        </p:txBody>
      </p:sp>
      <p:sp>
        <p:nvSpPr>
          <p:cNvPr id="337" name="Google Shape;337;p56"/>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t>Teach that our actions online can have both positive and negative effects on the wellbeing of others.</a:t>
            </a:r>
            <a:endParaRPr dirty="0"/>
          </a:p>
          <a:p>
            <a:pPr marL="0" lvl="0" indent="0" algn="l" rtl="0">
              <a:lnSpc>
                <a:spcPct val="115000"/>
              </a:lnSpc>
              <a:spcBef>
                <a:spcPts val="1000"/>
              </a:spcBef>
              <a:spcAft>
                <a:spcPts val="0"/>
              </a:spcAft>
              <a:buNone/>
            </a:pPr>
            <a:r>
              <a:rPr lang="en-GB" dirty="0"/>
              <a:t>Explain that behaviour online is no less important than behaviour offline. Online behaviour can also have an amplified impact on people because it:</a:t>
            </a:r>
            <a:endParaRPr dirty="0"/>
          </a:p>
          <a:p>
            <a:pPr marL="457200" lvl="0" indent="-317500" algn="l" rtl="0">
              <a:lnSpc>
                <a:spcPct val="115000"/>
              </a:lnSpc>
              <a:spcBef>
                <a:spcPts val="1000"/>
              </a:spcBef>
              <a:spcAft>
                <a:spcPts val="0"/>
              </a:spcAft>
              <a:buSzPts val="1400"/>
              <a:buChar char="●"/>
            </a:pPr>
            <a:r>
              <a:rPr lang="en-GB" dirty="0"/>
              <a:t>is often published for others to see and can have a large (potentially global) audience</a:t>
            </a:r>
            <a:endParaRPr dirty="0"/>
          </a:p>
          <a:p>
            <a:pPr marL="457200" lvl="0" indent="-317500" algn="l" rtl="0">
              <a:lnSpc>
                <a:spcPct val="115000"/>
              </a:lnSpc>
              <a:spcBef>
                <a:spcPts val="0"/>
              </a:spcBef>
              <a:spcAft>
                <a:spcPts val="0"/>
              </a:spcAft>
              <a:buSzPts val="1400"/>
              <a:buChar char="●"/>
            </a:pPr>
            <a:r>
              <a:rPr lang="en-GB" dirty="0"/>
              <a:t>can be hard for someone to escape (e.g. if someone is discussed or messaged constantly)</a:t>
            </a:r>
            <a:endParaRPr dirty="0"/>
          </a:p>
          <a:p>
            <a:pPr marL="457200" lvl="0" indent="-317500" algn="l" rtl="0">
              <a:lnSpc>
                <a:spcPct val="115000"/>
              </a:lnSpc>
              <a:spcBef>
                <a:spcPts val="0"/>
              </a:spcBef>
              <a:spcAft>
                <a:spcPts val="0"/>
              </a:spcAft>
              <a:buSzPts val="1400"/>
              <a:buChar char="●"/>
            </a:pPr>
            <a:r>
              <a:rPr lang="en-GB" dirty="0"/>
              <a:t>can be anonymous, which can make it harder to address if someone receives abuse</a:t>
            </a:r>
            <a:endParaRPr dirty="0"/>
          </a:p>
          <a:p>
            <a:pPr marL="45720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1000"/>
              </a:spcBef>
              <a:spcAft>
                <a:spcPts val="1600"/>
              </a:spcAft>
              <a:buSzPts val="1400"/>
              <a:buNone/>
            </a:pPr>
            <a:endParaRPr dirty="0"/>
          </a:p>
        </p:txBody>
      </p:sp>
      <p:sp>
        <p:nvSpPr>
          <p:cNvPr id="339" name="Google Shape;339;p56"/>
          <p:cNvSpPr txBox="1">
            <a:spLocks noGrp="1"/>
          </p:cNvSpPr>
          <p:nvPr>
            <p:ph type="body" idx="2"/>
          </p:nvPr>
        </p:nvSpPr>
        <p:spPr>
          <a:xfrm>
            <a:off x="6178800" y="216425"/>
            <a:ext cx="2695200" cy="2926168"/>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t>STATUTORY GUIDANCE</a:t>
            </a:r>
            <a:br>
              <a:rPr lang="en-GB" sz="1600" dirty="0"/>
            </a:br>
            <a:r>
              <a:rPr lang="en-GB" sz="1600" dirty="0"/>
              <a:t>Know how to consider the effect of their online actions on others and know how to recognise and display respectful behaviour online and the importance of keeping personal information private.</a:t>
            </a: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338" name="Google Shape;338;p56"/>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18</a:t>
            </a:fld>
            <a:endParaRPr dirty="0"/>
          </a:p>
        </p:txBody>
      </p:sp>
      <p:sp>
        <p:nvSpPr>
          <p:cNvPr id="340" name="Google Shape;340;p56"/>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 name="Speech Bubble: Oval 1">
            <a:extLst>
              <a:ext uri="{FF2B5EF4-FFF2-40B4-BE49-F238E27FC236}">
                <a16:creationId xmlns:a16="http://schemas.microsoft.com/office/drawing/2014/main" id="{5945BD2C-554C-42A1-84FA-83658254AFEA}"/>
              </a:ext>
            </a:extLst>
          </p:cNvPr>
          <p:cNvSpPr/>
          <p:nvPr/>
        </p:nvSpPr>
        <p:spPr>
          <a:xfrm>
            <a:off x="5602014" y="3270903"/>
            <a:ext cx="2280743" cy="1847163"/>
          </a:xfrm>
          <a:prstGeom prst="wedgeEllipseCallout">
            <a:avLst>
              <a:gd name="adj1" fmla="val -43120"/>
              <a:gd name="adj2" fmla="val -55612"/>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Do pupils have personal experiences of this? How can we link to actions in ‘real life’ to set it in context?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44"/>
        <p:cNvGrpSpPr/>
        <p:nvPr/>
      </p:nvGrpSpPr>
      <p:grpSpPr>
        <a:xfrm>
          <a:off x="0" y="0"/>
          <a:ext cx="0" cy="0"/>
          <a:chOff x="0" y="0"/>
          <a:chExt cx="0" cy="0"/>
        </a:xfrm>
      </p:grpSpPr>
      <p:sp>
        <p:nvSpPr>
          <p:cNvPr id="345" name="Google Shape;345;p57">
            <a:extLst>
              <a:ext uri="{C183D7F6-B498-43B3-948B-1728B52AA6E4}">
                <adec:decorative xmlns:adec="http://schemas.microsoft.com/office/drawing/2017/decorative" val="1"/>
              </a:ext>
            </a:extLst>
          </p:cNvPr>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Respectful online relationships</a:t>
            </a:r>
            <a:endParaRPr dirty="0"/>
          </a:p>
        </p:txBody>
      </p:sp>
      <p:sp>
        <p:nvSpPr>
          <p:cNvPr id="346" name="Google Shape;346;p57">
            <a:extLst>
              <a:ext uri="{C183D7F6-B498-43B3-948B-1728B52AA6E4}">
                <adec:decorative xmlns:adec="http://schemas.microsoft.com/office/drawing/2017/decorative" val="1"/>
              </a:ext>
            </a:extLst>
          </p:cNvPr>
          <p:cNvSpPr txBox="1">
            <a:spLocks noGrp="1"/>
          </p:cNvSpPr>
          <p:nvPr>
            <p:ph type="body" idx="1"/>
          </p:nvPr>
        </p:nvSpPr>
        <p:spPr>
          <a:xfrm>
            <a:off x="270000" y="789000"/>
            <a:ext cx="5990400"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t>Introduce the concept of ‘digital citizenship’.</a:t>
            </a:r>
            <a:r>
              <a:rPr lang="en-GB" dirty="0">
                <a:solidFill>
                  <a:srgbClr val="FF0000"/>
                </a:solidFill>
              </a:rPr>
              <a:t> </a:t>
            </a:r>
            <a:r>
              <a:rPr lang="en-GB" dirty="0"/>
              <a:t>Teach that the same principles apply to being a good citizen online as offline, including when we are anonymous, such as: </a:t>
            </a:r>
            <a:endParaRPr dirty="0"/>
          </a:p>
          <a:p>
            <a:pPr marL="457200" lvl="0" indent="-317500" algn="l" rtl="0">
              <a:lnSpc>
                <a:spcPct val="115000"/>
              </a:lnSpc>
              <a:spcBef>
                <a:spcPts val="1000"/>
              </a:spcBef>
              <a:spcAft>
                <a:spcPts val="0"/>
              </a:spcAft>
              <a:buSzPts val="1400"/>
              <a:buChar char="●"/>
            </a:pPr>
            <a:r>
              <a:rPr lang="en-GB" b="1" dirty="0"/>
              <a:t>having respect for others</a:t>
            </a:r>
            <a:r>
              <a:rPr lang="en-GB" dirty="0"/>
              <a:t> - valuing differences, being kind and caring</a:t>
            </a:r>
            <a:endParaRPr dirty="0"/>
          </a:p>
          <a:p>
            <a:pPr marL="457200" lvl="0" indent="-317500" algn="l" rtl="0">
              <a:lnSpc>
                <a:spcPct val="115000"/>
              </a:lnSpc>
              <a:spcBef>
                <a:spcPts val="0"/>
              </a:spcBef>
              <a:spcAft>
                <a:spcPts val="0"/>
              </a:spcAft>
              <a:buSzPts val="1400"/>
              <a:buChar char="●"/>
            </a:pPr>
            <a:r>
              <a:rPr lang="en-GB" b="1" dirty="0"/>
              <a:t>having respect for ourselves, our boundaries and privacy</a:t>
            </a:r>
            <a:r>
              <a:rPr lang="en-GB" dirty="0"/>
              <a:t> - valuing things that make us unique, knowing we deserve kindness and respect</a:t>
            </a:r>
            <a:endParaRPr dirty="0"/>
          </a:p>
          <a:p>
            <a:pPr marL="0" lvl="0" indent="0" algn="l" rtl="0">
              <a:lnSpc>
                <a:spcPct val="115000"/>
              </a:lnSpc>
              <a:spcBef>
                <a:spcPts val="1000"/>
              </a:spcBef>
              <a:spcAft>
                <a:spcPts val="0"/>
              </a:spcAft>
              <a:buNone/>
            </a:pPr>
            <a:r>
              <a:rPr lang="en-GB" dirty="0"/>
              <a:t>Respect means considering the feelings and boundaries of others. It does not mean we have to agree all the time, or that our rights and needs are not important.</a:t>
            </a:r>
            <a:endParaRPr dirty="0"/>
          </a:p>
          <a:p>
            <a:pPr marL="0" lvl="0" indent="0" algn="l" rtl="0">
              <a:lnSpc>
                <a:spcPct val="115000"/>
              </a:lnSpc>
              <a:spcBef>
                <a:spcPts val="1000"/>
              </a:spcBef>
              <a:spcAft>
                <a:spcPts val="0"/>
              </a:spcAft>
              <a:buNone/>
            </a:pPr>
            <a:endParaRPr dirty="0"/>
          </a:p>
          <a:p>
            <a:pPr marL="0" lvl="0" indent="0" algn="l" rtl="0">
              <a:lnSpc>
                <a:spcPct val="115000"/>
              </a:lnSpc>
              <a:spcBef>
                <a:spcPts val="0"/>
              </a:spcBef>
              <a:spcAft>
                <a:spcPts val="0"/>
              </a:spcAft>
              <a:buNone/>
            </a:pPr>
            <a:endParaRPr dirty="0"/>
          </a:p>
          <a:p>
            <a:pPr marL="45720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1000"/>
              </a:spcBef>
              <a:spcAft>
                <a:spcPts val="1600"/>
              </a:spcAft>
              <a:buSzPts val="1400"/>
              <a:buNone/>
            </a:pPr>
            <a:endParaRPr dirty="0"/>
          </a:p>
        </p:txBody>
      </p:sp>
      <p:sp>
        <p:nvSpPr>
          <p:cNvPr id="348" name="Google Shape;348;p57">
            <a:extLst>
              <a:ext uri="{C183D7F6-B498-43B3-948B-1728B52AA6E4}">
                <adec:decorative xmlns:adec="http://schemas.microsoft.com/office/drawing/2017/decorative" val="1"/>
              </a:ext>
            </a:extLst>
          </p:cNvPr>
          <p:cNvSpPr txBox="1">
            <a:spLocks noGrp="1"/>
          </p:cNvSpPr>
          <p:nvPr>
            <p:ph type="body" idx="2"/>
          </p:nvPr>
        </p:nvSpPr>
        <p:spPr>
          <a:xfrm>
            <a:off x="6178800" y="216424"/>
            <a:ext cx="2695200" cy="2844275"/>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t>STATUTORY GUIDANCE</a:t>
            </a:r>
            <a:br>
              <a:rPr lang="en-GB" sz="1600" dirty="0"/>
            </a:br>
            <a:r>
              <a:rPr lang="en-GB" sz="1600" dirty="0"/>
              <a:t>Know how to consider the effect of their online actions on others and know how to recognise and display respectful behaviour online and the importance of keeping personal information private.</a:t>
            </a: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347" name="Google Shape;347;p57">
            <a:extLst>
              <a:ext uri="{C183D7F6-B498-43B3-948B-1728B52AA6E4}">
                <adec:decorative xmlns:adec="http://schemas.microsoft.com/office/drawing/2017/decorative" val="1"/>
              </a:ext>
            </a:extLst>
          </p:cNvPr>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19</a:t>
            </a:fld>
            <a:endParaRPr dirty="0"/>
          </a:p>
        </p:txBody>
      </p:sp>
      <p:sp>
        <p:nvSpPr>
          <p:cNvPr id="349" name="Google Shape;349;p57">
            <a:extLst>
              <a:ext uri="{C183D7F6-B498-43B3-948B-1728B52AA6E4}">
                <adec:decorative xmlns:adec="http://schemas.microsoft.com/office/drawing/2017/decorative" val="1"/>
              </a:ext>
            </a:extLst>
          </p:cNvPr>
          <p:cNvSpPr txBox="1">
            <a:spLocks noGrp="1"/>
          </p:cNvSpPr>
          <p:nvPr>
            <p:ph type="body" idx="4294967295"/>
          </p:nvPr>
        </p:nvSpPr>
        <p:spPr>
          <a:xfrm>
            <a:off x="6219413" y="3060699"/>
            <a:ext cx="2695575" cy="1008063"/>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dirty="0"/>
              <a:t>This content is also part of </a:t>
            </a:r>
            <a:r>
              <a:rPr lang="en-GB" sz="1600" b="1" dirty="0"/>
              <a:t>online relationships </a:t>
            </a:r>
            <a:r>
              <a:rPr lang="en-GB" sz="1600" dirty="0"/>
              <a:t>(primary).</a:t>
            </a: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1600"/>
              </a:spcBef>
              <a:spcAft>
                <a:spcPts val="0"/>
              </a:spcAft>
              <a:buClr>
                <a:schemeClr val="dk1"/>
              </a:buClr>
              <a:buSzPts val="1100"/>
              <a:buFont typeface="Arial"/>
              <a:buNone/>
            </a:pPr>
            <a:endParaRPr sz="1800" dirty="0">
              <a:solidFill>
                <a:srgbClr val="000000"/>
              </a:solidFill>
              <a:highlight>
                <a:srgbClr val="00FFFF"/>
              </a:highlight>
            </a:endParaRPr>
          </a:p>
          <a:p>
            <a:pPr marL="0" lvl="0" indent="0" algn="l" rtl="0">
              <a:spcBef>
                <a:spcPts val="1600"/>
              </a:spcBef>
              <a:spcAft>
                <a:spcPts val="0"/>
              </a:spcAft>
              <a:buClr>
                <a:srgbClr val="000000"/>
              </a:buClr>
              <a:buSzPts val="1400"/>
              <a:buFont typeface="Arial"/>
              <a:buNone/>
            </a:pPr>
            <a:endParaRPr sz="1800" dirty="0">
              <a:solidFill>
                <a:srgbClr val="000000"/>
              </a:solidFill>
              <a:highlight>
                <a:srgbClr val="00FFFF"/>
              </a:highlight>
            </a:endParaRPr>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350" name="Google Shape;350;p57">
            <a:extLst>
              <a:ext uri="{C183D7F6-B498-43B3-948B-1728B52AA6E4}">
                <adec:decorative xmlns:adec="http://schemas.microsoft.com/office/drawing/2017/decorative" val="1"/>
              </a:ext>
            </a:extLst>
          </p:cNvPr>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8"/>
          <p:cNvSpPr txBox="1">
            <a:spLocks noGrp="1"/>
          </p:cNvSpPr>
          <p:nvPr>
            <p:ph type="title"/>
          </p:nvPr>
        </p:nvSpPr>
        <p:spPr>
          <a:xfrm>
            <a:off x="270000" y="216425"/>
            <a:ext cx="58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What you get out of today</a:t>
            </a:r>
            <a:endParaRPr dirty="0"/>
          </a:p>
          <a:p>
            <a:pPr marL="0" lvl="0" indent="0" algn="l" rtl="0">
              <a:spcBef>
                <a:spcPts val="0"/>
              </a:spcBef>
              <a:spcAft>
                <a:spcPts val="0"/>
              </a:spcAft>
              <a:buNone/>
            </a:pPr>
            <a:endParaRPr dirty="0">
              <a:solidFill>
                <a:srgbClr val="073763"/>
              </a:solidFill>
            </a:endParaRPr>
          </a:p>
        </p:txBody>
      </p:sp>
      <p:sp>
        <p:nvSpPr>
          <p:cNvPr id="126" name="Google Shape;126;p28"/>
          <p:cNvSpPr txBox="1">
            <a:spLocks noGrp="1"/>
          </p:cNvSpPr>
          <p:nvPr>
            <p:ph type="body" idx="1"/>
          </p:nvPr>
        </p:nvSpPr>
        <p:spPr>
          <a:xfrm>
            <a:off x="270000" y="914400"/>
            <a:ext cx="7637100" cy="377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GB" sz="1800" dirty="0">
                <a:solidFill>
                  <a:srgbClr val="000000"/>
                </a:solidFill>
              </a:rPr>
              <a:t>By the end of this training you should:</a:t>
            </a:r>
            <a:endParaRPr sz="1800" dirty="0">
              <a:solidFill>
                <a:srgbClr val="000000"/>
              </a:solidFill>
            </a:endParaRPr>
          </a:p>
          <a:p>
            <a:pPr marL="457200" lvl="0" indent="-342900" algn="l" rtl="0">
              <a:spcBef>
                <a:spcPts val="1000"/>
              </a:spcBef>
              <a:spcAft>
                <a:spcPts val="0"/>
              </a:spcAft>
              <a:buClr>
                <a:schemeClr val="accent1"/>
              </a:buClr>
              <a:buSzPts val="1800"/>
              <a:buChar char="●"/>
            </a:pPr>
            <a:r>
              <a:rPr lang="en-GB" sz="1800" dirty="0">
                <a:solidFill>
                  <a:srgbClr val="000000"/>
                </a:solidFill>
              </a:rPr>
              <a:t>know what is included in the statutory guidance </a:t>
            </a:r>
            <a:endParaRPr sz="1800" dirty="0">
              <a:solidFill>
                <a:srgbClr val="000000"/>
              </a:solidFill>
            </a:endParaRPr>
          </a:p>
          <a:p>
            <a:pPr marL="457200" lvl="0" indent="-342900" algn="l" rtl="0">
              <a:spcBef>
                <a:spcPts val="0"/>
              </a:spcBef>
              <a:spcAft>
                <a:spcPts val="0"/>
              </a:spcAft>
              <a:buClr>
                <a:schemeClr val="accent1"/>
              </a:buClr>
              <a:buSzPts val="1800"/>
              <a:buChar char="●"/>
            </a:pPr>
            <a:r>
              <a:rPr lang="en-GB" sz="1800" dirty="0">
                <a:solidFill>
                  <a:srgbClr val="000000"/>
                </a:solidFill>
              </a:rPr>
              <a:t>know some key knowledge and facts to cover as part of this topic</a:t>
            </a:r>
            <a:endParaRPr sz="1800" dirty="0">
              <a:solidFill>
                <a:srgbClr val="000000"/>
              </a:solidFill>
            </a:endParaRPr>
          </a:p>
          <a:p>
            <a:pPr marL="457200" lvl="0" indent="-342900" algn="l" rtl="0">
              <a:spcBef>
                <a:spcPts val="0"/>
              </a:spcBef>
              <a:spcAft>
                <a:spcPts val="0"/>
              </a:spcAft>
              <a:buClr>
                <a:schemeClr val="accent1"/>
              </a:buClr>
              <a:buSzPts val="1800"/>
              <a:buChar char="●"/>
            </a:pPr>
            <a:r>
              <a:rPr lang="en-GB" sz="1800" dirty="0">
                <a:solidFill>
                  <a:srgbClr val="000000"/>
                </a:solidFill>
              </a:rPr>
              <a:t>have strategies to deal with questions that come up in class</a:t>
            </a:r>
            <a:endParaRPr sz="1800" dirty="0">
              <a:solidFill>
                <a:srgbClr val="000000"/>
              </a:solidFill>
            </a:endParaRPr>
          </a:p>
          <a:p>
            <a:pPr marL="457200" lvl="0" indent="-342900" algn="l" rtl="0">
              <a:spcBef>
                <a:spcPts val="0"/>
              </a:spcBef>
              <a:spcAft>
                <a:spcPts val="0"/>
              </a:spcAft>
              <a:buClr>
                <a:schemeClr val="accent1"/>
              </a:buClr>
              <a:buSzPts val="1800"/>
              <a:buChar char="●"/>
            </a:pPr>
            <a:r>
              <a:rPr lang="en-GB" sz="1800" dirty="0">
                <a:solidFill>
                  <a:srgbClr val="000000"/>
                </a:solidFill>
              </a:rPr>
              <a:t>feel more confident teaching about </a:t>
            </a:r>
            <a:r>
              <a:rPr lang="en-GB" sz="1800" b="1" dirty="0">
                <a:solidFill>
                  <a:srgbClr val="000000"/>
                </a:solidFill>
              </a:rPr>
              <a:t>internet safety and harms</a:t>
            </a:r>
            <a:endParaRPr sz="1800" b="1" dirty="0">
              <a:solidFill>
                <a:srgbClr val="000000"/>
              </a:solidFill>
            </a:endParaRPr>
          </a:p>
          <a:p>
            <a:pPr marL="0" lvl="0" indent="0" algn="l" rtl="0">
              <a:spcBef>
                <a:spcPts val="0"/>
              </a:spcBef>
              <a:spcAft>
                <a:spcPts val="0"/>
              </a:spcAft>
              <a:buNone/>
            </a:pPr>
            <a:endParaRPr sz="1800" dirty="0">
              <a:solidFill>
                <a:srgbClr val="000000"/>
              </a:solidFill>
            </a:endParaRPr>
          </a:p>
          <a:p>
            <a:pPr marL="45720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1600"/>
              </a:spcBef>
              <a:spcAft>
                <a:spcPts val="1600"/>
              </a:spcAft>
              <a:buNone/>
            </a:pPr>
            <a:endParaRPr sz="1800" dirty="0"/>
          </a:p>
        </p:txBody>
      </p:sp>
      <p:sp>
        <p:nvSpPr>
          <p:cNvPr id="127" name="Google Shape;127;p2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a:t>
            </a:fld>
            <a:endParaRPr dirty="0"/>
          </a:p>
        </p:txBody>
      </p:sp>
      <p:sp>
        <p:nvSpPr>
          <p:cNvPr id="5" name="Google Shape;168;p34">
            <a:extLst>
              <a:ext uri="{FF2B5EF4-FFF2-40B4-BE49-F238E27FC236}">
                <a16:creationId xmlns:a16="http://schemas.microsoft.com/office/drawing/2014/main" id="{BB8A4858-EB26-403E-A2F9-FE8A35868377}"/>
              </a:ext>
            </a:extLst>
          </p:cNvPr>
          <p:cNvSpPr txBox="1">
            <a:spLocks noGrp="1"/>
          </p:cNvSpPr>
          <p:nvPr>
            <p:ph type="body" idx="2"/>
          </p:nvPr>
        </p:nvSpPr>
        <p:spPr>
          <a:xfrm>
            <a:off x="573300" y="2921400"/>
            <a:ext cx="7030500" cy="2025300"/>
          </a:xfrm>
          <a:prstGeom prst="rect">
            <a:avLst/>
          </a:prstGeom>
          <a:solidFill>
            <a:schemeClr val="accent6">
              <a:lumMod val="60000"/>
              <a:lumOff val="40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GB" sz="1600" b="1" dirty="0"/>
              <a:t>STATUTORY GUIDANCE</a:t>
            </a:r>
            <a:br>
              <a:rPr lang="en-GB" sz="1800" i="1" dirty="0"/>
            </a:br>
            <a:r>
              <a:rPr lang="en-GB" sz="1800" dirty="0"/>
              <a:t>Today’s children and young people are growing up in an increasingly complex world and living their lives seamlessly on and offline. This presents many positive and exciting opportunities, but also challenges and risks. In this environment, children and young people need to know how to be safe and healthy. (p4)</a:t>
            </a:r>
            <a:endParaRPr sz="1800" dirty="0"/>
          </a:p>
          <a:p>
            <a:pPr marL="0" lvl="0" indent="0" algn="l" rtl="0">
              <a:spcBef>
                <a:spcPts val="1600"/>
              </a:spcBef>
              <a:spcAft>
                <a:spcPts val="1600"/>
              </a:spcAft>
              <a:buNone/>
            </a:pPr>
            <a:endParaRP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54"/>
        <p:cNvGrpSpPr/>
        <p:nvPr/>
      </p:nvGrpSpPr>
      <p:grpSpPr>
        <a:xfrm>
          <a:off x="0" y="0"/>
          <a:ext cx="0" cy="0"/>
          <a:chOff x="0" y="0"/>
          <a:chExt cx="0" cy="0"/>
        </a:xfrm>
      </p:grpSpPr>
      <p:sp>
        <p:nvSpPr>
          <p:cNvPr id="355" name="Google Shape;355;p58"/>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Communicating online (1)</a:t>
            </a:r>
            <a:endParaRPr dirty="0"/>
          </a:p>
        </p:txBody>
      </p:sp>
      <p:sp>
        <p:nvSpPr>
          <p:cNvPr id="356" name="Google Shape;356;p58"/>
          <p:cNvSpPr txBox="1">
            <a:spLocks noGrp="1"/>
          </p:cNvSpPr>
          <p:nvPr>
            <p:ph type="body" idx="1"/>
          </p:nvPr>
        </p:nvSpPr>
        <p:spPr>
          <a:xfrm>
            <a:off x="270000" y="789000"/>
            <a:ext cx="5908800" cy="366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t>Reflecting on how people communicate differently with others offline (e.g. friend, grandparent, teacher), teach that it is sometimes appropriate also to do this online.</a:t>
            </a:r>
            <a:endParaRPr dirty="0"/>
          </a:p>
          <a:p>
            <a:pPr marL="0" lvl="0" indent="0" algn="l" rtl="0">
              <a:spcBef>
                <a:spcPts val="1000"/>
              </a:spcBef>
              <a:spcAft>
                <a:spcPts val="0"/>
              </a:spcAft>
              <a:buNone/>
            </a:pPr>
            <a:r>
              <a:rPr lang="en-GB" dirty="0"/>
              <a:t>Also explain that </a:t>
            </a:r>
            <a:r>
              <a:rPr lang="en-GB" b="1" dirty="0"/>
              <a:t>people</a:t>
            </a:r>
            <a:r>
              <a:rPr lang="en-GB" dirty="0"/>
              <a:t> </a:t>
            </a:r>
            <a:r>
              <a:rPr lang="en-GB" b="1" dirty="0"/>
              <a:t>can easily misunderstand each other online</a:t>
            </a:r>
            <a:r>
              <a:rPr lang="en-GB" dirty="0"/>
              <a:t>, e.g. because we might not: </a:t>
            </a:r>
            <a:endParaRPr dirty="0"/>
          </a:p>
          <a:p>
            <a:pPr marL="457200" lvl="0" indent="-317500" algn="l" rtl="0">
              <a:spcBef>
                <a:spcPts val="1000"/>
              </a:spcBef>
              <a:spcAft>
                <a:spcPts val="0"/>
              </a:spcAft>
              <a:buSzPts val="1400"/>
              <a:buChar char="●"/>
            </a:pPr>
            <a:r>
              <a:rPr lang="en-GB" dirty="0"/>
              <a:t>see </a:t>
            </a:r>
            <a:r>
              <a:rPr lang="en-GB" b="1" dirty="0"/>
              <a:t>facial expressions</a:t>
            </a:r>
            <a:r>
              <a:rPr lang="en-GB" dirty="0"/>
              <a:t> or gestures (so we might not know the impact we have on others)</a:t>
            </a:r>
            <a:endParaRPr dirty="0"/>
          </a:p>
          <a:p>
            <a:pPr marL="457200" lvl="0" indent="-317500" algn="l" rtl="0">
              <a:spcBef>
                <a:spcPts val="0"/>
              </a:spcBef>
              <a:spcAft>
                <a:spcPts val="0"/>
              </a:spcAft>
              <a:buSzPts val="1400"/>
              <a:buChar char="●"/>
            </a:pPr>
            <a:r>
              <a:rPr lang="en-GB" dirty="0"/>
              <a:t>hear the </a:t>
            </a:r>
            <a:r>
              <a:rPr lang="en-GB" b="1" dirty="0"/>
              <a:t>‘tone’ of someone’s voice</a:t>
            </a:r>
            <a:r>
              <a:rPr lang="en-GB" dirty="0"/>
              <a:t>, e.g. to tell if they are serious or joking</a:t>
            </a:r>
            <a:endParaRPr dirty="0"/>
          </a:p>
          <a:p>
            <a:pPr marL="457200" lvl="0" indent="-317500" algn="l" rtl="0">
              <a:spcBef>
                <a:spcPts val="0"/>
              </a:spcBef>
              <a:spcAft>
                <a:spcPts val="0"/>
              </a:spcAft>
              <a:buSzPts val="1400"/>
              <a:buChar char="●"/>
            </a:pPr>
            <a:r>
              <a:rPr lang="en-GB" dirty="0"/>
              <a:t>use the same words we would use in person - e.g. when sending a short text message</a:t>
            </a:r>
            <a:endParaRPr dirty="0"/>
          </a:p>
          <a:p>
            <a:pPr marL="0" lvl="0" indent="0" algn="l" rtl="0">
              <a:lnSpc>
                <a:spcPct val="115000"/>
              </a:lnSpc>
              <a:spcBef>
                <a:spcPts val="0"/>
              </a:spcBef>
              <a:spcAft>
                <a:spcPts val="0"/>
              </a:spcAft>
              <a:buNone/>
            </a:pPr>
            <a:endParaRPr dirty="0"/>
          </a:p>
          <a:p>
            <a:pPr marL="45720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1000"/>
              </a:spcBef>
              <a:spcAft>
                <a:spcPts val="1600"/>
              </a:spcAft>
              <a:buSzPts val="1400"/>
              <a:buNone/>
            </a:pPr>
            <a:endParaRPr dirty="0"/>
          </a:p>
        </p:txBody>
      </p:sp>
      <p:sp>
        <p:nvSpPr>
          <p:cNvPr id="358" name="Google Shape;358;p58"/>
          <p:cNvSpPr txBox="1">
            <a:spLocks noGrp="1"/>
          </p:cNvSpPr>
          <p:nvPr>
            <p:ph type="body" idx="2"/>
          </p:nvPr>
        </p:nvSpPr>
        <p:spPr>
          <a:xfrm>
            <a:off x="6178800" y="216425"/>
            <a:ext cx="2695200" cy="26832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t>STATUTORY GUIDANCE</a:t>
            </a:r>
            <a:br>
              <a:rPr lang="en-GB" sz="1600" dirty="0"/>
            </a:br>
            <a:r>
              <a:rPr lang="en-GB" sz="1600" dirty="0"/>
              <a:t>Know how to consider the effect of their online actions on others and know how to recognise and display respectful behaviour online and the importance of keeping personal information private.</a:t>
            </a: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357" name="Google Shape;357;p58"/>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20</a:t>
            </a:fld>
            <a:endParaRPr dirty="0"/>
          </a:p>
        </p:txBody>
      </p:sp>
      <p:sp>
        <p:nvSpPr>
          <p:cNvPr id="359" name="Google Shape;359;p58"/>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360" name="Google Shape;360;p58"/>
          <p:cNvSpPr txBox="1">
            <a:spLocks noGrp="1"/>
          </p:cNvSpPr>
          <p:nvPr>
            <p:ph type="body" idx="4294967295"/>
          </p:nvPr>
        </p:nvSpPr>
        <p:spPr>
          <a:xfrm>
            <a:off x="6448425" y="3060700"/>
            <a:ext cx="2695575" cy="1008063"/>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dirty="0"/>
              <a:t>This content is also part of </a:t>
            </a:r>
            <a:r>
              <a:rPr lang="en-GB" sz="1600" b="1" dirty="0"/>
              <a:t>online relationships </a:t>
            </a:r>
            <a:r>
              <a:rPr lang="en-GB" sz="1600" dirty="0"/>
              <a:t>(primary).</a:t>
            </a: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1600"/>
              </a:spcBef>
              <a:spcAft>
                <a:spcPts val="0"/>
              </a:spcAft>
              <a:buClr>
                <a:schemeClr val="dk1"/>
              </a:buClr>
              <a:buSzPts val="1100"/>
              <a:buFont typeface="Arial"/>
              <a:buNone/>
            </a:pPr>
            <a:endParaRPr sz="1800" dirty="0">
              <a:solidFill>
                <a:srgbClr val="000000"/>
              </a:solidFill>
              <a:highlight>
                <a:srgbClr val="00FFFF"/>
              </a:highlight>
            </a:endParaRPr>
          </a:p>
          <a:p>
            <a:pPr marL="0" lvl="0" indent="0" algn="l" rtl="0">
              <a:spcBef>
                <a:spcPts val="1600"/>
              </a:spcBef>
              <a:spcAft>
                <a:spcPts val="0"/>
              </a:spcAft>
              <a:buClr>
                <a:srgbClr val="000000"/>
              </a:buClr>
              <a:buSzPts val="1400"/>
              <a:buFont typeface="Arial"/>
              <a:buNone/>
            </a:pPr>
            <a:endParaRPr sz="1800" dirty="0">
              <a:solidFill>
                <a:srgbClr val="000000"/>
              </a:solidFill>
              <a:highlight>
                <a:srgbClr val="00FFFF"/>
              </a:highlight>
            </a:endParaRPr>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64"/>
        <p:cNvGrpSpPr/>
        <p:nvPr/>
      </p:nvGrpSpPr>
      <p:grpSpPr>
        <a:xfrm>
          <a:off x="0" y="0"/>
          <a:ext cx="0" cy="0"/>
          <a:chOff x="0" y="0"/>
          <a:chExt cx="0" cy="0"/>
        </a:xfrm>
      </p:grpSpPr>
      <p:sp>
        <p:nvSpPr>
          <p:cNvPr id="365" name="Google Shape;365;p59"/>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Communicating online (2)</a:t>
            </a:r>
            <a:endParaRPr dirty="0"/>
          </a:p>
        </p:txBody>
      </p:sp>
      <p:sp>
        <p:nvSpPr>
          <p:cNvPr id="366" name="Google Shape;366;p59"/>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t>Explain that, as with face-to-face conversations, when we are online we may need to: </a:t>
            </a:r>
            <a:endParaRPr dirty="0"/>
          </a:p>
          <a:p>
            <a:pPr marL="457200" lvl="0" indent="-317500" algn="l" rtl="0">
              <a:spcBef>
                <a:spcPts val="1000"/>
              </a:spcBef>
              <a:spcAft>
                <a:spcPts val="0"/>
              </a:spcAft>
              <a:buSzPts val="1400"/>
              <a:buChar char="●"/>
            </a:pPr>
            <a:r>
              <a:rPr lang="en-GB" b="1" dirty="0"/>
              <a:t>take turns</a:t>
            </a:r>
            <a:r>
              <a:rPr lang="en-GB" dirty="0"/>
              <a:t>, e.g. in an online video conversation</a:t>
            </a:r>
            <a:endParaRPr dirty="0"/>
          </a:p>
          <a:p>
            <a:pPr marL="457200" lvl="0" indent="-317500" algn="l" rtl="0">
              <a:spcBef>
                <a:spcPts val="0"/>
              </a:spcBef>
              <a:spcAft>
                <a:spcPts val="0"/>
              </a:spcAft>
              <a:buSzPts val="1400"/>
              <a:buChar char="●"/>
            </a:pPr>
            <a:r>
              <a:rPr lang="en-GB" b="1" dirty="0"/>
              <a:t>reply </a:t>
            </a:r>
            <a:r>
              <a:rPr lang="en-GB" dirty="0"/>
              <a:t>(remind pupils that they do not have to reply if someone makes them uncomfortable)</a:t>
            </a:r>
            <a:endParaRPr dirty="0"/>
          </a:p>
          <a:p>
            <a:pPr marL="457200" lvl="0" indent="-317500" algn="l" rtl="0">
              <a:spcBef>
                <a:spcPts val="0"/>
              </a:spcBef>
              <a:spcAft>
                <a:spcPts val="0"/>
              </a:spcAft>
              <a:buSzPts val="1400"/>
              <a:buChar char="●"/>
            </a:pPr>
            <a:r>
              <a:rPr lang="en-GB" b="1" dirty="0"/>
              <a:t>be patient and polite</a:t>
            </a:r>
            <a:r>
              <a:rPr lang="en-GB" dirty="0"/>
              <a:t> if people do not respond how and when we want, remembering we do not always know what is going on in other people’s lives</a:t>
            </a:r>
            <a:endParaRPr dirty="0"/>
          </a:p>
          <a:p>
            <a:pPr marL="457200" lvl="0" indent="-317500" algn="l" rtl="0">
              <a:spcBef>
                <a:spcPts val="0"/>
              </a:spcBef>
              <a:spcAft>
                <a:spcPts val="0"/>
              </a:spcAft>
              <a:buSzPts val="1400"/>
              <a:buChar char="●"/>
            </a:pPr>
            <a:r>
              <a:rPr lang="en-GB" dirty="0"/>
              <a:t>be aware that sometimes people say things that </a:t>
            </a:r>
            <a:r>
              <a:rPr lang="en-GB" b="1" dirty="0"/>
              <a:t>another person could easily misunderstand </a:t>
            </a:r>
            <a:endParaRPr b="1" dirty="0"/>
          </a:p>
          <a:p>
            <a:pPr marL="0" lvl="0" indent="0" algn="l" rtl="0">
              <a:spcBef>
                <a:spcPts val="1000"/>
              </a:spcBef>
              <a:spcAft>
                <a:spcPts val="0"/>
              </a:spcAft>
              <a:buNone/>
            </a:pPr>
            <a:r>
              <a:rPr lang="en-GB" dirty="0"/>
              <a:t>Also remind pupils that it is important not to exclude people who may not be online as frequently as others. </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lnSpc>
                <a:spcPct val="115000"/>
              </a:lnSpc>
              <a:spcBef>
                <a:spcPts val="1000"/>
              </a:spcBef>
              <a:spcAft>
                <a:spcPts val="0"/>
              </a:spcAft>
              <a:buNone/>
            </a:pPr>
            <a:endParaRPr dirty="0"/>
          </a:p>
          <a:p>
            <a:pPr marL="0" lvl="0" indent="0" algn="l" rtl="0">
              <a:lnSpc>
                <a:spcPct val="115000"/>
              </a:lnSpc>
              <a:spcBef>
                <a:spcPts val="0"/>
              </a:spcBef>
              <a:spcAft>
                <a:spcPts val="0"/>
              </a:spcAft>
              <a:buNone/>
            </a:pPr>
            <a:endParaRPr dirty="0"/>
          </a:p>
          <a:p>
            <a:pPr marL="45720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1000"/>
              </a:spcBef>
              <a:spcAft>
                <a:spcPts val="1600"/>
              </a:spcAft>
              <a:buSzPts val="1400"/>
              <a:buNone/>
            </a:pPr>
            <a:endParaRPr dirty="0"/>
          </a:p>
        </p:txBody>
      </p:sp>
      <p:sp>
        <p:nvSpPr>
          <p:cNvPr id="368" name="Google Shape;368;p59"/>
          <p:cNvSpPr txBox="1">
            <a:spLocks noGrp="1"/>
          </p:cNvSpPr>
          <p:nvPr>
            <p:ph type="body" idx="2"/>
          </p:nvPr>
        </p:nvSpPr>
        <p:spPr>
          <a:xfrm>
            <a:off x="6178800" y="216425"/>
            <a:ext cx="2695200" cy="26832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t>STATUTORY GUIDANCE</a:t>
            </a:r>
            <a:br>
              <a:rPr lang="en-GB" sz="1600" dirty="0"/>
            </a:br>
            <a:r>
              <a:rPr lang="en-GB" sz="1600" dirty="0"/>
              <a:t>Know how to consider the effect of their online actions on others and know how to recognise and display respectful behaviour online and the importance of keeping personal information private.</a:t>
            </a: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367" name="Google Shape;367;p59"/>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21</a:t>
            </a:fld>
            <a:endParaRPr dirty="0"/>
          </a:p>
        </p:txBody>
      </p:sp>
      <p:sp>
        <p:nvSpPr>
          <p:cNvPr id="369" name="Google Shape;369;p59"/>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370" name="Google Shape;370;p59"/>
          <p:cNvSpPr txBox="1">
            <a:spLocks noGrp="1"/>
          </p:cNvSpPr>
          <p:nvPr>
            <p:ph type="body" idx="4294967295"/>
          </p:nvPr>
        </p:nvSpPr>
        <p:spPr>
          <a:xfrm>
            <a:off x="6448425" y="3060700"/>
            <a:ext cx="2695575" cy="1008063"/>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dirty="0"/>
              <a:t>This content is also part of </a:t>
            </a:r>
            <a:r>
              <a:rPr lang="en-GB" sz="1600" b="1" dirty="0"/>
              <a:t>online relationships </a:t>
            </a:r>
            <a:r>
              <a:rPr lang="en-GB" sz="1600" dirty="0"/>
              <a:t>(primary).</a:t>
            </a: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1600"/>
              </a:spcBef>
              <a:spcAft>
                <a:spcPts val="0"/>
              </a:spcAft>
              <a:buClr>
                <a:schemeClr val="dk1"/>
              </a:buClr>
              <a:buSzPts val="1100"/>
              <a:buFont typeface="Arial"/>
              <a:buNone/>
            </a:pPr>
            <a:endParaRPr sz="1800" dirty="0">
              <a:solidFill>
                <a:srgbClr val="000000"/>
              </a:solidFill>
              <a:highlight>
                <a:srgbClr val="00FFFF"/>
              </a:highlight>
            </a:endParaRPr>
          </a:p>
          <a:p>
            <a:pPr marL="0" lvl="0" indent="0" algn="l" rtl="0">
              <a:spcBef>
                <a:spcPts val="1600"/>
              </a:spcBef>
              <a:spcAft>
                <a:spcPts val="0"/>
              </a:spcAft>
              <a:buClr>
                <a:srgbClr val="000000"/>
              </a:buClr>
              <a:buSzPts val="1400"/>
              <a:buFont typeface="Arial"/>
              <a:buNone/>
            </a:pPr>
            <a:endParaRPr sz="1800" dirty="0">
              <a:solidFill>
                <a:srgbClr val="000000"/>
              </a:solidFill>
              <a:highlight>
                <a:srgbClr val="00FFFF"/>
              </a:highlight>
            </a:endParaRPr>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74"/>
        <p:cNvGrpSpPr/>
        <p:nvPr/>
      </p:nvGrpSpPr>
      <p:grpSpPr>
        <a:xfrm>
          <a:off x="0" y="0"/>
          <a:ext cx="0" cy="0"/>
          <a:chOff x="0" y="0"/>
          <a:chExt cx="0" cy="0"/>
        </a:xfrm>
      </p:grpSpPr>
      <p:sp>
        <p:nvSpPr>
          <p:cNvPr id="375" name="Google Shape;375;p60"/>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Protecting personal information</a:t>
            </a:r>
            <a:endParaRPr dirty="0"/>
          </a:p>
        </p:txBody>
      </p:sp>
      <p:sp>
        <p:nvSpPr>
          <p:cNvPr id="376" name="Google Shape;376;p60"/>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t>Teach that private information should only be shared with people that you trust. This includes:</a:t>
            </a:r>
            <a:endParaRPr dirty="0"/>
          </a:p>
          <a:p>
            <a:pPr marL="457200" lvl="0" indent="-317500" algn="l" rtl="0">
              <a:lnSpc>
                <a:spcPct val="115000"/>
              </a:lnSpc>
              <a:spcBef>
                <a:spcPts val="1000"/>
              </a:spcBef>
              <a:spcAft>
                <a:spcPts val="0"/>
              </a:spcAft>
              <a:buSzPts val="1400"/>
              <a:buChar char="●"/>
            </a:pPr>
            <a:r>
              <a:rPr lang="en-GB" b="1" dirty="0"/>
              <a:t>contact details</a:t>
            </a:r>
            <a:r>
              <a:rPr lang="en-GB" dirty="0"/>
              <a:t>, e.g. phone numbers, home or email address</a:t>
            </a:r>
            <a:endParaRPr dirty="0"/>
          </a:p>
          <a:p>
            <a:pPr marL="457200" lvl="0" indent="-317500" algn="l" rtl="0">
              <a:lnSpc>
                <a:spcPct val="115000"/>
              </a:lnSpc>
              <a:spcBef>
                <a:spcPts val="0"/>
              </a:spcBef>
              <a:spcAft>
                <a:spcPts val="0"/>
              </a:spcAft>
              <a:buSzPts val="1400"/>
              <a:buChar char="●"/>
            </a:pPr>
            <a:r>
              <a:rPr lang="en-GB" b="1" dirty="0"/>
              <a:t>other personal details</a:t>
            </a:r>
            <a:r>
              <a:rPr lang="en-GB" dirty="0"/>
              <a:t>, e.g. school, daily routine</a:t>
            </a:r>
            <a:endParaRPr dirty="0"/>
          </a:p>
          <a:p>
            <a:pPr marL="457200" lvl="0" indent="-317500" algn="l" rtl="0">
              <a:lnSpc>
                <a:spcPct val="115000"/>
              </a:lnSpc>
              <a:spcBef>
                <a:spcPts val="0"/>
              </a:spcBef>
              <a:spcAft>
                <a:spcPts val="0"/>
              </a:spcAft>
              <a:buSzPts val="1400"/>
              <a:buChar char="●"/>
            </a:pPr>
            <a:r>
              <a:rPr lang="en-GB" b="1" dirty="0"/>
              <a:t>security information</a:t>
            </a:r>
            <a:r>
              <a:rPr lang="en-GB" dirty="0"/>
              <a:t>, e.g. password, birthday</a:t>
            </a:r>
            <a:endParaRPr dirty="0"/>
          </a:p>
          <a:p>
            <a:pPr marL="457200" lvl="0" indent="-317500" algn="l" rtl="0">
              <a:lnSpc>
                <a:spcPct val="115000"/>
              </a:lnSpc>
              <a:spcBef>
                <a:spcPts val="0"/>
              </a:spcBef>
              <a:spcAft>
                <a:spcPts val="0"/>
              </a:spcAft>
              <a:buSzPts val="1400"/>
              <a:buChar char="●"/>
            </a:pPr>
            <a:r>
              <a:rPr lang="en-GB" b="1" dirty="0"/>
              <a:t>personal images</a:t>
            </a:r>
            <a:r>
              <a:rPr lang="en-GB" dirty="0"/>
              <a:t> (these can contain information that allows people to identify someone e.g. school uniform shown in a photo or on a live camera) </a:t>
            </a:r>
            <a:endParaRPr dirty="0"/>
          </a:p>
          <a:p>
            <a:pPr marL="0" lvl="0" indent="0" algn="l" rtl="0">
              <a:lnSpc>
                <a:spcPct val="115000"/>
              </a:lnSpc>
              <a:spcBef>
                <a:spcPts val="1000"/>
              </a:spcBef>
              <a:spcAft>
                <a:spcPts val="0"/>
              </a:spcAft>
              <a:buNone/>
            </a:pPr>
            <a:r>
              <a:rPr lang="en-GB" dirty="0"/>
              <a:t>Demonstrate how to use </a:t>
            </a:r>
            <a:r>
              <a:rPr lang="en-GB" b="1" dirty="0"/>
              <a:t>privacy settings</a:t>
            </a:r>
            <a:r>
              <a:rPr lang="en-GB" dirty="0"/>
              <a:t> on online services, as well as functionality such as blocking users and disabling comments.</a:t>
            </a:r>
            <a:endParaRPr dirty="0"/>
          </a:p>
          <a:p>
            <a:pPr marL="0" lvl="0" indent="0" algn="l" rtl="0">
              <a:lnSpc>
                <a:spcPct val="115000"/>
              </a:lnSpc>
              <a:spcBef>
                <a:spcPts val="1000"/>
              </a:spcBef>
              <a:spcAft>
                <a:spcPts val="0"/>
              </a:spcAft>
              <a:buNone/>
            </a:pPr>
            <a:endParaRPr dirty="0"/>
          </a:p>
          <a:p>
            <a:pPr marL="0" lvl="0" indent="0" algn="l" rtl="0">
              <a:lnSpc>
                <a:spcPct val="115000"/>
              </a:lnSpc>
              <a:spcBef>
                <a:spcPts val="1000"/>
              </a:spcBef>
              <a:spcAft>
                <a:spcPts val="0"/>
              </a:spcAft>
              <a:buNone/>
            </a:pPr>
            <a:endParaRPr dirty="0"/>
          </a:p>
          <a:p>
            <a:pPr marL="0" lvl="0" indent="0" algn="l" rtl="0">
              <a:lnSpc>
                <a:spcPct val="115000"/>
              </a:lnSpc>
              <a:spcBef>
                <a:spcPts val="0"/>
              </a:spcBef>
              <a:spcAft>
                <a:spcPts val="0"/>
              </a:spcAft>
              <a:buNone/>
            </a:pPr>
            <a:endParaRPr dirty="0"/>
          </a:p>
          <a:p>
            <a:pPr marL="45720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1000"/>
              </a:spcBef>
              <a:spcAft>
                <a:spcPts val="1600"/>
              </a:spcAft>
              <a:buSzPts val="1400"/>
              <a:buNone/>
            </a:pPr>
            <a:endParaRPr dirty="0"/>
          </a:p>
        </p:txBody>
      </p:sp>
      <p:sp>
        <p:nvSpPr>
          <p:cNvPr id="378" name="Google Shape;378;p60"/>
          <p:cNvSpPr txBox="1">
            <a:spLocks noGrp="1"/>
          </p:cNvSpPr>
          <p:nvPr>
            <p:ph type="body" idx="2"/>
          </p:nvPr>
        </p:nvSpPr>
        <p:spPr>
          <a:xfrm>
            <a:off x="6178800" y="216425"/>
            <a:ext cx="2695200" cy="26832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t>STATUTORY GUIDANCE</a:t>
            </a:r>
            <a:br>
              <a:rPr lang="en-GB" sz="1600" dirty="0"/>
            </a:br>
            <a:r>
              <a:rPr lang="en-GB" sz="1600" dirty="0"/>
              <a:t>Know how to consider the effect of their online actions on others and know how to recognise and display respectful behaviour online and the importance of keeping personal information private.</a:t>
            </a: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0"/>
              </a:spcBef>
              <a:spcAft>
                <a:spcPts val="0"/>
              </a:spcAft>
              <a:buClr>
                <a:schemeClr val="dk1"/>
              </a:buClr>
              <a:buSzPts val="1100"/>
              <a:buNone/>
            </a:pPr>
            <a:endParaRPr sz="1600" i="1" dirty="0"/>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377" name="Google Shape;377;p60"/>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22</a:t>
            </a:fld>
            <a:endParaRPr dirty="0"/>
          </a:p>
        </p:txBody>
      </p:sp>
      <p:sp>
        <p:nvSpPr>
          <p:cNvPr id="379" name="Google Shape;379;p60"/>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 name="Speech Bubble: Oval 1">
            <a:extLst>
              <a:ext uri="{FF2B5EF4-FFF2-40B4-BE49-F238E27FC236}">
                <a16:creationId xmlns:a16="http://schemas.microsoft.com/office/drawing/2014/main" id="{872841CF-4BEE-4C92-BF7E-E1F048F54E02}"/>
              </a:ext>
            </a:extLst>
          </p:cNvPr>
          <p:cNvSpPr/>
          <p:nvPr/>
        </p:nvSpPr>
        <p:spPr>
          <a:xfrm>
            <a:off x="5324194" y="3650122"/>
            <a:ext cx="2379889" cy="1040940"/>
          </a:xfrm>
          <a:prstGeom prst="wedgeEllipseCallout">
            <a:avLst>
              <a:gd name="adj1" fmla="val -39161"/>
              <a:gd name="adj2" fmla="val -49306"/>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do pupils already know about this?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1">
            <a:extLst>
              <a:ext uri="{C183D7F6-B498-43B3-948B-1728B52AA6E4}">
                <adec:decorative xmlns:adec="http://schemas.microsoft.com/office/drawing/2017/decorative" val="1"/>
              </a:ext>
            </a:extLst>
          </p:cNvPr>
          <p:cNvSpPr txBox="1">
            <a:spLocks noGrp="1"/>
          </p:cNvSpPr>
          <p:nvPr>
            <p:ph type="title"/>
          </p:nvPr>
        </p:nvSpPr>
        <p:spPr>
          <a:xfrm>
            <a:off x="231600" y="70683"/>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Online abuse and trolling</a:t>
            </a:r>
            <a:endParaRPr dirty="0"/>
          </a:p>
          <a:p>
            <a:pPr marL="0" lvl="0" indent="0" algn="l" rtl="0">
              <a:lnSpc>
                <a:spcPct val="100000"/>
              </a:lnSpc>
              <a:spcBef>
                <a:spcPts val="0"/>
              </a:spcBef>
              <a:spcAft>
                <a:spcPts val="0"/>
              </a:spcAft>
              <a:buSzPts val="2800"/>
              <a:buNone/>
            </a:pPr>
            <a:endParaRPr dirty="0">
              <a:solidFill>
                <a:srgbClr val="073763"/>
              </a:solidFill>
            </a:endParaRPr>
          </a:p>
        </p:txBody>
      </p:sp>
      <p:sp>
        <p:nvSpPr>
          <p:cNvPr id="385" name="Google Shape;385;p61">
            <a:extLst>
              <a:ext uri="{C183D7F6-B498-43B3-948B-1728B52AA6E4}">
                <adec:decorative xmlns:adec="http://schemas.microsoft.com/office/drawing/2017/decorative" val="1"/>
              </a:ext>
            </a:extLst>
          </p:cNvPr>
          <p:cNvSpPr txBox="1">
            <a:spLocks noGrp="1"/>
          </p:cNvSpPr>
          <p:nvPr>
            <p:ph type="body" idx="1"/>
          </p:nvPr>
        </p:nvSpPr>
        <p:spPr>
          <a:xfrm>
            <a:off x="231600" y="570945"/>
            <a:ext cx="6936454" cy="420667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t>Teach that sometimes people do have negative experiences online. </a:t>
            </a:r>
            <a:endParaRPr dirty="0"/>
          </a:p>
          <a:p>
            <a:pPr marL="0" lvl="0" indent="0" algn="l" rtl="0">
              <a:lnSpc>
                <a:spcPct val="115000"/>
              </a:lnSpc>
              <a:spcBef>
                <a:spcPts val="1000"/>
              </a:spcBef>
              <a:spcAft>
                <a:spcPts val="0"/>
              </a:spcAft>
              <a:buNone/>
            </a:pPr>
            <a:r>
              <a:rPr lang="en-GB" dirty="0"/>
              <a:t>Explain that </a:t>
            </a:r>
            <a:r>
              <a:rPr lang="en-GB" b="1" dirty="0"/>
              <a:t>trolling and harassment</a:t>
            </a:r>
            <a:r>
              <a:rPr lang="en-GB" dirty="0"/>
              <a:t> online can involve mean and provocative online posts and comments or messages. A troll or harasser might also send unwanted images or carry out other harmful behaviour. Also teach pupils about </a:t>
            </a:r>
            <a:r>
              <a:rPr lang="en-GB" b="1" dirty="0"/>
              <a:t>bullying and cyberbullying</a:t>
            </a:r>
            <a:r>
              <a:rPr lang="en-GB" dirty="0"/>
              <a:t> (covered in detail in the </a:t>
            </a:r>
            <a:r>
              <a:rPr lang="en-GB" b="1" dirty="0"/>
              <a:t>respectful relationships </a:t>
            </a:r>
            <a:r>
              <a:rPr lang="en-GB" dirty="0"/>
              <a:t>module).</a:t>
            </a:r>
            <a:endParaRPr dirty="0"/>
          </a:p>
          <a:p>
            <a:pPr marL="0" lvl="0" indent="0" algn="l" rtl="0">
              <a:spcBef>
                <a:spcPts val="1000"/>
              </a:spcBef>
              <a:spcAft>
                <a:spcPts val="0"/>
              </a:spcAft>
              <a:buNone/>
            </a:pPr>
            <a:r>
              <a:rPr lang="en-GB" dirty="0"/>
              <a:t>Reinforce your school anti-bullying policy and details of who you can talk to if worried. Remind pupils that some online abuse is against the law.</a:t>
            </a:r>
          </a:p>
          <a:p>
            <a:pPr marL="0" lvl="0" indent="0">
              <a:lnSpc>
                <a:spcPct val="115000"/>
              </a:lnSpc>
              <a:buNone/>
            </a:pPr>
            <a:r>
              <a:rPr lang="en-GB" dirty="0"/>
              <a:t>Teach that abusive treatment online can have a negative effect on a victim’s mental wellbeing. For example, it can make them feel: </a:t>
            </a:r>
          </a:p>
          <a:p>
            <a:pPr lvl="0">
              <a:lnSpc>
                <a:spcPct val="115000"/>
              </a:lnSpc>
              <a:spcBef>
                <a:spcPts val="1000"/>
              </a:spcBef>
            </a:pPr>
            <a:r>
              <a:rPr lang="en-GB" dirty="0"/>
              <a:t>unhappy, scared, embarrassed or humiliated</a:t>
            </a:r>
          </a:p>
          <a:p>
            <a:pPr lvl="0">
              <a:lnSpc>
                <a:spcPct val="115000"/>
              </a:lnSpc>
            </a:pPr>
            <a:r>
              <a:rPr lang="en-GB" dirty="0"/>
              <a:t>left out, lonely or vulnerable</a:t>
            </a:r>
          </a:p>
          <a:p>
            <a:pPr marL="0" lvl="0" indent="0">
              <a:lnSpc>
                <a:spcPct val="115000"/>
              </a:lnSpc>
              <a:spcBef>
                <a:spcPts val="1000"/>
              </a:spcBef>
              <a:buNone/>
            </a:pPr>
            <a:r>
              <a:rPr lang="en-GB" dirty="0"/>
              <a:t>Ensure pupils know that online abuse is never acceptable. Teach that we can:</a:t>
            </a:r>
          </a:p>
          <a:p>
            <a:pPr lvl="0">
              <a:spcBef>
                <a:spcPts val="1000"/>
              </a:spcBef>
            </a:pPr>
            <a:r>
              <a:rPr lang="en-GB" dirty="0"/>
              <a:t>tell a trusted adult or a service like Childline if abuse is happening or if worried about issues online and mental wellbeing</a:t>
            </a:r>
          </a:p>
          <a:p>
            <a:pPr lvl="0"/>
            <a:r>
              <a:rPr lang="en-GB" dirty="0"/>
              <a:t>report or block abuser rather than responding</a:t>
            </a:r>
          </a:p>
          <a:p>
            <a:pPr marL="0" lvl="0" indent="0" algn="l" rtl="0">
              <a:spcBef>
                <a:spcPts val="1000"/>
              </a:spcBef>
              <a:spcAft>
                <a:spcPts val="0"/>
              </a:spcAft>
              <a:buNone/>
            </a:pPr>
            <a:endParaRPr dirty="0"/>
          </a:p>
          <a:p>
            <a:pPr marL="0" lvl="0" indent="0" algn="l" rtl="0">
              <a:lnSpc>
                <a:spcPct val="115000"/>
              </a:lnSpc>
              <a:spcBef>
                <a:spcPts val="1000"/>
              </a:spcBef>
              <a:spcAft>
                <a:spcPts val="0"/>
              </a:spcAft>
              <a:buNone/>
            </a:pPr>
            <a:endParaRPr dirty="0"/>
          </a:p>
        </p:txBody>
      </p:sp>
      <p:sp>
        <p:nvSpPr>
          <p:cNvPr id="387" name="Google Shape;387;p61">
            <a:extLst>
              <a:ext uri="{C183D7F6-B498-43B3-948B-1728B52AA6E4}">
                <adec:decorative xmlns:adec="http://schemas.microsoft.com/office/drawing/2017/decorative" val="1"/>
              </a:ext>
            </a:extLst>
          </p:cNvPr>
          <p:cNvSpPr txBox="1">
            <a:spLocks noGrp="1"/>
          </p:cNvSpPr>
          <p:nvPr>
            <p:ph type="body" idx="2"/>
          </p:nvPr>
        </p:nvSpPr>
        <p:spPr>
          <a:xfrm>
            <a:off x="7168054" y="216425"/>
            <a:ext cx="1705945" cy="23553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200" b="1" dirty="0"/>
              <a:t>STATUTORY GUIDANCE</a:t>
            </a:r>
            <a:br>
              <a:rPr lang="en-GB" sz="1200" dirty="0"/>
            </a:br>
            <a:r>
              <a:rPr lang="en-GB" sz="1200" dirty="0"/>
              <a:t>Know that the internet can also be a negative place where online abuse, trolling, bullying and harassment can take place, which can have a negative impact on mental health. </a:t>
            </a:r>
            <a:endParaRPr sz="1200" dirty="0"/>
          </a:p>
          <a:p>
            <a:pPr marL="0" lvl="0" indent="0" algn="l" rtl="0">
              <a:lnSpc>
                <a:spcPct val="115000"/>
              </a:lnSpc>
              <a:spcBef>
                <a:spcPts val="0"/>
              </a:spcBef>
              <a:spcAft>
                <a:spcPts val="0"/>
              </a:spcAft>
              <a:buClr>
                <a:schemeClr val="dk1"/>
              </a:buClr>
              <a:buSzPts val="1100"/>
              <a:buNone/>
            </a:pPr>
            <a:endParaRPr sz="1600" dirty="0"/>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1600"/>
              </a:spcBef>
              <a:spcAft>
                <a:spcPts val="0"/>
              </a:spcAft>
              <a:buClr>
                <a:schemeClr val="dk1"/>
              </a:buClr>
              <a:buSzPts val="1100"/>
              <a:buFont typeface="Arial"/>
              <a:buNone/>
            </a:pPr>
            <a:endParaRPr sz="1800" dirty="0">
              <a:solidFill>
                <a:srgbClr val="000000"/>
              </a:solidFill>
              <a:highlight>
                <a:srgbClr val="00FFFF"/>
              </a:highlight>
            </a:endParaRPr>
          </a:p>
          <a:p>
            <a:pPr marL="0" lvl="0" indent="0" algn="l" rtl="0">
              <a:spcBef>
                <a:spcPts val="1600"/>
              </a:spcBef>
              <a:spcAft>
                <a:spcPts val="0"/>
              </a:spcAft>
              <a:buClr>
                <a:srgbClr val="000000"/>
              </a:buClr>
              <a:buSzPts val="1400"/>
              <a:buFont typeface="Arial"/>
              <a:buNone/>
            </a:pPr>
            <a:endParaRPr sz="1800" dirty="0">
              <a:solidFill>
                <a:srgbClr val="000000"/>
              </a:solidFill>
              <a:highlight>
                <a:srgbClr val="00FFFF"/>
              </a:highlight>
            </a:endParaRPr>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386" name="Google Shape;386;p61">
            <a:extLst>
              <a:ext uri="{C183D7F6-B498-43B3-948B-1728B52AA6E4}">
                <adec:decorative xmlns:adec="http://schemas.microsoft.com/office/drawing/2017/decorative" val="1"/>
              </a:ext>
            </a:extLst>
          </p:cNvPr>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23</a:t>
            </a:fld>
            <a:endParaRPr dirty="0"/>
          </a:p>
        </p:txBody>
      </p:sp>
      <p:sp>
        <p:nvSpPr>
          <p:cNvPr id="388" name="Google Shape;388;p61">
            <a:extLst>
              <a:ext uri="{C183D7F6-B498-43B3-948B-1728B52AA6E4}">
                <adec:decorative xmlns:adec="http://schemas.microsoft.com/office/drawing/2017/decorative" val="1"/>
              </a:ext>
            </a:extLst>
          </p:cNvPr>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1"/>
        <p:cNvGrpSpPr/>
        <p:nvPr/>
      </p:nvGrpSpPr>
      <p:grpSpPr>
        <a:xfrm>
          <a:off x="0" y="0"/>
          <a:ext cx="0" cy="0"/>
          <a:chOff x="0" y="0"/>
          <a:chExt cx="0" cy="0"/>
        </a:xfrm>
      </p:grpSpPr>
      <p:grpSp>
        <p:nvGrpSpPr>
          <p:cNvPr id="88" name="Group 87">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0" cy="5149850"/>
            <a:chOff x="0" y="-8467"/>
            <a:chExt cx="12192000" cy="6866467"/>
          </a:xfrm>
        </p:grpSpPr>
        <p:sp>
          <p:nvSpPr>
            <p:cNvPr id="89"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0" name="Straight Connector 89">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2"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Isosceles Triangle 97">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02" name="Google Shape;402;p63"/>
          <p:cNvSpPr txBox="1">
            <a:spLocks noGrp="1"/>
          </p:cNvSpPr>
          <p:nvPr>
            <p:ph type="title"/>
          </p:nvPr>
        </p:nvSpPr>
        <p:spPr>
          <a:xfrm>
            <a:off x="739476" y="3415284"/>
            <a:ext cx="6216024" cy="822237"/>
          </a:xfrm>
          <a:prstGeom prst="rect">
            <a:avLst/>
          </a:prstGeom>
        </p:spPr>
        <p:txBody>
          <a:bodyPr spcFirstLastPara="1" vert="horz" lIns="91440" tIns="45720" rIns="91440" bIns="45720" rtlCol="0" anchor="b" anchorCtr="0">
            <a:normAutofit/>
          </a:bodyPr>
          <a:lstStyle/>
          <a:p>
            <a:pPr marL="0" lvl="0" indent="0" defTabSz="457200">
              <a:lnSpc>
                <a:spcPct val="90000"/>
              </a:lnSpc>
              <a:spcBef>
                <a:spcPct val="0"/>
              </a:spcBef>
              <a:spcAft>
                <a:spcPts val="0"/>
              </a:spcAft>
            </a:pPr>
            <a:r>
              <a:rPr lang="en-US" sz="3100"/>
              <a:t>Understanding online information</a:t>
            </a:r>
          </a:p>
        </p:txBody>
      </p:sp>
      <p:pic>
        <p:nvPicPr>
          <p:cNvPr id="3" name="Picture 2">
            <a:extLst>
              <a:ext uri="{FF2B5EF4-FFF2-40B4-BE49-F238E27FC236}">
                <a16:creationId xmlns:a16="http://schemas.microsoft.com/office/drawing/2014/main" id="{71C82236-F4A2-40BF-8272-14EACD125B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9476" y="1155836"/>
            <a:ext cx="6216024" cy="2019418"/>
          </a:xfrm>
          <a:prstGeom prst="rect">
            <a:avLst/>
          </a:prstGeom>
        </p:spPr>
      </p:pic>
      <p:sp>
        <p:nvSpPr>
          <p:cNvPr id="403" name="Google Shape;403;p63"/>
          <p:cNvSpPr txBox="1">
            <a:spLocks noGrp="1"/>
          </p:cNvSpPr>
          <p:nvPr>
            <p:ph type="sldNum" idx="12"/>
          </p:nvPr>
        </p:nvSpPr>
        <p:spPr>
          <a:xfrm>
            <a:off x="6406517" y="4764488"/>
            <a:ext cx="512504" cy="273844"/>
          </a:xfrm>
          <a:prstGeom prst="rect">
            <a:avLst/>
          </a:prstGeom>
        </p:spPr>
        <p:txBody>
          <a:bodyPr spcFirstLastPara="1" vert="horz" lIns="91440" tIns="45720" rIns="91440" bIns="45720" rtlCol="0" anchor="ctr" anchorCtr="0">
            <a:normAutofit/>
          </a:bodyPr>
          <a:lstStyle/>
          <a:p>
            <a:pPr lvl="0" indent="0" defTabSz="457200">
              <a:lnSpc>
                <a:spcPct val="90000"/>
              </a:lnSpc>
              <a:spcBef>
                <a:spcPts val="0"/>
              </a:spcBef>
              <a:spcAft>
                <a:spcPts val="600"/>
              </a:spcAft>
              <a:buNone/>
            </a:pPr>
            <a:fld id="{00000000-1234-1234-1234-123412341234}" type="slidenum">
              <a:rPr lang="en-US" sz="700" kern="1200">
                <a:latin typeface="+mn-lt"/>
                <a:ea typeface="+mn-ea"/>
                <a:cs typeface="+mn-cs"/>
              </a:rPr>
              <a:pPr lvl="0" indent="0" defTabSz="457200">
                <a:lnSpc>
                  <a:spcPct val="90000"/>
                </a:lnSpc>
                <a:spcBef>
                  <a:spcPts val="0"/>
                </a:spcBef>
                <a:spcAft>
                  <a:spcPts val="600"/>
                </a:spcAft>
                <a:buNone/>
              </a:pPr>
              <a:t>24</a:t>
            </a:fld>
            <a:endParaRPr lang="en-US" sz="700" kern="1200">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07"/>
        <p:cNvGrpSpPr/>
        <p:nvPr/>
      </p:nvGrpSpPr>
      <p:grpSpPr>
        <a:xfrm>
          <a:off x="0" y="0"/>
          <a:ext cx="0" cy="0"/>
          <a:chOff x="0" y="0"/>
          <a:chExt cx="0" cy="0"/>
        </a:xfrm>
      </p:grpSpPr>
      <p:sp>
        <p:nvSpPr>
          <p:cNvPr id="408" name="Google Shape;408;p64"/>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Taking a critical approach</a:t>
            </a:r>
            <a:endParaRPr dirty="0"/>
          </a:p>
        </p:txBody>
      </p:sp>
      <p:sp>
        <p:nvSpPr>
          <p:cNvPr id="409" name="Google Shape;409;p64"/>
          <p:cNvSpPr txBox="1">
            <a:spLocks noGrp="1"/>
          </p:cNvSpPr>
          <p:nvPr>
            <p:ph type="body" idx="1"/>
          </p:nvPr>
        </p:nvSpPr>
        <p:spPr>
          <a:xfrm>
            <a:off x="270000" y="789125"/>
            <a:ext cx="5865600" cy="366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t>Teach the importance of </a:t>
            </a:r>
            <a:r>
              <a:rPr lang="en-GB" b="1" dirty="0"/>
              <a:t>viewing information online critically</a:t>
            </a:r>
            <a:r>
              <a:rPr lang="en-GB" dirty="0"/>
              <a:t>, and that not all information is equally reliable.</a:t>
            </a:r>
            <a:endParaRPr dirty="0"/>
          </a:p>
          <a:p>
            <a:pPr marL="0" lvl="0" indent="0" algn="l" rtl="0">
              <a:lnSpc>
                <a:spcPct val="115000"/>
              </a:lnSpc>
              <a:spcBef>
                <a:spcPts val="0"/>
              </a:spcBef>
              <a:spcAft>
                <a:spcPts val="0"/>
              </a:spcAft>
              <a:buNone/>
            </a:pPr>
            <a:r>
              <a:rPr lang="en-GB" dirty="0"/>
              <a:t>Encourage pupils to identify the purpose of different types of content we see online.</a:t>
            </a:r>
            <a:endParaRPr dirty="0"/>
          </a:p>
          <a:p>
            <a:pPr marL="0" lvl="0" indent="0" algn="l" rtl="0">
              <a:lnSpc>
                <a:spcPct val="115000"/>
              </a:lnSpc>
              <a:spcBef>
                <a:spcPts val="1000"/>
              </a:spcBef>
              <a:spcAft>
                <a:spcPts val="0"/>
              </a:spcAft>
              <a:buNone/>
            </a:pPr>
            <a:r>
              <a:rPr lang="en-GB" dirty="0"/>
              <a:t>Teach that search engines help people find information online. Explain that the results we get are often </a:t>
            </a:r>
            <a:r>
              <a:rPr lang="en-GB" b="1" dirty="0"/>
              <a:t>selected, ranked and targeted </a:t>
            </a:r>
            <a:r>
              <a:rPr lang="en-GB" dirty="0"/>
              <a:t>because some people pay for information to be promoted.  </a:t>
            </a:r>
            <a:endParaRPr dirty="0"/>
          </a:p>
          <a:p>
            <a:pPr marL="0" lvl="0" indent="0" algn="l" rtl="0">
              <a:lnSpc>
                <a:spcPct val="115000"/>
              </a:lnSpc>
              <a:spcBef>
                <a:spcPts val="1000"/>
              </a:spcBef>
              <a:spcAft>
                <a:spcPts val="0"/>
              </a:spcAft>
              <a:buNone/>
            </a:pPr>
            <a:r>
              <a:rPr lang="en-GB" dirty="0"/>
              <a:t>This means the information we see is not always the most relevant information. </a:t>
            </a:r>
            <a:endParaRPr dirty="0"/>
          </a:p>
          <a:p>
            <a:pPr marL="0" lvl="0" indent="0" algn="l" rtl="0">
              <a:lnSpc>
                <a:spcPct val="115000"/>
              </a:lnSpc>
              <a:spcBef>
                <a:spcPts val="1000"/>
              </a:spcBef>
              <a:spcAft>
                <a:spcPts val="0"/>
              </a:spcAft>
              <a:buNone/>
            </a:pPr>
            <a:endParaRPr dirty="0"/>
          </a:p>
          <a:p>
            <a:pPr marL="0" lvl="0" indent="0" algn="l" rtl="0">
              <a:lnSpc>
                <a:spcPct val="115000"/>
              </a:lnSpc>
              <a:spcBef>
                <a:spcPts val="0"/>
              </a:spcBef>
              <a:spcAft>
                <a:spcPts val="0"/>
              </a:spcAft>
              <a:buNone/>
            </a:pPr>
            <a:endParaRPr dirty="0"/>
          </a:p>
          <a:p>
            <a:pPr marL="45720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1000"/>
              </a:spcBef>
              <a:spcAft>
                <a:spcPts val="1600"/>
              </a:spcAft>
              <a:buSzPts val="1400"/>
              <a:buNone/>
            </a:pPr>
            <a:endParaRPr dirty="0"/>
          </a:p>
        </p:txBody>
      </p:sp>
      <p:sp>
        <p:nvSpPr>
          <p:cNvPr id="411" name="Google Shape;411;p64"/>
          <p:cNvSpPr txBox="1">
            <a:spLocks noGrp="1"/>
          </p:cNvSpPr>
          <p:nvPr>
            <p:ph type="body" idx="2"/>
          </p:nvPr>
        </p:nvSpPr>
        <p:spPr>
          <a:xfrm>
            <a:off x="6178800" y="216425"/>
            <a:ext cx="2695200" cy="26061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t>STATUTORY GUIDANCE</a:t>
            </a:r>
            <a:br>
              <a:rPr lang="en-GB" sz="1600" dirty="0"/>
            </a:br>
            <a:r>
              <a:rPr lang="en-GB" sz="1600" dirty="0"/>
              <a:t>Know how to be a discerning consumer of information online including understanding that information, including that from search engines, is ranked, selected and targeted.</a:t>
            </a:r>
            <a:endParaRPr sz="1600" dirty="0"/>
          </a:p>
          <a:p>
            <a:pPr marL="0" lvl="0" indent="0" algn="l" rtl="0">
              <a:lnSpc>
                <a:spcPct val="115000"/>
              </a:lnSpc>
              <a:spcBef>
                <a:spcPts val="0"/>
              </a:spcBef>
              <a:spcAft>
                <a:spcPts val="0"/>
              </a:spcAft>
              <a:buClr>
                <a:schemeClr val="dk1"/>
              </a:buClr>
              <a:buSzPts val="1100"/>
              <a:buNone/>
            </a:pP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1600"/>
              </a:spcBef>
              <a:spcAft>
                <a:spcPts val="0"/>
              </a:spcAft>
              <a:buClr>
                <a:schemeClr val="dk1"/>
              </a:buClr>
              <a:buSzPts val="1100"/>
              <a:buFont typeface="Arial"/>
              <a:buNone/>
            </a:pPr>
            <a:endParaRPr sz="1800" dirty="0">
              <a:solidFill>
                <a:srgbClr val="000000"/>
              </a:solidFill>
              <a:highlight>
                <a:srgbClr val="00FFFF"/>
              </a:highlight>
            </a:endParaRPr>
          </a:p>
          <a:p>
            <a:pPr marL="0" lvl="0" indent="0" algn="l" rtl="0">
              <a:spcBef>
                <a:spcPts val="1600"/>
              </a:spcBef>
              <a:spcAft>
                <a:spcPts val="0"/>
              </a:spcAft>
              <a:buClr>
                <a:srgbClr val="000000"/>
              </a:buClr>
              <a:buSzPts val="1400"/>
              <a:buFont typeface="Arial"/>
              <a:buNone/>
            </a:pPr>
            <a:endParaRPr sz="1800" dirty="0">
              <a:solidFill>
                <a:srgbClr val="000000"/>
              </a:solidFill>
              <a:highlight>
                <a:srgbClr val="00FFFF"/>
              </a:highlight>
            </a:endParaRPr>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410" name="Google Shape;410;p64"/>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25</a:t>
            </a:fld>
            <a:endParaRPr dirty="0"/>
          </a:p>
        </p:txBody>
      </p:sp>
      <p:sp>
        <p:nvSpPr>
          <p:cNvPr id="412" name="Google Shape;412;p64"/>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 name="Speech Bubble: Oval 1">
            <a:extLst>
              <a:ext uri="{FF2B5EF4-FFF2-40B4-BE49-F238E27FC236}">
                <a16:creationId xmlns:a16="http://schemas.microsoft.com/office/drawing/2014/main" id="{70BA5939-B633-49C7-8026-8800383C7EFD}"/>
              </a:ext>
            </a:extLst>
          </p:cNvPr>
          <p:cNvSpPr/>
          <p:nvPr/>
        </p:nvSpPr>
        <p:spPr>
          <a:xfrm>
            <a:off x="5328745" y="3167420"/>
            <a:ext cx="2430395" cy="1759655"/>
          </a:xfrm>
          <a:prstGeom prst="wedgeEllipseCallout">
            <a:avLst>
              <a:gd name="adj1" fmla="val -63010"/>
              <a:gd name="adj2" fmla="val -42151"/>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Why it important to work with scenarios in exploring this?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16"/>
        <p:cNvGrpSpPr/>
        <p:nvPr/>
      </p:nvGrpSpPr>
      <p:grpSpPr>
        <a:xfrm>
          <a:off x="0" y="0"/>
          <a:ext cx="0" cy="0"/>
          <a:chOff x="0" y="0"/>
          <a:chExt cx="0" cy="0"/>
        </a:xfrm>
      </p:grpSpPr>
      <p:sp>
        <p:nvSpPr>
          <p:cNvPr id="417" name="Google Shape;417;p65"/>
          <p:cNvSpPr txBox="1">
            <a:spLocks noGrp="1"/>
          </p:cNvSpPr>
          <p:nvPr>
            <p:ph type="title"/>
          </p:nvPr>
        </p:nvSpPr>
        <p:spPr>
          <a:xfrm>
            <a:off x="270000" y="101297"/>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Understanding Online Information</a:t>
            </a:r>
            <a:endParaRPr dirty="0"/>
          </a:p>
          <a:p>
            <a:pPr marL="0" lvl="0" indent="0" algn="l" rtl="0">
              <a:lnSpc>
                <a:spcPct val="100000"/>
              </a:lnSpc>
              <a:spcBef>
                <a:spcPts val="0"/>
              </a:spcBef>
              <a:spcAft>
                <a:spcPts val="0"/>
              </a:spcAft>
              <a:buSzPts val="2800"/>
              <a:buNone/>
            </a:pPr>
            <a:endParaRPr dirty="0">
              <a:solidFill>
                <a:srgbClr val="073763"/>
              </a:solidFill>
            </a:endParaRPr>
          </a:p>
        </p:txBody>
      </p:sp>
      <p:sp>
        <p:nvSpPr>
          <p:cNvPr id="418" name="Google Shape;418;p65"/>
          <p:cNvSpPr txBox="1">
            <a:spLocks noGrp="1"/>
          </p:cNvSpPr>
          <p:nvPr>
            <p:ph type="body" idx="1"/>
          </p:nvPr>
        </p:nvSpPr>
        <p:spPr>
          <a:xfrm>
            <a:off x="80812" y="557771"/>
            <a:ext cx="7087241" cy="448443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t>Teach that although there is lots of useful material on the internet, there is also material (including written information, images and videos) that is: </a:t>
            </a:r>
            <a:endParaRPr dirty="0"/>
          </a:p>
          <a:p>
            <a:pPr marL="457200" lvl="0" indent="-317500" algn="l" rtl="0">
              <a:lnSpc>
                <a:spcPct val="115000"/>
              </a:lnSpc>
              <a:spcBef>
                <a:spcPts val="1000"/>
              </a:spcBef>
              <a:spcAft>
                <a:spcPts val="0"/>
              </a:spcAft>
              <a:buSzPts val="1400"/>
              <a:buChar char="●"/>
            </a:pPr>
            <a:r>
              <a:rPr lang="en-GB" dirty="0"/>
              <a:t>poor quality or out of date </a:t>
            </a:r>
            <a:endParaRPr dirty="0"/>
          </a:p>
          <a:p>
            <a:pPr marL="457200" lvl="0" indent="-317500" algn="l" rtl="0">
              <a:lnSpc>
                <a:spcPct val="115000"/>
              </a:lnSpc>
              <a:spcBef>
                <a:spcPts val="0"/>
              </a:spcBef>
              <a:spcAft>
                <a:spcPts val="0"/>
              </a:spcAft>
              <a:buSzPts val="1400"/>
              <a:buChar char="●"/>
            </a:pPr>
            <a:r>
              <a:rPr lang="en-GB" dirty="0"/>
              <a:t>deliberately untrue or misleading (e.g. edited images)</a:t>
            </a:r>
            <a:endParaRPr dirty="0"/>
          </a:p>
          <a:p>
            <a:pPr marL="457200" lvl="0" indent="-317500" algn="l" rtl="0">
              <a:lnSpc>
                <a:spcPct val="115000"/>
              </a:lnSpc>
              <a:spcBef>
                <a:spcPts val="0"/>
              </a:spcBef>
              <a:spcAft>
                <a:spcPts val="0"/>
              </a:spcAft>
              <a:buSzPts val="1400"/>
              <a:buChar char="●"/>
            </a:pPr>
            <a:r>
              <a:rPr lang="en-GB" dirty="0"/>
              <a:t>illegal </a:t>
            </a:r>
            <a:endParaRPr dirty="0"/>
          </a:p>
          <a:p>
            <a:pPr marL="0" lvl="0" indent="0" algn="l" rtl="0">
              <a:spcBef>
                <a:spcPts val="1000"/>
              </a:spcBef>
              <a:spcAft>
                <a:spcPts val="0"/>
              </a:spcAft>
              <a:buNone/>
            </a:pPr>
            <a:r>
              <a:rPr lang="en-GB" dirty="0"/>
              <a:t>Teach pupils to recognise the intent of different online material. For example, some material is </a:t>
            </a:r>
            <a:r>
              <a:rPr lang="en-GB" b="1" dirty="0"/>
              <a:t>designed to get us to do things</a:t>
            </a:r>
            <a:r>
              <a:rPr lang="en-GB" dirty="0"/>
              <a:t> like spend money, give away personal information, share the material more widely, or to believe certain things.</a:t>
            </a:r>
          </a:p>
          <a:p>
            <a:pPr marL="0" lvl="0" indent="0">
              <a:lnSpc>
                <a:spcPct val="115000"/>
              </a:lnSpc>
              <a:buNone/>
            </a:pPr>
            <a:r>
              <a:rPr lang="en-GB" sz="2400" dirty="0">
                <a:solidFill>
                  <a:schemeClr val="accent1"/>
                </a:solidFill>
              </a:rPr>
              <a:t>Deciding What Information to Trust</a:t>
            </a:r>
          </a:p>
          <a:p>
            <a:pPr marL="0" lvl="0" indent="0">
              <a:lnSpc>
                <a:spcPct val="115000"/>
              </a:lnSpc>
              <a:buNone/>
            </a:pPr>
            <a:r>
              <a:rPr lang="en-GB" dirty="0"/>
              <a:t>Tell pupils about some of the </a:t>
            </a:r>
            <a:r>
              <a:rPr lang="en-GB" b="1" dirty="0"/>
              <a:t>ways people can find more reliable material online</a:t>
            </a:r>
            <a:r>
              <a:rPr lang="en-GB" dirty="0"/>
              <a:t>, including using a combination of the following: </a:t>
            </a:r>
          </a:p>
          <a:p>
            <a:pPr lvl="0">
              <a:lnSpc>
                <a:spcPct val="115000"/>
              </a:lnSpc>
              <a:spcBef>
                <a:spcPts val="1000"/>
              </a:spcBef>
            </a:pPr>
            <a:r>
              <a:rPr lang="en-GB" dirty="0"/>
              <a:t>using reputable and trusted websites </a:t>
            </a:r>
          </a:p>
          <a:p>
            <a:pPr lvl="0">
              <a:lnSpc>
                <a:spcPct val="115000"/>
              </a:lnSpc>
            </a:pPr>
            <a:r>
              <a:rPr lang="en-GB" dirty="0"/>
              <a:t>checking the publication date of information</a:t>
            </a:r>
          </a:p>
          <a:p>
            <a:pPr lvl="0">
              <a:lnSpc>
                <a:spcPct val="115000"/>
              </a:lnSpc>
            </a:pPr>
            <a:r>
              <a:rPr lang="en-GB" dirty="0"/>
              <a:t>assessing whether information is factual or opinion </a:t>
            </a:r>
          </a:p>
          <a:p>
            <a:pPr lvl="0">
              <a:lnSpc>
                <a:spcPct val="115000"/>
              </a:lnSpc>
            </a:pPr>
            <a:r>
              <a:rPr lang="en-GB" dirty="0"/>
              <a:t>cross-checking other websites and offline sources </a:t>
            </a:r>
          </a:p>
          <a:p>
            <a:pPr lvl="0"/>
            <a:r>
              <a:rPr lang="en-GB" dirty="0"/>
              <a:t>discussing what we have read or seen with others, such as peers, a trusted adult </a:t>
            </a:r>
          </a:p>
          <a:p>
            <a:pPr marL="0" lvl="0" indent="0" algn="l" rtl="0">
              <a:spcBef>
                <a:spcPts val="1000"/>
              </a:spcBef>
              <a:spcAft>
                <a:spcPts val="0"/>
              </a:spcAft>
              <a:buNone/>
            </a:pPr>
            <a:endParaRPr lang="en-GB" dirty="0"/>
          </a:p>
          <a:p>
            <a:pPr marL="0" lvl="0" indent="0" algn="l" rtl="0">
              <a:spcBef>
                <a:spcPts val="1000"/>
              </a:spcBef>
              <a:spcAft>
                <a:spcPts val="0"/>
              </a:spcAft>
              <a:buNone/>
            </a:pPr>
            <a:endParaRPr dirty="0"/>
          </a:p>
          <a:p>
            <a:pPr marL="0" lvl="0" indent="0" algn="l" rtl="0">
              <a:lnSpc>
                <a:spcPct val="115000"/>
              </a:lnSpc>
              <a:spcBef>
                <a:spcPts val="1000"/>
              </a:spcBef>
              <a:spcAft>
                <a:spcPts val="0"/>
              </a:spcAft>
              <a:buNone/>
            </a:pPr>
            <a:endParaRPr dirty="0"/>
          </a:p>
          <a:p>
            <a:pPr marL="0" lvl="0" indent="0" algn="l" rtl="0">
              <a:lnSpc>
                <a:spcPct val="115000"/>
              </a:lnSpc>
              <a:spcBef>
                <a:spcPts val="0"/>
              </a:spcBef>
              <a:spcAft>
                <a:spcPts val="0"/>
              </a:spcAft>
              <a:buNone/>
            </a:pPr>
            <a:endParaRPr dirty="0"/>
          </a:p>
          <a:p>
            <a:pPr marL="45720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1000"/>
              </a:spcBef>
              <a:spcAft>
                <a:spcPts val="1600"/>
              </a:spcAft>
              <a:buSzPts val="1400"/>
              <a:buNone/>
            </a:pPr>
            <a:endParaRPr dirty="0"/>
          </a:p>
        </p:txBody>
      </p:sp>
      <p:sp>
        <p:nvSpPr>
          <p:cNvPr id="420" name="Google Shape;420;p65"/>
          <p:cNvSpPr txBox="1">
            <a:spLocks noGrp="1"/>
          </p:cNvSpPr>
          <p:nvPr>
            <p:ph type="body" idx="2"/>
          </p:nvPr>
        </p:nvSpPr>
        <p:spPr>
          <a:xfrm>
            <a:off x="7168054" y="216425"/>
            <a:ext cx="1705945" cy="26061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200" b="1" dirty="0"/>
              <a:t>STATUTORY GUIDANCE</a:t>
            </a:r>
            <a:br>
              <a:rPr lang="en-GB" sz="1200" dirty="0"/>
            </a:br>
            <a:r>
              <a:rPr lang="en-GB" sz="1200" dirty="0"/>
              <a:t>Know how to be a discerning consumer of information online including understanding that information, including that from search engines, is ranked, selected and targeted.</a:t>
            </a:r>
            <a:endParaRPr sz="1200" dirty="0"/>
          </a:p>
          <a:p>
            <a:pPr marL="0" lvl="0" indent="0" algn="l" rtl="0">
              <a:lnSpc>
                <a:spcPct val="115000"/>
              </a:lnSpc>
              <a:spcBef>
                <a:spcPts val="0"/>
              </a:spcBef>
              <a:spcAft>
                <a:spcPts val="0"/>
              </a:spcAft>
              <a:buClr>
                <a:schemeClr val="dk1"/>
              </a:buClr>
              <a:buSzPts val="1100"/>
              <a:buNone/>
            </a:pP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1600"/>
              </a:spcBef>
              <a:spcAft>
                <a:spcPts val="0"/>
              </a:spcAft>
              <a:buClr>
                <a:schemeClr val="dk1"/>
              </a:buClr>
              <a:buSzPts val="1100"/>
              <a:buFont typeface="Arial"/>
              <a:buNone/>
            </a:pPr>
            <a:endParaRPr sz="1800" dirty="0">
              <a:solidFill>
                <a:srgbClr val="000000"/>
              </a:solidFill>
              <a:highlight>
                <a:srgbClr val="00FFFF"/>
              </a:highlight>
            </a:endParaRPr>
          </a:p>
          <a:p>
            <a:pPr marL="0" lvl="0" indent="0" algn="l" rtl="0">
              <a:spcBef>
                <a:spcPts val="1600"/>
              </a:spcBef>
              <a:spcAft>
                <a:spcPts val="0"/>
              </a:spcAft>
              <a:buClr>
                <a:srgbClr val="000000"/>
              </a:buClr>
              <a:buSzPts val="1400"/>
              <a:buFont typeface="Arial"/>
              <a:buNone/>
            </a:pPr>
            <a:endParaRPr sz="1800" dirty="0">
              <a:solidFill>
                <a:srgbClr val="000000"/>
              </a:solidFill>
              <a:highlight>
                <a:srgbClr val="00FFFF"/>
              </a:highlight>
            </a:endParaRPr>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419" name="Google Shape;419;p65"/>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26</a:t>
            </a:fld>
            <a:endParaRPr dirty="0"/>
          </a:p>
        </p:txBody>
      </p:sp>
      <p:sp>
        <p:nvSpPr>
          <p:cNvPr id="421" name="Google Shape;421;p65"/>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422" name="Google Shape;422;p65"/>
          <p:cNvSpPr txBox="1">
            <a:spLocks noGrp="1"/>
          </p:cNvSpPr>
          <p:nvPr>
            <p:ph type="body" idx="4294967295"/>
          </p:nvPr>
        </p:nvSpPr>
        <p:spPr>
          <a:xfrm>
            <a:off x="7168054" y="3060700"/>
            <a:ext cx="1705945" cy="1008063"/>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200" dirty="0"/>
              <a:t>This content is also part of </a:t>
            </a:r>
            <a:r>
              <a:rPr lang="en-GB" sz="1200" b="1" dirty="0"/>
              <a:t>online relationships </a:t>
            </a:r>
            <a:r>
              <a:rPr lang="en-GB" sz="1200" dirty="0"/>
              <a:t>(primary).</a:t>
            </a:r>
            <a:endParaRPr sz="1200" dirty="0"/>
          </a:p>
          <a:p>
            <a:pPr marL="0" lvl="0" indent="0" algn="l" rtl="0">
              <a:lnSpc>
                <a:spcPct val="115000"/>
              </a:lnSpc>
              <a:spcBef>
                <a:spcPts val="0"/>
              </a:spcBef>
              <a:spcAft>
                <a:spcPts val="0"/>
              </a:spcAft>
              <a:buClr>
                <a:schemeClr val="dk1"/>
              </a:buClr>
              <a:buSzPts val="1100"/>
              <a:buNone/>
            </a:pPr>
            <a:endParaRPr sz="1600" i="1" dirty="0"/>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1600"/>
              </a:spcBef>
              <a:spcAft>
                <a:spcPts val="0"/>
              </a:spcAft>
              <a:buClr>
                <a:schemeClr val="dk1"/>
              </a:buClr>
              <a:buSzPts val="1100"/>
              <a:buFont typeface="Arial"/>
              <a:buNone/>
            </a:pPr>
            <a:endParaRPr sz="1800" dirty="0">
              <a:solidFill>
                <a:srgbClr val="000000"/>
              </a:solidFill>
              <a:highlight>
                <a:srgbClr val="00FFFF"/>
              </a:highlight>
            </a:endParaRPr>
          </a:p>
          <a:p>
            <a:pPr marL="0" lvl="0" indent="0" algn="l" rtl="0">
              <a:spcBef>
                <a:spcPts val="1600"/>
              </a:spcBef>
              <a:spcAft>
                <a:spcPts val="0"/>
              </a:spcAft>
              <a:buClr>
                <a:srgbClr val="000000"/>
              </a:buClr>
              <a:buSzPts val="1400"/>
              <a:buFont typeface="Arial"/>
              <a:buNone/>
            </a:pPr>
            <a:endParaRPr sz="1800" dirty="0">
              <a:solidFill>
                <a:srgbClr val="000000"/>
              </a:solidFill>
              <a:highlight>
                <a:srgbClr val="00FFFF"/>
              </a:highlight>
            </a:endParaRPr>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37"/>
        <p:cNvGrpSpPr/>
        <p:nvPr/>
      </p:nvGrpSpPr>
      <p:grpSpPr>
        <a:xfrm>
          <a:off x="0" y="0"/>
          <a:ext cx="0" cy="0"/>
          <a:chOff x="0" y="0"/>
          <a:chExt cx="0" cy="0"/>
        </a:xfrm>
      </p:grpSpPr>
      <p:sp>
        <p:nvSpPr>
          <p:cNvPr id="438" name="Google Shape;438;p67"/>
          <p:cNvSpPr txBox="1">
            <a:spLocks noGrp="1"/>
          </p:cNvSpPr>
          <p:nvPr>
            <p:ph type="title"/>
          </p:nvPr>
        </p:nvSpPr>
        <p:spPr>
          <a:xfrm>
            <a:off x="270000" y="0"/>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Internet cookies</a:t>
            </a:r>
            <a:endParaRPr dirty="0"/>
          </a:p>
          <a:p>
            <a:pPr marL="0" lvl="0" indent="0" algn="l" rtl="0">
              <a:lnSpc>
                <a:spcPct val="100000"/>
              </a:lnSpc>
              <a:spcBef>
                <a:spcPts val="0"/>
              </a:spcBef>
              <a:spcAft>
                <a:spcPts val="0"/>
              </a:spcAft>
              <a:buSzPts val="2800"/>
              <a:buNone/>
            </a:pPr>
            <a:endParaRPr dirty="0">
              <a:solidFill>
                <a:srgbClr val="073763"/>
              </a:solidFill>
            </a:endParaRPr>
          </a:p>
        </p:txBody>
      </p:sp>
      <p:sp>
        <p:nvSpPr>
          <p:cNvPr id="439" name="Google Shape;439;p67"/>
          <p:cNvSpPr txBox="1">
            <a:spLocks noGrp="1"/>
          </p:cNvSpPr>
          <p:nvPr>
            <p:ph type="body" idx="1"/>
          </p:nvPr>
        </p:nvSpPr>
        <p:spPr>
          <a:xfrm>
            <a:off x="0" y="430924"/>
            <a:ext cx="7168054" cy="471257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t>Teach that internet cookies are a technology used to track behaviour online. Websites must ask permission to store these small data files on our devices. If cookies are ‘enabled’, sites can, for example, show targeted adverts, automatically log us in, or show us more relevant content.  </a:t>
            </a:r>
            <a:endParaRPr dirty="0"/>
          </a:p>
          <a:p>
            <a:pPr marL="0" lvl="0" indent="0" algn="l" rtl="0">
              <a:lnSpc>
                <a:spcPct val="115000"/>
              </a:lnSpc>
              <a:spcBef>
                <a:spcPts val="1000"/>
              </a:spcBef>
              <a:spcAft>
                <a:spcPts val="0"/>
              </a:spcAft>
              <a:buNone/>
            </a:pPr>
            <a:r>
              <a:rPr lang="en-GB" dirty="0"/>
              <a:t>Explain that we can choose to accept or reject the use of cookies on different websites.</a:t>
            </a:r>
          </a:p>
          <a:p>
            <a:pPr marL="0" lvl="0" indent="0">
              <a:lnSpc>
                <a:spcPct val="115000"/>
              </a:lnSpc>
              <a:spcBef>
                <a:spcPts val="1000"/>
              </a:spcBef>
              <a:buNone/>
            </a:pPr>
            <a:r>
              <a:rPr lang="en-GB" sz="2800" dirty="0">
                <a:solidFill>
                  <a:schemeClr val="accent1"/>
                </a:solidFill>
              </a:rPr>
              <a:t>Influencers</a:t>
            </a:r>
          </a:p>
          <a:p>
            <a:pPr marL="0" lvl="0" indent="0">
              <a:lnSpc>
                <a:spcPct val="115000"/>
              </a:lnSpc>
              <a:buNone/>
            </a:pPr>
            <a:r>
              <a:rPr lang="en-GB" dirty="0"/>
              <a:t>Teach that influencers are people who become well known on social media and can influence other people’s behaviour. </a:t>
            </a:r>
          </a:p>
          <a:p>
            <a:pPr marL="0" lvl="0" indent="0">
              <a:lnSpc>
                <a:spcPct val="115000"/>
              </a:lnSpc>
              <a:spcBef>
                <a:spcPts val="1000"/>
              </a:spcBef>
              <a:buNone/>
            </a:pPr>
            <a:r>
              <a:rPr lang="en-GB" dirty="0"/>
              <a:t>If appropriate, teachers can give examples of current internet influencers of young people.</a:t>
            </a:r>
          </a:p>
          <a:p>
            <a:pPr marL="0" lvl="0" indent="0">
              <a:spcBef>
                <a:spcPts val="1000"/>
              </a:spcBef>
              <a:buNone/>
            </a:pPr>
            <a:r>
              <a:rPr lang="en-GB" dirty="0"/>
              <a:t>Explain that influencers are often paid (financial motive) to promote or endorse products. This means that what they review, wear, or say might not always reflect their actual beliefs or preferences.</a:t>
            </a:r>
          </a:p>
          <a:p>
            <a:pPr marL="0" lvl="0" indent="0" algn="l" rtl="0">
              <a:lnSpc>
                <a:spcPct val="115000"/>
              </a:lnSpc>
              <a:spcBef>
                <a:spcPts val="1000"/>
              </a:spcBef>
              <a:spcAft>
                <a:spcPts val="0"/>
              </a:spcAft>
              <a:buNone/>
            </a:pPr>
            <a:endParaRPr dirty="0"/>
          </a:p>
          <a:p>
            <a:pPr marL="0" lvl="0" indent="0" algn="l" rtl="0">
              <a:lnSpc>
                <a:spcPct val="115000"/>
              </a:lnSpc>
              <a:spcBef>
                <a:spcPts val="0"/>
              </a:spcBef>
              <a:spcAft>
                <a:spcPts val="0"/>
              </a:spcAft>
              <a:buNone/>
            </a:pPr>
            <a:endParaRPr dirty="0"/>
          </a:p>
          <a:p>
            <a:pPr marL="45720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1000"/>
              </a:spcBef>
              <a:spcAft>
                <a:spcPts val="1600"/>
              </a:spcAft>
              <a:buSzPts val="1400"/>
              <a:buNone/>
            </a:pPr>
            <a:endParaRPr dirty="0"/>
          </a:p>
        </p:txBody>
      </p:sp>
      <p:sp>
        <p:nvSpPr>
          <p:cNvPr id="441" name="Google Shape;441;p67"/>
          <p:cNvSpPr txBox="1">
            <a:spLocks noGrp="1"/>
          </p:cNvSpPr>
          <p:nvPr>
            <p:ph type="body" idx="2"/>
          </p:nvPr>
        </p:nvSpPr>
        <p:spPr>
          <a:xfrm>
            <a:off x="7168054" y="216425"/>
            <a:ext cx="1705945" cy="26061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200" b="1" dirty="0"/>
              <a:t>STATUTORY GUIDANCE</a:t>
            </a:r>
            <a:br>
              <a:rPr lang="en-GB" sz="1200" dirty="0"/>
            </a:br>
            <a:r>
              <a:rPr lang="en-GB" sz="1200" dirty="0"/>
              <a:t>Know how to be a discerning consumer of information online including understanding that information, including that from search engines, is ranked, selected and targeted.</a:t>
            </a:r>
            <a:endParaRPr sz="1200" dirty="0"/>
          </a:p>
          <a:p>
            <a:pPr marL="0" lvl="0" indent="0" algn="l" rtl="0">
              <a:lnSpc>
                <a:spcPct val="115000"/>
              </a:lnSpc>
              <a:spcBef>
                <a:spcPts val="0"/>
              </a:spcBef>
              <a:spcAft>
                <a:spcPts val="0"/>
              </a:spcAft>
              <a:buClr>
                <a:schemeClr val="dk1"/>
              </a:buClr>
              <a:buSzPts val="1100"/>
              <a:buNone/>
            </a:pP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1600"/>
              </a:spcBef>
              <a:spcAft>
                <a:spcPts val="0"/>
              </a:spcAft>
              <a:buClr>
                <a:schemeClr val="dk1"/>
              </a:buClr>
              <a:buSzPts val="1100"/>
              <a:buFont typeface="Arial"/>
              <a:buNone/>
            </a:pPr>
            <a:endParaRPr sz="1800" dirty="0">
              <a:solidFill>
                <a:srgbClr val="000000"/>
              </a:solidFill>
              <a:highlight>
                <a:srgbClr val="00FFFF"/>
              </a:highlight>
            </a:endParaRPr>
          </a:p>
          <a:p>
            <a:pPr marL="0" lvl="0" indent="0" algn="l" rtl="0">
              <a:spcBef>
                <a:spcPts val="1600"/>
              </a:spcBef>
              <a:spcAft>
                <a:spcPts val="0"/>
              </a:spcAft>
              <a:buClr>
                <a:srgbClr val="000000"/>
              </a:buClr>
              <a:buSzPts val="1400"/>
              <a:buFont typeface="Arial"/>
              <a:buNone/>
            </a:pPr>
            <a:endParaRPr sz="1800" dirty="0">
              <a:solidFill>
                <a:srgbClr val="000000"/>
              </a:solidFill>
              <a:highlight>
                <a:srgbClr val="00FFFF"/>
              </a:highlight>
            </a:endParaRPr>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440" name="Google Shape;440;p67"/>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27</a:t>
            </a:fld>
            <a:endParaRPr dirty="0"/>
          </a:p>
        </p:txBody>
      </p:sp>
      <p:sp>
        <p:nvSpPr>
          <p:cNvPr id="442" name="Google Shape;442;p67"/>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 name="Speech Bubble: Oval 1">
            <a:extLst>
              <a:ext uri="{FF2B5EF4-FFF2-40B4-BE49-F238E27FC236}">
                <a16:creationId xmlns:a16="http://schemas.microsoft.com/office/drawing/2014/main" id="{4DD17F63-7B2D-4F7F-AEE6-C8444DB01955}"/>
              </a:ext>
            </a:extLst>
          </p:cNvPr>
          <p:cNvSpPr/>
          <p:nvPr/>
        </p:nvSpPr>
        <p:spPr>
          <a:xfrm>
            <a:off x="6968359" y="2898994"/>
            <a:ext cx="2009541" cy="1452289"/>
          </a:xfrm>
          <a:prstGeom prst="wedgeEllipseCallout">
            <a:avLst>
              <a:gd name="adj1" fmla="val -59036"/>
              <a:gd name="adj2" fmla="val -15491"/>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Do we know which influencers pupils like or access regularly?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9"/>
          <p:cNvSpPr txBox="1">
            <a:spLocks noGrp="1"/>
          </p:cNvSpPr>
          <p:nvPr>
            <p:ph type="title"/>
          </p:nvPr>
        </p:nvSpPr>
        <p:spPr>
          <a:xfrm>
            <a:off x="270000" y="0"/>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000" dirty="0"/>
              <a:t>Getting support with online issues</a:t>
            </a:r>
            <a:endParaRPr sz="2000" dirty="0"/>
          </a:p>
          <a:p>
            <a:pPr marL="0" lvl="0" indent="0" algn="l" rtl="0">
              <a:lnSpc>
                <a:spcPct val="100000"/>
              </a:lnSpc>
              <a:spcBef>
                <a:spcPts val="0"/>
              </a:spcBef>
              <a:spcAft>
                <a:spcPts val="0"/>
              </a:spcAft>
              <a:buSzPts val="2800"/>
              <a:buNone/>
            </a:pPr>
            <a:endParaRPr dirty="0">
              <a:solidFill>
                <a:srgbClr val="073763"/>
              </a:solidFill>
            </a:endParaRPr>
          </a:p>
        </p:txBody>
      </p:sp>
      <p:sp>
        <p:nvSpPr>
          <p:cNvPr id="458" name="Google Shape;458;p69"/>
          <p:cNvSpPr txBox="1">
            <a:spLocks noGrp="1"/>
          </p:cNvSpPr>
          <p:nvPr>
            <p:ph type="body" idx="1"/>
          </p:nvPr>
        </p:nvSpPr>
        <p:spPr>
          <a:xfrm>
            <a:off x="0" y="356800"/>
            <a:ext cx="7291386" cy="457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t>Teach pupils that if they encounter issues online they can talk to a trusted adult. For example, if they: </a:t>
            </a:r>
            <a:endParaRPr dirty="0"/>
          </a:p>
          <a:p>
            <a:pPr marL="457200" lvl="0" indent="-317500" algn="l" rtl="0">
              <a:lnSpc>
                <a:spcPct val="115000"/>
              </a:lnSpc>
              <a:spcBef>
                <a:spcPts val="1000"/>
              </a:spcBef>
              <a:spcAft>
                <a:spcPts val="0"/>
              </a:spcAft>
              <a:buSzPts val="1400"/>
              <a:buChar char="●"/>
            </a:pPr>
            <a:r>
              <a:rPr lang="en-GB" dirty="0"/>
              <a:t>need help to manage the amount of time they spend online</a:t>
            </a:r>
            <a:endParaRPr dirty="0"/>
          </a:p>
          <a:p>
            <a:pPr marL="457200" lvl="0" indent="-317500" algn="l" rtl="0">
              <a:lnSpc>
                <a:spcPct val="115000"/>
              </a:lnSpc>
              <a:spcBef>
                <a:spcPts val="0"/>
              </a:spcBef>
              <a:spcAft>
                <a:spcPts val="0"/>
              </a:spcAft>
              <a:buSzPts val="1400"/>
              <a:buChar char="●"/>
            </a:pPr>
            <a:r>
              <a:rPr lang="en-GB" dirty="0"/>
              <a:t>see content that is not appropriate for their age</a:t>
            </a:r>
            <a:endParaRPr dirty="0"/>
          </a:p>
          <a:p>
            <a:pPr marL="457200" lvl="0" indent="-317500" algn="l" rtl="0">
              <a:lnSpc>
                <a:spcPct val="115000"/>
              </a:lnSpc>
              <a:spcBef>
                <a:spcPts val="0"/>
              </a:spcBef>
              <a:spcAft>
                <a:spcPts val="0"/>
              </a:spcAft>
              <a:buSzPts val="1400"/>
              <a:buChar char="●"/>
            </a:pPr>
            <a:r>
              <a:rPr lang="en-GB" dirty="0"/>
              <a:t>are concerned about abuse or harassment online</a:t>
            </a:r>
            <a:endParaRPr dirty="0"/>
          </a:p>
          <a:p>
            <a:pPr marL="457200" lvl="0" indent="-317500" algn="l" rtl="0">
              <a:lnSpc>
                <a:spcPct val="115000"/>
              </a:lnSpc>
              <a:spcBef>
                <a:spcPts val="0"/>
              </a:spcBef>
              <a:spcAft>
                <a:spcPts val="0"/>
              </a:spcAft>
              <a:buSzPts val="1400"/>
              <a:buChar char="●"/>
            </a:pPr>
            <a:r>
              <a:rPr lang="en-GB" dirty="0"/>
              <a:t>need help to report content in the appropriate way</a:t>
            </a:r>
            <a:endParaRPr dirty="0"/>
          </a:p>
          <a:p>
            <a:pPr marL="0" lvl="0" indent="0" algn="l" rtl="0">
              <a:lnSpc>
                <a:spcPct val="115000"/>
              </a:lnSpc>
              <a:spcBef>
                <a:spcPts val="1000"/>
              </a:spcBef>
              <a:spcAft>
                <a:spcPts val="0"/>
              </a:spcAft>
              <a:buNone/>
            </a:pPr>
            <a:r>
              <a:rPr lang="en-GB" dirty="0"/>
              <a:t>Explain that if someone sees worrying content they can close their screen and then decide to ask for help.</a:t>
            </a:r>
          </a:p>
          <a:p>
            <a:pPr marL="0" lvl="0" indent="0">
              <a:buClr>
                <a:schemeClr val="dk1"/>
              </a:buClr>
              <a:buSzPts val="1100"/>
              <a:buNone/>
            </a:pPr>
            <a:r>
              <a:rPr lang="en-GB" dirty="0"/>
              <a:t>Teach that a trusted adult may be able to help to decide where to report content or behaviour.</a:t>
            </a:r>
          </a:p>
          <a:p>
            <a:pPr marL="0" lvl="0" indent="0">
              <a:spcBef>
                <a:spcPts val="1000"/>
              </a:spcBef>
              <a:buClr>
                <a:schemeClr val="dk1"/>
              </a:buClr>
              <a:buSzPts val="1100"/>
              <a:buNone/>
            </a:pPr>
            <a:r>
              <a:rPr lang="en-GB" dirty="0"/>
              <a:t>Explain that harmful material and behaviour online can be reported to different organisations, for example:</a:t>
            </a:r>
          </a:p>
          <a:p>
            <a:pPr lvl="0">
              <a:spcBef>
                <a:spcPts val="1000"/>
              </a:spcBef>
            </a:pPr>
            <a:r>
              <a:rPr lang="en-GB" dirty="0"/>
              <a:t>online scams can be reported to </a:t>
            </a:r>
            <a:r>
              <a:rPr lang="en-GB" u="sng" dirty="0" err="1">
                <a:solidFill>
                  <a:srgbClr val="0000FF"/>
                </a:solidFill>
                <a:hlinkClick r:id="rId3">
                  <a:extLst>
                    <a:ext uri="{A12FA001-AC4F-418D-AE19-62706E023703}">
                      <ahyp:hlinkClr xmlns:ahyp="http://schemas.microsoft.com/office/drawing/2018/hyperlinkcolor" val="tx"/>
                    </a:ext>
                  </a:extLst>
                </a:hlinkClick>
              </a:rPr>
              <a:t>Crimestoppers</a:t>
            </a:r>
            <a:r>
              <a:rPr lang="en-GB" u="sng" dirty="0">
                <a:solidFill>
                  <a:srgbClr val="104F75"/>
                </a:solidFill>
                <a:hlinkClick r:id="rId3">
                  <a:extLst>
                    <a:ext uri="{A12FA001-AC4F-418D-AE19-62706E023703}">
                      <ahyp:hlinkClr xmlns:ahyp="http://schemas.microsoft.com/office/drawing/2018/hyperlinkcolor" val="tx"/>
                    </a:ext>
                  </a:extLst>
                </a:hlinkClick>
              </a:rPr>
              <a:t> </a:t>
            </a:r>
            <a:endParaRPr lang="en-GB" dirty="0"/>
          </a:p>
          <a:p>
            <a:pPr lvl="0"/>
            <a:r>
              <a:rPr lang="en-GB" dirty="0"/>
              <a:t>harmful content or conduct (e.g. on social media) can be reported to individual platforms and then to </a:t>
            </a:r>
            <a:r>
              <a:rPr lang="en-GB" u="sng" dirty="0">
                <a:solidFill>
                  <a:srgbClr val="0000FF"/>
                </a:solidFill>
                <a:hlinkClick r:id="rId4">
                  <a:extLst>
                    <a:ext uri="{A12FA001-AC4F-418D-AE19-62706E023703}">
                      <ahyp:hlinkClr xmlns:ahyp="http://schemas.microsoft.com/office/drawing/2018/hyperlinkcolor" val="tx"/>
                    </a:ext>
                  </a:extLst>
                </a:hlinkClick>
              </a:rPr>
              <a:t>Report Harmful Content</a:t>
            </a:r>
            <a:endParaRPr lang="en-GB" dirty="0">
              <a:solidFill>
                <a:srgbClr val="0000FF"/>
              </a:solidFill>
            </a:endParaRPr>
          </a:p>
          <a:p>
            <a:pPr lvl="0"/>
            <a:r>
              <a:rPr lang="en-GB" dirty="0"/>
              <a:t>criminal content/conduct (e.g. radicalisation material, grooming) can be reported to the police</a:t>
            </a:r>
          </a:p>
          <a:p>
            <a:pPr lvl="0"/>
            <a:r>
              <a:rPr lang="en-GB" u="sng" dirty="0">
                <a:solidFill>
                  <a:srgbClr val="0000FF"/>
                </a:solidFill>
                <a:hlinkClick r:id="rId5">
                  <a:extLst>
                    <a:ext uri="{A12FA001-AC4F-418D-AE19-62706E023703}">
                      <ahyp:hlinkClr xmlns:ahyp="http://schemas.microsoft.com/office/drawing/2018/hyperlinkcolor" val="tx"/>
                    </a:ext>
                  </a:extLst>
                </a:hlinkClick>
              </a:rPr>
              <a:t>Childline</a:t>
            </a:r>
            <a:r>
              <a:rPr lang="en-GB" dirty="0"/>
              <a:t> (0800 1111) can give anonymous advice about online bullying</a:t>
            </a:r>
          </a:p>
          <a:p>
            <a:pPr marL="0" lvl="0" indent="0" algn="l" rtl="0">
              <a:lnSpc>
                <a:spcPct val="115000"/>
              </a:lnSpc>
              <a:spcBef>
                <a:spcPts val="100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45720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endParaRPr dirty="0"/>
          </a:p>
          <a:p>
            <a:pPr marL="0" lvl="0" indent="0" algn="l" rtl="0">
              <a:lnSpc>
                <a:spcPct val="115000"/>
              </a:lnSpc>
              <a:spcBef>
                <a:spcPts val="1000"/>
              </a:spcBef>
              <a:spcAft>
                <a:spcPts val="1600"/>
              </a:spcAft>
              <a:buSzPts val="1400"/>
              <a:buNone/>
            </a:pPr>
            <a:endParaRPr dirty="0"/>
          </a:p>
        </p:txBody>
      </p:sp>
      <p:sp>
        <p:nvSpPr>
          <p:cNvPr id="460" name="Google Shape;460;p69"/>
          <p:cNvSpPr txBox="1">
            <a:spLocks noGrp="1"/>
          </p:cNvSpPr>
          <p:nvPr>
            <p:ph type="body" idx="2"/>
          </p:nvPr>
        </p:nvSpPr>
        <p:spPr>
          <a:xfrm>
            <a:off x="7291386" y="127200"/>
            <a:ext cx="1674414" cy="13236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200" b="1" dirty="0"/>
              <a:t>STATUTORY GUIDANCE</a:t>
            </a:r>
            <a:br>
              <a:rPr lang="en-GB" sz="1200" dirty="0"/>
            </a:br>
            <a:r>
              <a:rPr lang="en-GB" sz="1200" dirty="0"/>
              <a:t>Know where and how to report concerns and get support with issues online.</a:t>
            </a:r>
            <a:endParaRPr sz="1200" dirty="0"/>
          </a:p>
          <a:p>
            <a:pPr marL="0" lvl="0" indent="0" algn="l" rtl="0">
              <a:lnSpc>
                <a:spcPct val="115000"/>
              </a:lnSpc>
              <a:spcBef>
                <a:spcPts val="0"/>
              </a:spcBef>
              <a:spcAft>
                <a:spcPts val="0"/>
              </a:spcAft>
              <a:buClr>
                <a:schemeClr val="dk1"/>
              </a:buClr>
              <a:buSzPts val="1100"/>
              <a:buNone/>
            </a:pPr>
            <a:endParaRPr sz="1600" dirty="0"/>
          </a:p>
          <a:p>
            <a:pPr marL="0" lvl="0" indent="0" algn="l" rtl="0">
              <a:lnSpc>
                <a:spcPct val="115000"/>
              </a:lnSpc>
              <a:spcBef>
                <a:spcPts val="0"/>
              </a:spcBef>
              <a:spcAft>
                <a:spcPts val="0"/>
              </a:spcAft>
              <a:buClr>
                <a:schemeClr val="dk1"/>
              </a:buClr>
              <a:buSzPts val="1100"/>
              <a:buNone/>
            </a:pPr>
            <a:endParaRPr sz="1600" dirty="0"/>
          </a:p>
          <a:p>
            <a:pPr marL="0" lvl="0" indent="0" algn="l" rtl="0">
              <a:lnSpc>
                <a:spcPct val="115000"/>
              </a:lnSpc>
              <a:spcBef>
                <a:spcPts val="0"/>
              </a:spcBef>
              <a:spcAft>
                <a:spcPts val="0"/>
              </a:spcAft>
              <a:buClr>
                <a:schemeClr val="dk1"/>
              </a:buClr>
              <a:buSzPts val="1100"/>
              <a:buNone/>
            </a:pPr>
            <a:endParaRPr sz="1600" dirty="0"/>
          </a:p>
          <a:p>
            <a:pPr marL="0" lvl="0" indent="0" algn="l" rtl="0">
              <a:spcBef>
                <a:spcPts val="0"/>
              </a:spcBef>
              <a:spcAft>
                <a:spcPts val="0"/>
              </a:spcAft>
              <a:buClr>
                <a:schemeClr val="dk1"/>
              </a:buClr>
              <a:buSzPts val="1100"/>
              <a:buFont typeface="Arial"/>
              <a:buNone/>
            </a:pPr>
            <a:endParaRPr sz="1600" dirty="0">
              <a:solidFill>
                <a:srgbClr val="000000"/>
              </a:solidFill>
              <a:highlight>
                <a:srgbClr val="00FFFF"/>
              </a:highlight>
            </a:endParaRPr>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1600"/>
              </a:spcBef>
              <a:spcAft>
                <a:spcPts val="0"/>
              </a:spcAft>
              <a:buClr>
                <a:schemeClr val="dk1"/>
              </a:buClr>
              <a:buSzPts val="1100"/>
              <a:buFont typeface="Arial"/>
              <a:buNone/>
            </a:pPr>
            <a:endParaRPr sz="1800" dirty="0">
              <a:solidFill>
                <a:srgbClr val="000000"/>
              </a:solidFill>
              <a:highlight>
                <a:srgbClr val="00FFFF"/>
              </a:highlight>
            </a:endParaRPr>
          </a:p>
          <a:p>
            <a:pPr marL="0" lvl="0" indent="0" algn="l" rtl="0">
              <a:spcBef>
                <a:spcPts val="1600"/>
              </a:spcBef>
              <a:spcAft>
                <a:spcPts val="0"/>
              </a:spcAft>
              <a:buClr>
                <a:srgbClr val="000000"/>
              </a:buClr>
              <a:buSzPts val="1400"/>
              <a:buFont typeface="Arial"/>
              <a:buNone/>
            </a:pPr>
            <a:endParaRPr sz="1800" dirty="0">
              <a:solidFill>
                <a:srgbClr val="000000"/>
              </a:solidFill>
              <a:highlight>
                <a:srgbClr val="00FFFF"/>
              </a:highlight>
            </a:endParaRPr>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459" name="Google Shape;459;p69"/>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28</a:t>
            </a:fld>
            <a:endParaRPr dirty="0"/>
          </a:p>
        </p:txBody>
      </p:sp>
      <p:sp>
        <p:nvSpPr>
          <p:cNvPr id="461" name="Google Shape;461;p69"/>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2" name="Speech Bubble: Oval 1">
            <a:extLst>
              <a:ext uri="{FF2B5EF4-FFF2-40B4-BE49-F238E27FC236}">
                <a16:creationId xmlns:a16="http://schemas.microsoft.com/office/drawing/2014/main" id="{E6A9E988-275D-460D-B858-6EB31AA1CC88}"/>
              </a:ext>
            </a:extLst>
          </p:cNvPr>
          <p:cNvSpPr/>
          <p:nvPr/>
        </p:nvSpPr>
        <p:spPr>
          <a:xfrm>
            <a:off x="6852744" y="1809749"/>
            <a:ext cx="1934855" cy="2247243"/>
          </a:xfrm>
          <a:prstGeom prst="wedgeEllipseCallout">
            <a:avLst>
              <a:gd name="adj1" fmla="val -63723"/>
              <a:gd name="adj2" fmla="val 4196"/>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Role play could be a helpful tool in exploring this. What is age appropriate in the messages we give?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75"/>
        <p:cNvGrpSpPr/>
        <p:nvPr/>
      </p:nvGrpSpPr>
      <p:grpSpPr>
        <a:xfrm>
          <a:off x="0" y="0"/>
          <a:ext cx="0" cy="0"/>
          <a:chOff x="0" y="0"/>
          <a:chExt cx="0" cy="0"/>
        </a:xfrm>
      </p:grpSpPr>
      <p:sp>
        <p:nvSpPr>
          <p:cNvPr id="476" name="Google Shape;476;p71"/>
          <p:cNvSpPr txBox="1">
            <a:spLocks noGrp="1"/>
          </p:cNvSpPr>
          <p:nvPr>
            <p:ph type="title"/>
          </p:nvPr>
        </p:nvSpPr>
        <p:spPr>
          <a:xfrm>
            <a:off x="270000" y="216425"/>
            <a:ext cx="5865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Keeping safe online</a:t>
            </a:r>
            <a:endParaRPr dirty="0"/>
          </a:p>
        </p:txBody>
      </p:sp>
      <p:sp>
        <p:nvSpPr>
          <p:cNvPr id="477" name="Google Shape;477;p71"/>
          <p:cNvSpPr txBox="1">
            <a:spLocks noGrp="1"/>
          </p:cNvSpPr>
          <p:nvPr>
            <p:ph type="body" idx="1"/>
          </p:nvPr>
        </p:nvSpPr>
        <p:spPr>
          <a:xfrm>
            <a:off x="270000" y="789000"/>
            <a:ext cx="5865600" cy="366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t>Explain that there are principles we can use to help recognise risks and keep ourselves and others safe online. These include:</a:t>
            </a:r>
            <a:endParaRPr dirty="0"/>
          </a:p>
          <a:p>
            <a:pPr marL="457200" lvl="0" indent="-317500" algn="l" rtl="0">
              <a:spcBef>
                <a:spcPts val="1000"/>
              </a:spcBef>
              <a:spcAft>
                <a:spcPts val="0"/>
              </a:spcAft>
              <a:buSzPts val="1400"/>
              <a:buChar char="●"/>
            </a:pPr>
            <a:r>
              <a:rPr lang="en-GB" b="1" dirty="0"/>
              <a:t>being aware of our boundaries, privacy</a:t>
            </a:r>
            <a:r>
              <a:rPr lang="en-GB" dirty="0"/>
              <a:t>, and knowing that we have the ability to give and withdraw consent (permission)</a:t>
            </a:r>
            <a:endParaRPr dirty="0"/>
          </a:p>
          <a:p>
            <a:pPr marL="457200" lvl="0" indent="-317500" algn="l" rtl="0">
              <a:spcBef>
                <a:spcPts val="0"/>
              </a:spcBef>
              <a:spcAft>
                <a:spcPts val="0"/>
              </a:spcAft>
              <a:buSzPts val="1400"/>
              <a:buChar char="●"/>
            </a:pPr>
            <a:r>
              <a:rPr lang="en-GB" b="1" dirty="0"/>
              <a:t>paying attention to how we feel</a:t>
            </a:r>
            <a:r>
              <a:rPr lang="en-GB" dirty="0"/>
              <a:t> particularly if we feel anxious or upset about something or someone, or are obsessing about something seen online </a:t>
            </a:r>
            <a:endParaRPr dirty="0"/>
          </a:p>
          <a:p>
            <a:pPr marL="457200" lvl="0" indent="-317500" algn="l" rtl="0">
              <a:spcBef>
                <a:spcPts val="0"/>
              </a:spcBef>
              <a:spcAft>
                <a:spcPts val="0"/>
              </a:spcAft>
              <a:buSzPts val="1400"/>
              <a:buChar char="●"/>
            </a:pPr>
            <a:r>
              <a:rPr lang="en-GB" b="1" dirty="0"/>
              <a:t>always talking to a trusted adult</a:t>
            </a:r>
            <a:r>
              <a:rPr lang="en-GB" dirty="0"/>
              <a:t> if we are unsure about something or someone online</a:t>
            </a:r>
            <a:endParaRPr dirty="0"/>
          </a:p>
        </p:txBody>
      </p:sp>
      <p:sp>
        <p:nvSpPr>
          <p:cNvPr id="479" name="Google Shape;479;p71"/>
          <p:cNvSpPr txBox="1">
            <a:spLocks noGrp="1"/>
          </p:cNvSpPr>
          <p:nvPr>
            <p:ph type="body" idx="2"/>
          </p:nvPr>
        </p:nvSpPr>
        <p:spPr>
          <a:xfrm>
            <a:off x="6178800" y="216425"/>
            <a:ext cx="2695200" cy="1323600"/>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b="1" dirty="0"/>
              <a:t>STATUTORY GUIDANCE</a:t>
            </a:r>
            <a:br>
              <a:rPr lang="en-GB" sz="1600" dirty="0"/>
            </a:br>
            <a:r>
              <a:rPr lang="en-GB" sz="1600" dirty="0"/>
              <a:t>Know where and how to report concerns and get support with issues online.</a:t>
            </a:r>
            <a:endParaRPr sz="1600" dirty="0"/>
          </a:p>
          <a:p>
            <a:pPr marL="0" lvl="0" indent="0" algn="l" rtl="0">
              <a:lnSpc>
                <a:spcPct val="115000"/>
              </a:lnSpc>
              <a:spcBef>
                <a:spcPts val="0"/>
              </a:spcBef>
              <a:spcAft>
                <a:spcPts val="0"/>
              </a:spcAft>
              <a:buClr>
                <a:schemeClr val="dk1"/>
              </a:buClr>
              <a:buSzPts val="1100"/>
              <a:buNone/>
            </a:pPr>
            <a:endParaRPr sz="1600" dirty="0"/>
          </a:p>
          <a:p>
            <a:pPr marL="0" lvl="0" indent="0" algn="l" rtl="0">
              <a:lnSpc>
                <a:spcPct val="115000"/>
              </a:lnSpc>
              <a:spcBef>
                <a:spcPts val="0"/>
              </a:spcBef>
              <a:spcAft>
                <a:spcPts val="0"/>
              </a:spcAft>
              <a:buClr>
                <a:schemeClr val="dk1"/>
              </a:buClr>
              <a:buSzPts val="1100"/>
              <a:buNone/>
            </a:pPr>
            <a:endParaRPr sz="1600" dirty="0"/>
          </a:p>
          <a:p>
            <a:pPr marL="0" lvl="0" indent="0" algn="l" rtl="0">
              <a:lnSpc>
                <a:spcPct val="115000"/>
              </a:lnSpc>
              <a:spcBef>
                <a:spcPts val="0"/>
              </a:spcBef>
              <a:spcAft>
                <a:spcPts val="0"/>
              </a:spcAft>
              <a:buClr>
                <a:schemeClr val="dk1"/>
              </a:buClr>
              <a:buSzPts val="1100"/>
              <a:buNone/>
            </a:pPr>
            <a:endParaRPr sz="1600" dirty="0"/>
          </a:p>
          <a:p>
            <a:pPr marL="0" lvl="0" indent="0" algn="l" rtl="0">
              <a:spcBef>
                <a:spcPts val="0"/>
              </a:spcBef>
              <a:spcAft>
                <a:spcPts val="0"/>
              </a:spcAft>
              <a:buClr>
                <a:schemeClr val="dk1"/>
              </a:buClr>
              <a:buSzPts val="1100"/>
              <a:buFont typeface="Arial"/>
              <a:buNone/>
            </a:pPr>
            <a:endParaRPr sz="1600" dirty="0">
              <a:solidFill>
                <a:srgbClr val="000000"/>
              </a:solidFill>
              <a:highlight>
                <a:srgbClr val="00FFFF"/>
              </a:highlight>
            </a:endParaRPr>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1600"/>
              </a:spcBef>
              <a:spcAft>
                <a:spcPts val="0"/>
              </a:spcAft>
              <a:buClr>
                <a:schemeClr val="dk1"/>
              </a:buClr>
              <a:buSzPts val="1100"/>
              <a:buFont typeface="Arial"/>
              <a:buNone/>
            </a:pPr>
            <a:endParaRPr sz="1800" dirty="0">
              <a:solidFill>
                <a:srgbClr val="000000"/>
              </a:solidFill>
              <a:highlight>
                <a:srgbClr val="00FFFF"/>
              </a:highlight>
            </a:endParaRPr>
          </a:p>
          <a:p>
            <a:pPr marL="0" lvl="0" indent="0" algn="l" rtl="0">
              <a:spcBef>
                <a:spcPts val="1600"/>
              </a:spcBef>
              <a:spcAft>
                <a:spcPts val="0"/>
              </a:spcAft>
              <a:buClr>
                <a:srgbClr val="000000"/>
              </a:buClr>
              <a:buSzPts val="1400"/>
              <a:buFont typeface="Arial"/>
              <a:buNone/>
            </a:pPr>
            <a:endParaRPr sz="1800" dirty="0">
              <a:solidFill>
                <a:srgbClr val="000000"/>
              </a:solidFill>
              <a:highlight>
                <a:srgbClr val="00FFFF"/>
              </a:highlight>
            </a:endParaRPr>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
        <p:nvSpPr>
          <p:cNvPr id="478" name="Google Shape;478;p71"/>
          <p:cNvSpPr txBox="1">
            <a:spLocks noGrp="1"/>
          </p:cNvSpPr>
          <p:nvPr>
            <p:ph type="sldNum" idx="12"/>
          </p:nvPr>
        </p:nvSpPr>
        <p:spPr>
          <a:xfrm>
            <a:off x="8787600" y="4806900"/>
            <a:ext cx="356400" cy="336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29</a:t>
            </a:fld>
            <a:endParaRPr dirty="0"/>
          </a:p>
        </p:txBody>
      </p:sp>
      <p:sp>
        <p:nvSpPr>
          <p:cNvPr id="480" name="Google Shape;480;p71"/>
          <p:cNvSpPr txBox="1">
            <a:spLocks noGrp="1"/>
          </p:cNvSpPr>
          <p:nvPr>
            <p:ph type="subTitle" idx="4294967295"/>
          </p:nvPr>
        </p:nvSpPr>
        <p:spPr>
          <a:xfrm>
            <a:off x="8066088" y="4454525"/>
            <a:ext cx="1077912" cy="473075"/>
          </a:xfrm>
          <a:prstGeom prst="rect">
            <a:avLst/>
          </a:prstGeom>
          <a:noFill/>
          <a:ln w="38100" cap="flat" cmpd="sng">
            <a:solidFill>
              <a:srgbClr val="26085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2"/>
              </a:buClr>
              <a:buSzPts val="1800"/>
              <a:buFont typeface="Arial"/>
              <a:buNone/>
            </a:pPr>
            <a:r>
              <a:rPr lang="en-GB" sz="1800" b="0" i="0" u="none" strike="noStrike" cap="none" dirty="0">
                <a:solidFill>
                  <a:srgbClr val="260859"/>
                </a:solidFill>
                <a:latin typeface="Arial"/>
                <a:ea typeface="Arial"/>
                <a:cs typeface="Arial"/>
                <a:sym typeface="Arial"/>
              </a:rPr>
              <a:t>Primary</a:t>
            </a:r>
            <a:endParaRPr sz="1800" b="0" i="0" u="none" strike="noStrike" cap="none" dirty="0">
              <a:solidFill>
                <a:srgbClr val="260859"/>
              </a:solidFill>
              <a:latin typeface="Arial"/>
              <a:ea typeface="Arial"/>
              <a:cs typeface="Arial"/>
              <a:sym typeface="Arial"/>
            </a:endParaRPr>
          </a:p>
        </p:txBody>
      </p:sp>
      <p:sp>
        <p:nvSpPr>
          <p:cNvPr id="481" name="Google Shape;481;p71"/>
          <p:cNvSpPr txBox="1">
            <a:spLocks noGrp="1"/>
          </p:cNvSpPr>
          <p:nvPr>
            <p:ph type="body" idx="4294967295"/>
          </p:nvPr>
        </p:nvSpPr>
        <p:spPr>
          <a:xfrm>
            <a:off x="6178800" y="2067718"/>
            <a:ext cx="2695575" cy="1008063"/>
          </a:xfrm>
          <a:prstGeom prst="rect">
            <a:avLst/>
          </a:prstGeom>
          <a:solidFill>
            <a:srgbClr val="F3F2F1"/>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en-GB" sz="1600" dirty="0"/>
              <a:t>This content is also part of </a:t>
            </a:r>
            <a:r>
              <a:rPr lang="en-GB" sz="1600" b="1" dirty="0"/>
              <a:t>online relationships </a:t>
            </a:r>
            <a:r>
              <a:rPr lang="en-GB" sz="1600" dirty="0"/>
              <a:t>(primary). </a:t>
            </a:r>
            <a:endParaRPr sz="1600" dirty="0"/>
          </a:p>
          <a:p>
            <a:pPr marL="0" lvl="0" indent="0" algn="l" rtl="0">
              <a:lnSpc>
                <a:spcPct val="115000"/>
              </a:lnSpc>
              <a:spcBef>
                <a:spcPts val="0"/>
              </a:spcBef>
              <a:spcAft>
                <a:spcPts val="0"/>
              </a:spcAft>
              <a:buClr>
                <a:schemeClr val="dk1"/>
              </a:buClr>
              <a:buSzPts val="1100"/>
              <a:buNone/>
            </a:pPr>
            <a:endParaRPr sz="1600" i="1" dirty="0"/>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0"/>
              </a:spcBef>
              <a:spcAft>
                <a:spcPts val="0"/>
              </a:spcAft>
              <a:buClr>
                <a:schemeClr val="dk1"/>
              </a:buClr>
              <a:buSzPts val="1100"/>
              <a:buFont typeface="Arial"/>
              <a:buNone/>
            </a:pPr>
            <a:endParaRPr sz="1600" i="1" dirty="0">
              <a:solidFill>
                <a:srgbClr val="000000"/>
              </a:solidFill>
              <a:highlight>
                <a:srgbClr val="00FFFF"/>
              </a:highlight>
            </a:endParaRPr>
          </a:p>
          <a:p>
            <a:pPr marL="0" lvl="0" indent="0" algn="l" rtl="0">
              <a:spcBef>
                <a:spcPts val="1600"/>
              </a:spcBef>
              <a:spcAft>
                <a:spcPts val="0"/>
              </a:spcAft>
              <a:buClr>
                <a:schemeClr val="dk1"/>
              </a:buClr>
              <a:buSzPts val="1100"/>
              <a:buFont typeface="Arial"/>
              <a:buNone/>
            </a:pPr>
            <a:endParaRPr sz="1800" dirty="0">
              <a:solidFill>
                <a:srgbClr val="000000"/>
              </a:solidFill>
              <a:highlight>
                <a:srgbClr val="00FFFF"/>
              </a:highlight>
            </a:endParaRPr>
          </a:p>
          <a:p>
            <a:pPr marL="0" lvl="0" indent="0" algn="l" rtl="0">
              <a:spcBef>
                <a:spcPts val="1600"/>
              </a:spcBef>
              <a:spcAft>
                <a:spcPts val="0"/>
              </a:spcAft>
              <a:buClr>
                <a:srgbClr val="000000"/>
              </a:buClr>
              <a:buSzPts val="1400"/>
              <a:buFont typeface="Arial"/>
              <a:buNone/>
            </a:pPr>
            <a:endParaRPr sz="1800" dirty="0">
              <a:solidFill>
                <a:srgbClr val="000000"/>
              </a:solidFill>
              <a:highlight>
                <a:srgbClr val="00FFFF"/>
              </a:highlight>
            </a:endParaRPr>
          </a:p>
          <a:p>
            <a:pPr marL="0" lvl="0" indent="0" algn="l" rtl="0">
              <a:lnSpc>
                <a:spcPct val="115000"/>
              </a:lnSpc>
              <a:spcBef>
                <a:spcPts val="1600"/>
              </a:spcBef>
              <a:spcAft>
                <a:spcPts val="0"/>
              </a:spcAft>
              <a:buClr>
                <a:schemeClr val="dk1"/>
              </a:buClr>
              <a:buSzPts val="1100"/>
              <a:buFont typeface="Arial"/>
              <a:buNone/>
            </a:pPr>
            <a:endParaRPr sz="1800" dirty="0"/>
          </a:p>
          <a:p>
            <a:pPr marL="0" lvl="0" indent="0" algn="l" rtl="0">
              <a:lnSpc>
                <a:spcPct val="115000"/>
              </a:lnSpc>
              <a:spcBef>
                <a:spcPts val="1600"/>
              </a:spcBef>
              <a:spcAft>
                <a:spcPts val="1600"/>
              </a:spcAft>
              <a:buSzPts val="1400"/>
              <a:buNone/>
            </a:pP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9"/>
          <p:cNvSpPr txBox="1">
            <a:spLocks noGrp="1"/>
          </p:cNvSpPr>
          <p:nvPr>
            <p:ph type="title"/>
          </p:nvPr>
        </p:nvSpPr>
        <p:spPr>
          <a:xfrm>
            <a:off x="1200149" y="3428999"/>
            <a:ext cx="5755351" cy="815742"/>
          </a:xfrm>
          <a:prstGeom prst="rect">
            <a:avLst/>
          </a:prstGeom>
        </p:spPr>
        <p:txBody>
          <a:bodyPr spcFirstLastPara="1" vert="horz" lIns="91440" tIns="45720" rIns="91440" bIns="45720" rtlCol="0" anchor="b" anchorCtr="0">
            <a:normAutofit/>
          </a:bodyPr>
          <a:lstStyle/>
          <a:p>
            <a:pPr marL="0" lvl="0" indent="0" algn="l" defTabSz="457200">
              <a:spcBef>
                <a:spcPct val="0"/>
              </a:spcBef>
              <a:spcAft>
                <a:spcPts val="0"/>
              </a:spcAft>
            </a:pPr>
            <a:r>
              <a:rPr lang="en-US" sz="3300" dirty="0"/>
              <a:t>Teaching the new curriculum</a:t>
            </a:r>
          </a:p>
        </p:txBody>
      </p:sp>
      <p:pic>
        <p:nvPicPr>
          <p:cNvPr id="4" name="Picture 3">
            <a:extLst>
              <a:ext uri="{FF2B5EF4-FFF2-40B4-BE49-F238E27FC236}">
                <a16:creationId xmlns:a16="http://schemas.microsoft.com/office/drawing/2014/main" id="{AD3B6AB7-5D79-40F9-9A4E-39F6A30BAFF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00150" y="1331060"/>
            <a:ext cx="5718872" cy="1857907"/>
          </a:xfrm>
          <a:prstGeom prst="rect">
            <a:avLst/>
          </a:prstGeom>
        </p:spPr>
      </p:pic>
      <p:sp>
        <p:nvSpPr>
          <p:cNvPr id="133" name="Google Shape;133;p29"/>
          <p:cNvSpPr txBox="1">
            <a:spLocks noGrp="1"/>
          </p:cNvSpPr>
          <p:nvPr>
            <p:ph type="sldNum" idx="12"/>
          </p:nvPr>
        </p:nvSpPr>
        <p:spPr>
          <a:xfrm>
            <a:off x="6406517" y="4764488"/>
            <a:ext cx="512504" cy="273844"/>
          </a:xfrm>
          <a:prstGeom prst="rect">
            <a:avLst/>
          </a:prstGeom>
        </p:spPr>
        <p:txBody>
          <a:bodyPr spcFirstLastPara="1" vert="horz" lIns="91440" tIns="45720" rIns="91440" bIns="45720" rtlCol="0" anchor="ctr" anchorCtr="0">
            <a:normAutofit/>
          </a:bodyPr>
          <a:lstStyle/>
          <a:p>
            <a:pPr marL="0" marR="0" lvl="0" indent="0" algn="r" defTabSz="457200" rtl="0" eaLnBrk="1" fontAlgn="auto" latinLnBrk="0" hangingPunct="1">
              <a:lnSpc>
                <a:spcPct val="90000"/>
              </a:lnSpc>
              <a:spcBef>
                <a:spcPts val="0"/>
              </a:spcBef>
              <a:spcAft>
                <a:spcPts val="600"/>
              </a:spcAft>
              <a:buClr>
                <a:srgbClr val="000000"/>
              </a:buClr>
              <a:buSzTx/>
              <a:buFont typeface="Arial"/>
              <a:buNone/>
              <a:tabLst/>
              <a:defRPr/>
            </a:pPr>
            <a:fld id="{00000000-1234-1234-1234-123412341234}" type="slidenum">
              <a:rPr kumimoji="0" lang="en-US" sz="700" b="0" i="0" u="none" strike="noStrike" kern="1200" cap="none" spc="0" normalizeH="0" baseline="0" noProof="0">
                <a:ln>
                  <a:noFill/>
                </a:ln>
                <a:solidFill>
                  <a:srgbClr val="5FCBEF"/>
                </a:solidFill>
                <a:effectLst/>
                <a:uLnTx/>
                <a:uFillTx/>
                <a:latin typeface="Trebuchet MS" panose="020B0603020202020204"/>
                <a:ea typeface="+mn-ea"/>
                <a:cs typeface="Arial"/>
                <a:sym typeface="Arial"/>
              </a:rPr>
              <a:pPr marL="0" marR="0" lvl="0" indent="0" algn="r" defTabSz="457200" rtl="0" eaLnBrk="1" fontAlgn="auto" latinLnBrk="0" hangingPunct="1">
                <a:lnSpc>
                  <a:spcPct val="90000"/>
                </a:lnSpc>
                <a:spcBef>
                  <a:spcPts val="0"/>
                </a:spcBef>
                <a:spcAft>
                  <a:spcPts val="600"/>
                </a:spcAft>
                <a:buClr>
                  <a:srgbClr val="000000"/>
                </a:buClr>
                <a:buSzTx/>
                <a:buFont typeface="Arial"/>
                <a:buNone/>
                <a:tabLst/>
                <a:defRPr/>
              </a:pPr>
              <a:t>3</a:t>
            </a:fld>
            <a:endParaRPr kumimoji="0" lang="en-US" sz="700" b="0" i="0" u="none" strike="noStrike" kern="1200" cap="none" spc="0" normalizeH="0" baseline="0" noProof="0" dirty="0">
              <a:ln>
                <a:noFill/>
              </a:ln>
              <a:solidFill>
                <a:srgbClr val="5FCBEF"/>
              </a:solidFill>
              <a:effectLst/>
              <a:uLnTx/>
              <a:uFillTx/>
              <a:latin typeface="Trebuchet MS" panose="020B0603020202020204"/>
              <a:ea typeface="+mn-ea"/>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93"/>
          <p:cNvSpPr txBox="1">
            <a:spLocks noGrp="1"/>
          </p:cNvSpPr>
          <p:nvPr>
            <p:ph type="title"/>
          </p:nvPr>
        </p:nvSpPr>
        <p:spPr>
          <a:xfrm>
            <a:off x="739476" y="3415284"/>
            <a:ext cx="6216024" cy="8222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en-US"/>
              <a:t>Examples of good practice</a:t>
            </a:r>
          </a:p>
        </p:txBody>
      </p:sp>
      <p:pic>
        <p:nvPicPr>
          <p:cNvPr id="26" name="Picture 25">
            <a:extLst>
              <a:ext uri="{FF2B5EF4-FFF2-40B4-BE49-F238E27FC236}">
                <a16:creationId xmlns:a16="http://schemas.microsoft.com/office/drawing/2014/main" id="{0A2AD463-077A-46CC-9FFC-4F63F2F702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9476" y="1155836"/>
            <a:ext cx="6216024" cy="2019418"/>
          </a:xfrm>
          <a:prstGeom prst="rect">
            <a:avLst/>
          </a:prstGeom>
        </p:spPr>
      </p:pic>
      <p:sp>
        <p:nvSpPr>
          <p:cNvPr id="657" name="Google Shape;657;p93"/>
          <p:cNvSpPr txBox="1">
            <a:spLocks noGrp="1"/>
          </p:cNvSpPr>
          <p:nvPr>
            <p:ph type="sldNum" idx="12"/>
          </p:nvPr>
        </p:nvSpPr>
        <p:spPr>
          <a:xfrm>
            <a:off x="6406517" y="4764488"/>
            <a:ext cx="512504" cy="273844"/>
          </a:xfrm>
          <a:prstGeom prst="rect">
            <a:avLst/>
          </a:prstGeom>
        </p:spPr>
        <p:txBody>
          <a:bodyPr spcFirstLastPara="1" vert="horz" lIns="91440" tIns="45720" rIns="91440" bIns="45720" rtlCol="0" anchor="ctr" anchorCtr="0">
            <a:normAutofit/>
          </a:bodyPr>
          <a:lstStyle/>
          <a:p>
            <a:pPr marL="0" marR="0" lvl="0" indent="0" algn="r" defTabSz="457200" rtl="0" eaLnBrk="1" fontAlgn="auto" latinLnBrk="0" hangingPunct="1">
              <a:lnSpc>
                <a:spcPct val="90000"/>
              </a:lnSpc>
              <a:spcBef>
                <a:spcPts val="0"/>
              </a:spcBef>
              <a:spcAft>
                <a:spcPts val="600"/>
              </a:spcAft>
              <a:buClr>
                <a:srgbClr val="000000"/>
              </a:buClr>
              <a:buSzTx/>
              <a:buFont typeface="Arial"/>
              <a:buNone/>
              <a:tabLst/>
              <a:defRPr/>
            </a:pPr>
            <a:fld id="{00000000-1234-1234-1234-123412341234}" type="slidenum">
              <a:rPr kumimoji="0" lang="en-US" sz="700" b="0" i="0" u="none" strike="noStrike" kern="1200" cap="none" spc="0" normalizeH="0" baseline="0" noProof="0">
                <a:ln>
                  <a:noFill/>
                </a:ln>
                <a:solidFill>
                  <a:srgbClr val="5FCBEF"/>
                </a:solidFill>
                <a:effectLst/>
                <a:uLnTx/>
                <a:uFillTx/>
                <a:latin typeface="Trebuchet MS" panose="020B0603020202020204"/>
                <a:ea typeface="+mn-ea"/>
                <a:cs typeface="Arial"/>
                <a:sym typeface="Arial"/>
              </a:rPr>
              <a:pPr marL="0" marR="0" lvl="0" indent="0" algn="r" defTabSz="457200" rtl="0" eaLnBrk="1" fontAlgn="auto" latinLnBrk="0" hangingPunct="1">
                <a:lnSpc>
                  <a:spcPct val="90000"/>
                </a:lnSpc>
                <a:spcBef>
                  <a:spcPts val="0"/>
                </a:spcBef>
                <a:spcAft>
                  <a:spcPts val="600"/>
                </a:spcAft>
                <a:buClr>
                  <a:srgbClr val="000000"/>
                </a:buClr>
                <a:buSzTx/>
                <a:buFont typeface="Arial"/>
                <a:buNone/>
                <a:tabLst/>
                <a:defRPr/>
              </a:pPr>
              <a:t>30</a:t>
            </a:fld>
            <a:endParaRPr kumimoji="0" lang="en-US" sz="700" b="0" i="0" u="none" strike="noStrike" kern="1200" cap="none" spc="0" normalizeH="0" baseline="0" noProof="0">
              <a:ln>
                <a:noFill/>
              </a:ln>
              <a:solidFill>
                <a:srgbClr val="5FCBEF"/>
              </a:solidFill>
              <a:effectLst/>
              <a:uLnTx/>
              <a:uFillTx/>
              <a:latin typeface="Trebuchet MS" panose="020B0603020202020204"/>
              <a:ea typeface="+mn-ea"/>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92"/>
          <p:cNvSpPr txBox="1">
            <a:spLocks noGrp="1"/>
          </p:cNvSpPr>
          <p:nvPr>
            <p:ph type="title"/>
          </p:nvPr>
        </p:nvSpPr>
        <p:spPr>
          <a:xfrm>
            <a:off x="270000" y="216425"/>
            <a:ext cx="868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Good practice approaches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solidFill>
                <a:srgbClr val="073763"/>
              </a:solidFill>
            </a:endParaRPr>
          </a:p>
        </p:txBody>
      </p:sp>
      <p:sp>
        <p:nvSpPr>
          <p:cNvPr id="655" name="Google Shape;655;p92"/>
          <p:cNvSpPr txBox="1">
            <a:spLocks noGrp="1"/>
          </p:cNvSpPr>
          <p:nvPr>
            <p:ph type="body" idx="2"/>
          </p:nvPr>
        </p:nvSpPr>
        <p:spPr>
          <a:xfrm>
            <a:off x="7122600" y="4474200"/>
            <a:ext cx="1751400" cy="4725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solidFill>
                  <a:srgbClr val="FFFFFF"/>
                </a:solidFill>
              </a:rPr>
              <a:t>Good practice</a:t>
            </a:r>
            <a:endParaRPr b="1" dirty="0">
              <a:solidFill>
                <a:srgbClr val="FFFFFF"/>
              </a:solidFill>
            </a:endParaRPr>
          </a:p>
        </p:txBody>
      </p:sp>
      <p:sp>
        <p:nvSpPr>
          <p:cNvPr id="656" name="Google Shape;656;p9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31</a:t>
            </a:fld>
            <a:endParaRPr dirty="0"/>
          </a:p>
        </p:txBody>
      </p:sp>
      <p:graphicFrame>
        <p:nvGraphicFramePr>
          <p:cNvPr id="660" name="Google Shape;654;p92">
            <a:extLst>
              <a:ext uri="{FF2B5EF4-FFF2-40B4-BE49-F238E27FC236}">
                <a16:creationId xmlns:a16="http://schemas.microsoft.com/office/drawing/2014/main" id="{11EC6F20-F44B-4B7B-98F5-A11924AE5B6E}"/>
              </a:ext>
            </a:extLst>
          </p:cNvPr>
          <p:cNvGraphicFramePr/>
          <p:nvPr/>
        </p:nvGraphicFramePr>
        <p:xfrm>
          <a:off x="270000" y="914400"/>
          <a:ext cx="8604000" cy="377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picture containing text&#10;&#10;Description automatically generated">
            <a:extLst>
              <a:ext uri="{FF2B5EF4-FFF2-40B4-BE49-F238E27FC236}">
                <a16:creationId xmlns:a16="http://schemas.microsoft.com/office/drawing/2014/main" id="{2E3B8C49-EC61-4950-83A0-B3B88D762EE8}"/>
              </a:ext>
            </a:extLst>
          </p:cNvPr>
          <p:cNvPicPr>
            <a:picLocks noChangeAspect="1"/>
          </p:cNvPicPr>
          <p:nvPr/>
        </p:nvPicPr>
        <p:blipFill>
          <a:blip r:embed="rId8"/>
          <a:stretch>
            <a:fillRect/>
          </a:stretch>
        </p:blipFill>
        <p:spPr>
          <a:xfrm>
            <a:off x="5764646" y="179525"/>
            <a:ext cx="2697635" cy="87638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94"/>
          <p:cNvSpPr txBox="1">
            <a:spLocks noGrp="1"/>
          </p:cNvSpPr>
          <p:nvPr>
            <p:ph type="title"/>
          </p:nvPr>
        </p:nvSpPr>
        <p:spPr>
          <a:xfrm>
            <a:off x="270000" y="216425"/>
            <a:ext cx="8686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Good practice approaches (2)</a:t>
            </a:r>
            <a:endParaRPr dirty="0"/>
          </a:p>
          <a:p>
            <a:pPr marL="0" lvl="0" indent="0" algn="l" rtl="0">
              <a:spcBef>
                <a:spcPts val="0"/>
              </a:spcBef>
              <a:spcAft>
                <a:spcPts val="0"/>
              </a:spcAft>
              <a:buNone/>
            </a:pPr>
            <a:endParaRPr dirty="0">
              <a:solidFill>
                <a:srgbClr val="073763"/>
              </a:solidFill>
            </a:endParaRPr>
          </a:p>
          <a:p>
            <a:pPr marL="0" lvl="0" indent="0" algn="l" rtl="0">
              <a:spcBef>
                <a:spcPts val="0"/>
              </a:spcBef>
              <a:spcAft>
                <a:spcPts val="0"/>
              </a:spcAft>
              <a:buNone/>
            </a:pPr>
            <a:endParaRPr dirty="0">
              <a:solidFill>
                <a:srgbClr val="073763"/>
              </a:solidFill>
            </a:endParaRPr>
          </a:p>
        </p:txBody>
      </p:sp>
      <p:sp>
        <p:nvSpPr>
          <p:cNvPr id="671" name="Google Shape;671;p94"/>
          <p:cNvSpPr txBox="1">
            <a:spLocks noGrp="1"/>
          </p:cNvSpPr>
          <p:nvPr>
            <p:ph type="body" idx="2"/>
          </p:nvPr>
        </p:nvSpPr>
        <p:spPr>
          <a:xfrm>
            <a:off x="7122600" y="4474200"/>
            <a:ext cx="1751400" cy="4725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solidFill>
                  <a:srgbClr val="FFFFFF"/>
                </a:solidFill>
              </a:rPr>
              <a:t>Good practice</a:t>
            </a:r>
            <a:endParaRPr b="1" dirty="0">
              <a:solidFill>
                <a:srgbClr val="FFFFFF"/>
              </a:solidFill>
            </a:endParaRPr>
          </a:p>
        </p:txBody>
      </p:sp>
      <p:sp>
        <p:nvSpPr>
          <p:cNvPr id="672" name="Google Shape;672;p9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32</a:t>
            </a:fld>
            <a:endParaRPr dirty="0"/>
          </a:p>
        </p:txBody>
      </p:sp>
      <p:graphicFrame>
        <p:nvGraphicFramePr>
          <p:cNvPr id="674" name="Google Shape;670;p94">
            <a:extLst>
              <a:ext uri="{FF2B5EF4-FFF2-40B4-BE49-F238E27FC236}">
                <a16:creationId xmlns:a16="http://schemas.microsoft.com/office/drawing/2014/main" id="{326E298F-41C2-4627-BF3A-643E82982984}"/>
              </a:ext>
            </a:extLst>
          </p:cNvPr>
          <p:cNvGraphicFramePr/>
          <p:nvPr/>
        </p:nvGraphicFramePr>
        <p:xfrm>
          <a:off x="270000" y="914400"/>
          <a:ext cx="7607700" cy="377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picture containing text&#10;&#10;Description automatically generated">
            <a:extLst>
              <a:ext uri="{FF2B5EF4-FFF2-40B4-BE49-F238E27FC236}">
                <a16:creationId xmlns:a16="http://schemas.microsoft.com/office/drawing/2014/main" id="{99F5A791-2168-41EE-A866-F438441CC0D0}"/>
              </a:ext>
            </a:extLst>
          </p:cNvPr>
          <p:cNvPicPr>
            <a:picLocks noChangeAspect="1"/>
          </p:cNvPicPr>
          <p:nvPr/>
        </p:nvPicPr>
        <p:blipFill>
          <a:blip r:embed="rId8"/>
          <a:stretch>
            <a:fillRect/>
          </a:stretch>
        </p:blipFill>
        <p:spPr>
          <a:xfrm>
            <a:off x="5900057" y="166950"/>
            <a:ext cx="2888796" cy="93849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96"/>
          <p:cNvSpPr txBox="1">
            <a:spLocks noGrp="1"/>
          </p:cNvSpPr>
          <p:nvPr>
            <p:ph type="title"/>
          </p:nvPr>
        </p:nvSpPr>
        <p:spPr>
          <a:xfrm>
            <a:off x="270000" y="216425"/>
            <a:ext cx="7757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Further information</a:t>
            </a:r>
            <a:endParaRPr dirty="0"/>
          </a:p>
        </p:txBody>
      </p:sp>
      <p:sp>
        <p:nvSpPr>
          <p:cNvPr id="686" name="Google Shape;686;p96"/>
          <p:cNvSpPr txBox="1">
            <a:spLocks noGrp="1"/>
          </p:cNvSpPr>
          <p:nvPr>
            <p:ph type="body" idx="1"/>
          </p:nvPr>
        </p:nvSpPr>
        <p:spPr>
          <a:xfrm>
            <a:off x="270000" y="914400"/>
            <a:ext cx="7189800" cy="3771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dirty="0"/>
              <a:t>Teachers should be familiar with (and where appropriate can refer pupils and parents/carers to) the following: </a:t>
            </a:r>
            <a:endParaRPr sz="1800" dirty="0"/>
          </a:p>
          <a:p>
            <a:pPr marL="457200" lvl="0" indent="-342900" algn="l" rtl="0">
              <a:spcBef>
                <a:spcPts val="1000"/>
              </a:spcBef>
              <a:spcAft>
                <a:spcPts val="0"/>
              </a:spcAft>
              <a:buSzPts val="1800"/>
              <a:buChar char="●"/>
            </a:pPr>
            <a:r>
              <a:rPr lang="en-GB" sz="1800" u="sng" dirty="0">
                <a:solidFill>
                  <a:srgbClr val="0000FF"/>
                </a:solidFill>
                <a:hlinkClick r:id="rId3">
                  <a:extLst>
                    <a:ext uri="{A12FA001-AC4F-418D-AE19-62706E023703}">
                      <ahyp:hlinkClr xmlns:ahyp="http://schemas.microsoft.com/office/drawing/2018/hyperlinkcolor" val="tx"/>
                    </a:ext>
                  </a:extLst>
                </a:hlinkClick>
              </a:rPr>
              <a:t>Childline</a:t>
            </a:r>
            <a:r>
              <a:rPr lang="en-GB" sz="1800" dirty="0">
                <a:solidFill>
                  <a:srgbClr val="0000FF"/>
                </a:solidFill>
              </a:rPr>
              <a:t> </a:t>
            </a:r>
            <a:endParaRPr sz="1800" dirty="0">
              <a:solidFill>
                <a:srgbClr val="0000FF"/>
              </a:solidFill>
            </a:endParaRPr>
          </a:p>
          <a:p>
            <a:pPr marL="457200" lvl="0" indent="-342900" algn="l" rtl="0">
              <a:spcBef>
                <a:spcPts val="0"/>
              </a:spcBef>
              <a:spcAft>
                <a:spcPts val="0"/>
              </a:spcAft>
              <a:buSzPts val="1800"/>
              <a:buChar char="●"/>
            </a:pPr>
            <a:r>
              <a:rPr lang="en-GB" sz="1800" u="sng" dirty="0">
                <a:solidFill>
                  <a:srgbClr val="0000FF"/>
                </a:solidFill>
                <a:hlinkClick r:id="rId4">
                  <a:extLst>
                    <a:ext uri="{A12FA001-AC4F-418D-AE19-62706E023703}">
                      <ahyp:hlinkClr xmlns:ahyp="http://schemas.microsoft.com/office/drawing/2018/hyperlinkcolor" val="tx"/>
                    </a:ext>
                  </a:extLst>
                </a:hlinkClick>
              </a:rPr>
              <a:t>NCA CEOP</a:t>
            </a:r>
            <a:r>
              <a:rPr lang="en-GB" sz="1800" dirty="0">
                <a:solidFill>
                  <a:srgbClr val="0000FF"/>
                </a:solidFill>
              </a:rPr>
              <a:t> </a:t>
            </a:r>
            <a:endParaRPr sz="1800" dirty="0">
              <a:solidFill>
                <a:srgbClr val="0000FF"/>
              </a:solidFill>
            </a:endParaRPr>
          </a:p>
          <a:p>
            <a:pPr marL="457200" lvl="0" indent="-342900" algn="l" rtl="0">
              <a:spcBef>
                <a:spcPts val="0"/>
              </a:spcBef>
              <a:spcAft>
                <a:spcPts val="0"/>
              </a:spcAft>
              <a:buSzPts val="1800"/>
              <a:buChar char="●"/>
            </a:pPr>
            <a:r>
              <a:rPr lang="en-GB" sz="1800" u="sng" dirty="0">
                <a:solidFill>
                  <a:srgbClr val="0000FF"/>
                </a:solidFill>
                <a:hlinkClick r:id="rId5">
                  <a:extLst>
                    <a:ext uri="{A12FA001-AC4F-418D-AE19-62706E023703}">
                      <ahyp:hlinkClr xmlns:ahyp="http://schemas.microsoft.com/office/drawing/2018/hyperlinkcolor" val="tx"/>
                    </a:ext>
                  </a:extLst>
                </a:hlinkClick>
              </a:rPr>
              <a:t>Internet Watch Foundation </a:t>
            </a:r>
            <a:endParaRPr sz="1800" dirty="0">
              <a:solidFill>
                <a:srgbClr val="0000FF"/>
              </a:solidFill>
            </a:endParaRPr>
          </a:p>
          <a:p>
            <a:pPr marL="457200" lvl="0" indent="-342900" algn="l" rtl="0">
              <a:spcBef>
                <a:spcPts val="0"/>
              </a:spcBef>
              <a:spcAft>
                <a:spcPts val="0"/>
              </a:spcAft>
              <a:buSzPts val="1800"/>
              <a:buChar char="●"/>
            </a:pPr>
            <a:r>
              <a:rPr lang="en-GB" sz="1800" u="sng" dirty="0">
                <a:solidFill>
                  <a:srgbClr val="0000FF"/>
                </a:solidFill>
                <a:hlinkClick r:id="rId6">
                  <a:extLst>
                    <a:ext uri="{A12FA001-AC4F-418D-AE19-62706E023703}">
                      <ahyp:hlinkClr xmlns:ahyp="http://schemas.microsoft.com/office/drawing/2018/hyperlinkcolor" val="tx"/>
                    </a:ext>
                  </a:extLst>
                </a:hlinkClick>
              </a:rPr>
              <a:t>Thinkuknow</a:t>
            </a:r>
            <a:r>
              <a:rPr lang="en-GB" sz="1800" dirty="0">
                <a:solidFill>
                  <a:srgbClr val="0000FF"/>
                </a:solidFill>
              </a:rPr>
              <a:t> </a:t>
            </a:r>
            <a:endParaRPr sz="1800" dirty="0">
              <a:solidFill>
                <a:srgbClr val="0000FF"/>
              </a:solidFill>
            </a:endParaRPr>
          </a:p>
          <a:p>
            <a:pPr marL="457200" lvl="0" indent="-342900" algn="l" rtl="0">
              <a:lnSpc>
                <a:spcPct val="115000"/>
              </a:lnSpc>
              <a:spcBef>
                <a:spcPts val="0"/>
              </a:spcBef>
              <a:spcAft>
                <a:spcPts val="0"/>
              </a:spcAft>
              <a:buSzPts val="1800"/>
              <a:buChar char="●"/>
            </a:pPr>
            <a:r>
              <a:rPr lang="en-GB" sz="1800" u="sng" dirty="0">
                <a:solidFill>
                  <a:srgbClr val="0000FF"/>
                </a:solidFill>
                <a:hlinkClick r:id="rId7">
                  <a:extLst>
                    <a:ext uri="{A12FA001-AC4F-418D-AE19-62706E023703}">
                      <ahyp:hlinkClr xmlns:ahyp="http://schemas.microsoft.com/office/drawing/2018/hyperlinkcolor" val="tx"/>
                    </a:ext>
                  </a:extLst>
                </a:hlinkClick>
              </a:rPr>
              <a:t>UK Safer Internet Centre</a:t>
            </a:r>
            <a:endParaRPr sz="1800" dirty="0">
              <a:solidFill>
                <a:srgbClr val="0000FF"/>
              </a:solidFill>
            </a:endParaRPr>
          </a:p>
          <a:p>
            <a:pPr marL="457200" lvl="0" indent="-342900" algn="l" rtl="0">
              <a:lnSpc>
                <a:spcPct val="115000"/>
              </a:lnSpc>
              <a:spcBef>
                <a:spcPts val="0"/>
              </a:spcBef>
              <a:spcAft>
                <a:spcPts val="0"/>
              </a:spcAft>
              <a:buSzPts val="1800"/>
              <a:buChar char="●"/>
            </a:pPr>
            <a:r>
              <a:rPr lang="en-GB" sz="1800" u="sng" dirty="0">
                <a:solidFill>
                  <a:srgbClr val="0000FF"/>
                </a:solidFill>
                <a:hlinkClick r:id="rId8">
                  <a:extLst>
                    <a:ext uri="{A12FA001-AC4F-418D-AE19-62706E023703}">
                      <ahyp:hlinkClr xmlns:ahyp="http://schemas.microsoft.com/office/drawing/2018/hyperlinkcolor" val="tx"/>
                    </a:ext>
                  </a:extLst>
                </a:hlinkClick>
              </a:rPr>
              <a:t>Revenge Porn Helpline</a:t>
            </a:r>
            <a:endParaRPr sz="1800" u="sng" dirty="0">
              <a:solidFill>
                <a:srgbClr val="0000FF"/>
              </a:solidFill>
            </a:endParaRPr>
          </a:p>
          <a:p>
            <a:pPr marL="457200" lvl="0" indent="-342900" algn="l" rtl="0">
              <a:lnSpc>
                <a:spcPct val="115000"/>
              </a:lnSpc>
              <a:spcBef>
                <a:spcPts val="0"/>
              </a:spcBef>
              <a:spcAft>
                <a:spcPts val="0"/>
              </a:spcAft>
              <a:buSzPts val="1800"/>
              <a:buChar char="●"/>
            </a:pPr>
            <a:r>
              <a:rPr lang="en-GB" sz="1800" u="sng" dirty="0">
                <a:solidFill>
                  <a:srgbClr val="0000FF"/>
                </a:solidFill>
                <a:hlinkClick r:id="rId9">
                  <a:extLst>
                    <a:ext uri="{A12FA001-AC4F-418D-AE19-62706E023703}">
                      <ahyp:hlinkClr xmlns:ahyp="http://schemas.microsoft.com/office/drawing/2018/hyperlinkcolor" val="tx"/>
                    </a:ext>
                  </a:extLst>
                </a:hlinkClick>
              </a:rPr>
              <a:t>Report Harmful Content</a:t>
            </a:r>
            <a:endParaRPr sz="1800" u="sng" dirty="0">
              <a:solidFill>
                <a:srgbClr val="0000FF"/>
              </a:solidFill>
            </a:endParaRPr>
          </a:p>
          <a:p>
            <a:pPr marL="0" lvl="0" indent="0" algn="l" rtl="0">
              <a:spcBef>
                <a:spcPts val="0"/>
              </a:spcBef>
              <a:spcAft>
                <a:spcPts val="0"/>
              </a:spcAft>
              <a:buNone/>
            </a:pPr>
            <a:endParaRPr sz="1800" dirty="0"/>
          </a:p>
          <a:p>
            <a:pPr marL="0" lvl="0" indent="0" algn="l" rtl="0">
              <a:spcBef>
                <a:spcPts val="1600"/>
              </a:spcBef>
              <a:spcAft>
                <a:spcPts val="0"/>
              </a:spcAft>
              <a:buClr>
                <a:schemeClr val="dk1"/>
              </a:buClr>
              <a:buSzPts val="1100"/>
              <a:buFont typeface="Arial"/>
              <a:buNone/>
            </a:pPr>
            <a:endParaRPr sz="1800" dirty="0"/>
          </a:p>
          <a:p>
            <a:pPr marL="0" lvl="0" indent="0" algn="l" rtl="0">
              <a:spcBef>
                <a:spcPts val="1600"/>
              </a:spcBef>
              <a:spcAft>
                <a:spcPts val="1600"/>
              </a:spcAft>
              <a:buNone/>
            </a:pPr>
            <a:endParaRPr dirty="0">
              <a:solidFill>
                <a:schemeClr val="dk1"/>
              </a:solidFill>
            </a:endParaRPr>
          </a:p>
        </p:txBody>
      </p:sp>
      <p:sp>
        <p:nvSpPr>
          <p:cNvPr id="687" name="Google Shape;687;p96"/>
          <p:cNvSpPr txBox="1">
            <a:spLocks noGrp="1"/>
          </p:cNvSpPr>
          <p:nvPr>
            <p:ph type="body" idx="2"/>
          </p:nvPr>
        </p:nvSpPr>
        <p:spPr>
          <a:xfrm>
            <a:off x="7122600" y="4474200"/>
            <a:ext cx="1751400" cy="4725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solidFill>
                  <a:srgbClr val="FFFFFF"/>
                </a:solidFill>
              </a:rPr>
              <a:t>Good practice</a:t>
            </a:r>
            <a:endParaRPr b="1" dirty="0">
              <a:solidFill>
                <a:srgbClr val="FFFFFF"/>
              </a:solidFill>
            </a:endParaRPr>
          </a:p>
        </p:txBody>
      </p:sp>
      <p:sp>
        <p:nvSpPr>
          <p:cNvPr id="688" name="Google Shape;688;p9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33</a:t>
            </a:fld>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50" name="Google Shape;450;p69"/>
          <p:cNvSpPr txBox="1">
            <a:spLocks noGrp="1"/>
          </p:cNvSpPr>
          <p:nvPr>
            <p:ph type="title"/>
          </p:nvPr>
        </p:nvSpPr>
        <p:spPr>
          <a:xfrm>
            <a:off x="270000" y="216425"/>
            <a:ext cx="775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Dealing with difficult questions (1) </a:t>
            </a:r>
            <a:endParaRPr dirty="0"/>
          </a:p>
          <a:p>
            <a:pPr marL="0" lvl="0" indent="0" algn="l" rtl="0">
              <a:lnSpc>
                <a:spcPct val="100000"/>
              </a:lnSpc>
              <a:spcBef>
                <a:spcPts val="0"/>
              </a:spcBef>
              <a:spcAft>
                <a:spcPts val="0"/>
              </a:spcAft>
              <a:buSzPts val="2800"/>
              <a:buNone/>
            </a:pPr>
            <a:endParaRPr dirty="0"/>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p:txBody>
      </p:sp>
      <p:sp>
        <p:nvSpPr>
          <p:cNvPr id="451" name="Google Shape;451;p69"/>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34</a:t>
            </a:fld>
            <a:endParaRPr dirty="0"/>
          </a:p>
        </p:txBody>
      </p:sp>
      <p:sp>
        <p:nvSpPr>
          <p:cNvPr id="449" name="Google Shape;449;p69"/>
          <p:cNvSpPr/>
          <p:nvPr/>
        </p:nvSpPr>
        <p:spPr>
          <a:xfrm>
            <a:off x="745351" y="2234449"/>
            <a:ext cx="7514985" cy="1599011"/>
          </a:xfrm>
          <a:prstGeom prst="roundRect">
            <a:avLst>
              <a:gd name="adj" fmla="val 16667"/>
            </a:avLst>
          </a:prstGeom>
          <a:noFill/>
          <a:ln w="762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800" b="0" i="0" u="none" strike="noStrike" cap="none" dirty="0">
                <a:solidFill>
                  <a:schemeClr val="accent4"/>
                </a:solidFill>
                <a:latin typeface="Arial"/>
                <a:ea typeface="Arial"/>
                <a:cs typeface="Arial"/>
                <a:sym typeface="Arial"/>
              </a:rPr>
              <a:t>Wha</a:t>
            </a:r>
            <a:r>
              <a:rPr lang="en-GB" sz="2800" dirty="0">
                <a:solidFill>
                  <a:schemeClr val="accent4"/>
                </a:solidFill>
              </a:rPr>
              <a:t>t challenging comments/ questions situations could occur linked to talking about internet safety and harms?</a:t>
            </a:r>
            <a:endParaRPr lang="en-GB" sz="2800" b="0" i="0" u="none" strike="noStrike" cap="none" dirty="0">
              <a:solidFill>
                <a:schemeClr val="accent4"/>
              </a:solidFill>
              <a:sym typeface="Arial"/>
            </a:endParaRPr>
          </a:p>
          <a:p>
            <a:pPr marL="0" marR="0" lvl="0" indent="0" algn="ctr" rtl="0">
              <a:lnSpc>
                <a:spcPct val="100000"/>
              </a:lnSpc>
              <a:spcBef>
                <a:spcPts val="0"/>
              </a:spcBef>
              <a:spcAft>
                <a:spcPts val="0"/>
              </a:spcAft>
              <a:buClr>
                <a:srgbClr val="000000"/>
              </a:buClr>
              <a:buSzPts val="2400"/>
              <a:buFont typeface="Arial"/>
              <a:buNone/>
            </a:pPr>
            <a:endParaRPr sz="2000" b="0" i="0" u="none" strike="noStrike" cap="none" dirty="0">
              <a:solidFill>
                <a:srgbClr val="8A2529"/>
              </a:solidFill>
              <a:latin typeface="Arial"/>
              <a:ea typeface="Arial"/>
              <a:cs typeface="Arial"/>
              <a:sym typeface="Arial"/>
            </a:endParaRPr>
          </a:p>
        </p:txBody>
      </p:sp>
      <p:sp>
        <p:nvSpPr>
          <p:cNvPr id="446" name="Google Shape;446;p69"/>
          <p:cNvSpPr/>
          <p:nvPr/>
        </p:nvSpPr>
        <p:spPr>
          <a:xfrm>
            <a:off x="645450" y="1270750"/>
            <a:ext cx="2017200" cy="776700"/>
          </a:xfrm>
          <a:prstGeom prst="roundRect">
            <a:avLst>
              <a:gd name="adj" fmla="val 16667"/>
            </a:avLst>
          </a:prstGeom>
          <a:noFill/>
          <a:ln w="762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000" b="0" i="0" u="none" strike="noStrike" cap="none" dirty="0">
                <a:solidFill>
                  <a:srgbClr val="000000"/>
                </a:solidFill>
                <a:latin typeface="Arial"/>
                <a:ea typeface="Arial"/>
                <a:cs typeface="Arial"/>
                <a:sym typeface="Arial"/>
              </a:rPr>
              <a:t>What would you say?</a:t>
            </a:r>
            <a:endParaRPr sz="2000" b="0" i="0" u="none" strike="noStrike" cap="none" dirty="0">
              <a:solidFill>
                <a:srgbClr val="000000"/>
              </a:solidFill>
              <a:latin typeface="Arial"/>
              <a:ea typeface="Arial"/>
              <a:cs typeface="Arial"/>
              <a:sym typeface="Arial"/>
            </a:endParaRPr>
          </a:p>
        </p:txBody>
      </p:sp>
      <p:sp>
        <p:nvSpPr>
          <p:cNvPr id="447" name="Google Shape;447;p69"/>
          <p:cNvSpPr/>
          <p:nvPr/>
        </p:nvSpPr>
        <p:spPr>
          <a:xfrm>
            <a:off x="5820325" y="1270750"/>
            <a:ext cx="2872500" cy="776700"/>
          </a:xfrm>
          <a:prstGeom prst="roundRect">
            <a:avLst>
              <a:gd name="adj" fmla="val 16667"/>
            </a:avLst>
          </a:prstGeom>
          <a:noFill/>
          <a:ln w="762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000" b="0" i="0" u="none" strike="noStrike" cap="none" dirty="0">
                <a:solidFill>
                  <a:srgbClr val="000000"/>
                </a:solidFill>
                <a:latin typeface="Arial"/>
                <a:ea typeface="Arial"/>
                <a:cs typeface="Arial"/>
                <a:sym typeface="Arial"/>
              </a:rPr>
              <a:t>What wouldn’t you say?</a:t>
            </a:r>
            <a:endParaRPr sz="2000" b="0" i="0" u="none" strike="noStrike" cap="none" dirty="0">
              <a:solidFill>
                <a:srgbClr val="000000"/>
              </a:solidFill>
              <a:latin typeface="Arial"/>
              <a:ea typeface="Arial"/>
              <a:cs typeface="Arial"/>
              <a:sym typeface="Arial"/>
            </a:endParaRPr>
          </a:p>
        </p:txBody>
      </p:sp>
      <p:sp>
        <p:nvSpPr>
          <p:cNvPr id="448" name="Google Shape;448;p69"/>
          <p:cNvSpPr/>
          <p:nvPr/>
        </p:nvSpPr>
        <p:spPr>
          <a:xfrm>
            <a:off x="3563400" y="4089093"/>
            <a:ext cx="2017200" cy="776700"/>
          </a:xfrm>
          <a:prstGeom prst="roundRect">
            <a:avLst>
              <a:gd name="adj" fmla="val 16667"/>
            </a:avLst>
          </a:prstGeom>
          <a:noFill/>
          <a:ln w="762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2000" b="0" i="0" u="none" strike="noStrike" cap="none" dirty="0">
                <a:solidFill>
                  <a:srgbClr val="000000"/>
                </a:solidFill>
                <a:latin typeface="Arial"/>
                <a:ea typeface="Arial"/>
                <a:cs typeface="Arial"/>
                <a:sym typeface="Arial"/>
              </a:rPr>
              <a:t>Follow up</a:t>
            </a:r>
            <a:endParaRPr sz="2000"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19198E2F-6817-4347-AF9E-347F0DDCD7A7}"/>
              </a:ext>
            </a:extLst>
          </p:cNvPr>
          <p:cNvSpPr/>
          <p:nvPr/>
        </p:nvSpPr>
        <p:spPr>
          <a:xfrm>
            <a:off x="0" y="3833461"/>
            <a:ext cx="3218908" cy="1310039"/>
          </a:xfrm>
          <a:prstGeom prst="rect">
            <a:avLst/>
          </a:prstGeom>
        </p:spPr>
        <p:txBody>
          <a:bodyPr wrap="square">
            <a:spAutoFit/>
          </a:bodyPr>
          <a:lstStyle/>
          <a:p>
            <a:pPr marL="457200" lvl="0" indent="-342900">
              <a:lnSpc>
                <a:spcPct val="115000"/>
              </a:lnSpc>
              <a:spcBef>
                <a:spcPts val="1600"/>
              </a:spcBef>
              <a:buSzPts val="1800"/>
              <a:buChar char="●"/>
            </a:pPr>
            <a:r>
              <a:rPr lang="en-GB" b="1" dirty="0"/>
              <a:t>share concerns</a:t>
            </a:r>
            <a:r>
              <a:rPr lang="en-GB" dirty="0"/>
              <a:t> about questions they could be asked by pupils</a:t>
            </a:r>
          </a:p>
          <a:p>
            <a:pPr marL="457200" lvl="0" indent="-342900">
              <a:lnSpc>
                <a:spcPct val="115000"/>
              </a:lnSpc>
              <a:buSzPts val="1800"/>
              <a:buChar char="●"/>
            </a:pPr>
            <a:r>
              <a:rPr lang="en-GB" b="1" dirty="0" err="1"/>
              <a:t>strategise</a:t>
            </a:r>
            <a:r>
              <a:rPr lang="en-GB" dirty="0"/>
              <a:t> ways to respond to such questions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0"/>
          <p:cNvSpPr txBox="1">
            <a:spLocks noGrp="1"/>
          </p:cNvSpPr>
          <p:nvPr>
            <p:ph type="title"/>
          </p:nvPr>
        </p:nvSpPr>
        <p:spPr>
          <a:xfrm>
            <a:off x="270000" y="216425"/>
            <a:ext cx="7757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Dealing with difficult questions (2)</a:t>
            </a:r>
            <a:endParaRPr dirty="0"/>
          </a:p>
          <a:p>
            <a:pPr marL="0" lvl="0" indent="0" algn="l" rtl="0">
              <a:lnSpc>
                <a:spcPct val="100000"/>
              </a:lnSpc>
              <a:spcBef>
                <a:spcPts val="0"/>
              </a:spcBef>
              <a:spcAft>
                <a:spcPts val="0"/>
              </a:spcAft>
              <a:buSzPts val="2800"/>
              <a:buNone/>
            </a:pPr>
            <a:endParaRPr dirty="0"/>
          </a:p>
          <a:p>
            <a:pPr marL="0" lvl="0" indent="0" algn="l" rtl="0">
              <a:lnSpc>
                <a:spcPct val="100000"/>
              </a:lnSpc>
              <a:spcBef>
                <a:spcPts val="0"/>
              </a:spcBef>
              <a:spcAft>
                <a:spcPts val="0"/>
              </a:spcAft>
              <a:buSzPts val="2800"/>
              <a:buNone/>
            </a:pPr>
            <a:endParaRPr dirty="0">
              <a:solidFill>
                <a:srgbClr val="073763"/>
              </a:solidFill>
            </a:endParaRPr>
          </a:p>
          <a:p>
            <a:pPr marL="0" lvl="0" indent="0" algn="l" rtl="0">
              <a:lnSpc>
                <a:spcPct val="100000"/>
              </a:lnSpc>
              <a:spcBef>
                <a:spcPts val="0"/>
              </a:spcBef>
              <a:spcAft>
                <a:spcPts val="0"/>
              </a:spcAft>
              <a:buSzPts val="2800"/>
              <a:buNone/>
            </a:pPr>
            <a:endParaRPr dirty="0">
              <a:solidFill>
                <a:srgbClr val="073763"/>
              </a:solidFill>
            </a:endParaRPr>
          </a:p>
        </p:txBody>
      </p:sp>
      <p:sp>
        <p:nvSpPr>
          <p:cNvPr id="457" name="Google Shape;457;p70"/>
          <p:cNvSpPr txBox="1">
            <a:spLocks noGrp="1"/>
          </p:cNvSpPr>
          <p:nvPr>
            <p:ph type="body" idx="1"/>
          </p:nvPr>
        </p:nvSpPr>
        <p:spPr>
          <a:xfrm>
            <a:off x="270000" y="914400"/>
            <a:ext cx="7189800" cy="377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GB" sz="1800" dirty="0"/>
              <a:t>Pupils may well ask questions because they: </a:t>
            </a:r>
            <a:endParaRPr sz="1800" dirty="0"/>
          </a:p>
          <a:p>
            <a:pPr marL="457200" lvl="0" indent="-342900" algn="l" rtl="0">
              <a:lnSpc>
                <a:spcPct val="115000"/>
              </a:lnSpc>
              <a:spcBef>
                <a:spcPts val="1600"/>
              </a:spcBef>
              <a:spcAft>
                <a:spcPts val="0"/>
              </a:spcAft>
              <a:buSzPts val="1800"/>
              <a:buChar char="●"/>
            </a:pPr>
            <a:r>
              <a:rPr lang="en-GB" sz="1800" dirty="0"/>
              <a:t>want information</a:t>
            </a:r>
            <a:endParaRPr sz="1800" dirty="0"/>
          </a:p>
          <a:p>
            <a:pPr marL="457200" lvl="0" indent="-342900" algn="l" rtl="0">
              <a:lnSpc>
                <a:spcPct val="115000"/>
              </a:lnSpc>
              <a:spcBef>
                <a:spcPts val="0"/>
              </a:spcBef>
              <a:spcAft>
                <a:spcPts val="0"/>
              </a:spcAft>
              <a:buSzPts val="1800"/>
              <a:buChar char="●"/>
            </a:pPr>
            <a:r>
              <a:rPr lang="en-GB" sz="1800" dirty="0"/>
              <a:t>are seeking permission - “Is it OK if I …?”</a:t>
            </a:r>
            <a:endParaRPr sz="1800" dirty="0"/>
          </a:p>
          <a:p>
            <a:pPr marL="457200" lvl="0" indent="-342900" algn="l" rtl="0">
              <a:lnSpc>
                <a:spcPct val="115000"/>
              </a:lnSpc>
              <a:spcBef>
                <a:spcPts val="0"/>
              </a:spcBef>
              <a:spcAft>
                <a:spcPts val="0"/>
              </a:spcAft>
              <a:buSzPts val="1800"/>
              <a:buChar char="●"/>
            </a:pPr>
            <a:r>
              <a:rPr lang="en-GB" sz="1800" dirty="0"/>
              <a:t>are trying to shock or get attention </a:t>
            </a:r>
            <a:endParaRPr sz="1800" dirty="0"/>
          </a:p>
          <a:p>
            <a:pPr marL="457200" lvl="0" indent="-342900" algn="l" rtl="0">
              <a:lnSpc>
                <a:spcPct val="115000"/>
              </a:lnSpc>
              <a:spcBef>
                <a:spcPts val="0"/>
              </a:spcBef>
              <a:spcAft>
                <a:spcPts val="0"/>
              </a:spcAft>
              <a:buSzPts val="1800"/>
              <a:buChar char="●"/>
            </a:pPr>
            <a:r>
              <a:rPr lang="en-GB" sz="1800" dirty="0"/>
              <a:t>have related personal beliefs</a:t>
            </a:r>
            <a:endParaRPr sz="1800" dirty="0"/>
          </a:p>
          <a:p>
            <a:pPr marL="0" lvl="0" indent="0" algn="l" rtl="0">
              <a:lnSpc>
                <a:spcPct val="115000"/>
              </a:lnSpc>
              <a:spcBef>
                <a:spcPts val="1600"/>
              </a:spcBef>
              <a:spcAft>
                <a:spcPts val="0"/>
              </a:spcAft>
              <a:buSzPts val="1400"/>
              <a:buNone/>
            </a:pPr>
            <a:r>
              <a:rPr lang="en-GB" sz="1800" dirty="0"/>
              <a:t>Remember:</a:t>
            </a:r>
            <a:endParaRPr sz="1800" dirty="0"/>
          </a:p>
          <a:p>
            <a:pPr marL="457200" lvl="0" indent="-342900" algn="l" rtl="0">
              <a:lnSpc>
                <a:spcPct val="115000"/>
              </a:lnSpc>
              <a:spcBef>
                <a:spcPts val="1600"/>
              </a:spcBef>
              <a:spcAft>
                <a:spcPts val="0"/>
              </a:spcAft>
              <a:buSzPts val="1800"/>
              <a:buChar char="●"/>
            </a:pPr>
            <a:r>
              <a:rPr lang="en-GB" sz="1800" dirty="0"/>
              <a:t>don’t feel pressured or that you have to answer straight away</a:t>
            </a:r>
            <a:endParaRPr sz="1800" dirty="0"/>
          </a:p>
          <a:p>
            <a:pPr marL="457200" lvl="0" indent="-342900" algn="l" rtl="0">
              <a:lnSpc>
                <a:spcPct val="115000"/>
              </a:lnSpc>
              <a:spcBef>
                <a:spcPts val="0"/>
              </a:spcBef>
              <a:spcAft>
                <a:spcPts val="0"/>
              </a:spcAft>
              <a:buSzPts val="1800"/>
              <a:buChar char="●"/>
            </a:pPr>
            <a:r>
              <a:rPr lang="en-GB" sz="1800" dirty="0"/>
              <a:t>don’t disclose personal information - use third-person examples, say ‘some people...’</a:t>
            </a:r>
            <a:endParaRPr sz="1800" dirty="0"/>
          </a:p>
          <a:p>
            <a:pPr marL="457200" lvl="0" indent="-342900" algn="l" rtl="0">
              <a:lnSpc>
                <a:spcPct val="115000"/>
              </a:lnSpc>
              <a:spcBef>
                <a:spcPts val="0"/>
              </a:spcBef>
              <a:spcAft>
                <a:spcPts val="0"/>
              </a:spcAft>
              <a:buSzPts val="1800"/>
              <a:buChar char="●"/>
            </a:pPr>
            <a:r>
              <a:rPr lang="en-GB" sz="1800" dirty="0"/>
              <a:t>seek advice if you need it</a:t>
            </a:r>
            <a:endParaRPr sz="1800" dirty="0"/>
          </a:p>
          <a:p>
            <a:pPr marL="0" lvl="0" indent="0" algn="l" rtl="0">
              <a:lnSpc>
                <a:spcPct val="115000"/>
              </a:lnSpc>
              <a:spcBef>
                <a:spcPts val="1600"/>
              </a:spcBef>
              <a:spcAft>
                <a:spcPts val="0"/>
              </a:spcAft>
              <a:buSzPts val="1400"/>
              <a:buNone/>
            </a:pPr>
            <a:endParaRPr sz="1800" dirty="0"/>
          </a:p>
          <a:p>
            <a:pPr marL="0" lvl="0" indent="0" algn="l" rtl="0">
              <a:lnSpc>
                <a:spcPct val="115000"/>
              </a:lnSpc>
              <a:spcBef>
                <a:spcPts val="1600"/>
              </a:spcBef>
              <a:spcAft>
                <a:spcPts val="0"/>
              </a:spcAft>
              <a:buSzPts val="1400"/>
              <a:buNone/>
            </a:pPr>
            <a:endParaRPr sz="1800" dirty="0"/>
          </a:p>
          <a:p>
            <a:pPr marL="0" lvl="0" indent="0" algn="l" rtl="0">
              <a:lnSpc>
                <a:spcPct val="115000"/>
              </a:lnSpc>
              <a:spcBef>
                <a:spcPts val="1600"/>
              </a:spcBef>
              <a:spcAft>
                <a:spcPts val="0"/>
              </a:spcAft>
              <a:buSzPts val="1400"/>
              <a:buNone/>
            </a:pPr>
            <a:endParaRPr sz="1800" dirty="0"/>
          </a:p>
          <a:p>
            <a:pPr marL="0" lvl="0" indent="0" algn="l" rtl="0">
              <a:lnSpc>
                <a:spcPct val="115000"/>
              </a:lnSpc>
              <a:spcBef>
                <a:spcPts val="1600"/>
              </a:spcBef>
              <a:spcAft>
                <a:spcPts val="0"/>
              </a:spcAft>
              <a:buSzPts val="1400"/>
              <a:buNone/>
            </a:pPr>
            <a:r>
              <a:rPr lang="en-GB" sz="1800" dirty="0"/>
              <a:t> </a:t>
            </a:r>
            <a:endParaRPr sz="1800" dirty="0"/>
          </a:p>
          <a:p>
            <a:pPr marL="0" lvl="0" indent="0" algn="l" rtl="0">
              <a:lnSpc>
                <a:spcPct val="115000"/>
              </a:lnSpc>
              <a:spcBef>
                <a:spcPts val="1600"/>
              </a:spcBef>
              <a:spcAft>
                <a:spcPts val="0"/>
              </a:spcAft>
              <a:buSzPts val="1400"/>
              <a:buNone/>
            </a:pPr>
            <a:endParaRPr sz="1800" dirty="0"/>
          </a:p>
          <a:p>
            <a:pPr marL="0" lvl="0" indent="0" algn="l" rtl="0">
              <a:lnSpc>
                <a:spcPct val="115000"/>
              </a:lnSpc>
              <a:spcBef>
                <a:spcPts val="1600"/>
              </a:spcBef>
              <a:spcAft>
                <a:spcPts val="0"/>
              </a:spcAft>
              <a:buSzPts val="1400"/>
              <a:buNone/>
            </a:pPr>
            <a:endParaRPr sz="1800" dirty="0"/>
          </a:p>
          <a:p>
            <a:pPr marL="0" lvl="0" indent="0" algn="l" rtl="0">
              <a:lnSpc>
                <a:spcPct val="115000"/>
              </a:lnSpc>
              <a:spcBef>
                <a:spcPts val="1600"/>
              </a:spcBef>
              <a:spcAft>
                <a:spcPts val="0"/>
              </a:spcAft>
              <a:buSzPts val="1400"/>
              <a:buNone/>
            </a:pPr>
            <a:endParaRPr sz="1800" dirty="0"/>
          </a:p>
          <a:p>
            <a:pPr marL="0" lvl="0" indent="0" algn="l" rtl="0">
              <a:lnSpc>
                <a:spcPct val="115000"/>
              </a:lnSpc>
              <a:spcBef>
                <a:spcPts val="1600"/>
              </a:spcBef>
              <a:spcAft>
                <a:spcPts val="0"/>
              </a:spcAft>
              <a:buSzPts val="1400"/>
              <a:buNone/>
            </a:pPr>
            <a:endParaRPr sz="1800" dirty="0"/>
          </a:p>
          <a:p>
            <a:pPr marL="0" lvl="0" indent="0" algn="l" rtl="0">
              <a:lnSpc>
                <a:spcPct val="115000"/>
              </a:lnSpc>
              <a:spcBef>
                <a:spcPts val="1600"/>
              </a:spcBef>
              <a:spcAft>
                <a:spcPts val="1600"/>
              </a:spcAft>
              <a:buSzPts val="1400"/>
              <a:buNone/>
            </a:pPr>
            <a:endParaRPr sz="1800" dirty="0"/>
          </a:p>
        </p:txBody>
      </p:sp>
      <p:sp>
        <p:nvSpPr>
          <p:cNvPr id="458" name="Google Shape;458;p70"/>
          <p:cNvSpPr txBox="1">
            <a:spLocks noGrp="1"/>
          </p:cNvSpPr>
          <p:nvPr>
            <p:ph type="sldNum" idx="12"/>
          </p:nvPr>
        </p:nvSpPr>
        <p:spPr>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35</a:t>
            </a:fld>
            <a:endParaRPr dirty="0"/>
          </a:p>
        </p:txBody>
      </p:sp>
      <p:pic>
        <p:nvPicPr>
          <p:cNvPr id="2" name="Picture 1">
            <a:extLst>
              <a:ext uri="{FF2B5EF4-FFF2-40B4-BE49-F238E27FC236}">
                <a16:creationId xmlns:a16="http://schemas.microsoft.com/office/drawing/2014/main" id="{F3883C07-85EA-437A-9FC3-373833AB0F7F}"/>
              </a:ext>
            </a:extLst>
          </p:cNvPr>
          <p:cNvPicPr>
            <a:picLocks noChangeAspect="1"/>
          </p:cNvPicPr>
          <p:nvPr/>
        </p:nvPicPr>
        <p:blipFill>
          <a:blip r:embed="rId3"/>
          <a:stretch>
            <a:fillRect/>
          </a:stretch>
        </p:blipFill>
        <p:spPr>
          <a:xfrm>
            <a:off x="4753876" y="914400"/>
            <a:ext cx="3054361" cy="225571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09"/>
          <p:cNvSpPr txBox="1">
            <a:spLocks noGrp="1"/>
          </p:cNvSpPr>
          <p:nvPr>
            <p:ph type="title"/>
          </p:nvPr>
        </p:nvSpPr>
        <p:spPr>
          <a:xfrm>
            <a:off x="145500" y="0"/>
            <a:ext cx="7757700" cy="4072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t>How will I teach this? </a:t>
            </a:r>
            <a:endParaRPr sz="2000" dirty="0"/>
          </a:p>
          <a:p>
            <a:pPr marL="0" lvl="0" indent="0" algn="l" rtl="0">
              <a:spcBef>
                <a:spcPts val="0"/>
              </a:spcBef>
              <a:spcAft>
                <a:spcPts val="0"/>
              </a:spcAft>
              <a:buNone/>
            </a:pPr>
            <a:endParaRPr dirty="0"/>
          </a:p>
          <a:p>
            <a:pPr marL="0" lvl="0" indent="0" algn="l" rtl="0">
              <a:spcBef>
                <a:spcPts val="0"/>
              </a:spcBef>
              <a:spcAft>
                <a:spcPts val="0"/>
              </a:spcAft>
              <a:buNone/>
            </a:pPr>
            <a:endParaRPr dirty="0">
              <a:solidFill>
                <a:srgbClr val="073763"/>
              </a:solidFill>
            </a:endParaRPr>
          </a:p>
        </p:txBody>
      </p:sp>
      <p:sp>
        <p:nvSpPr>
          <p:cNvPr id="785" name="Google Shape;785;p109"/>
          <p:cNvSpPr txBox="1">
            <a:spLocks noGrp="1"/>
          </p:cNvSpPr>
          <p:nvPr>
            <p:ph type="sldNum" idx="12"/>
          </p:nvPr>
        </p:nvSpPr>
        <p:spPr>
          <a:xfrm>
            <a:off x="8599675" y="4749900"/>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675" b="0" i="0" u="none" strike="noStrike" kern="0" cap="none" spc="0" normalizeH="0" baseline="0" noProof="0">
                <a:ln>
                  <a:noFill/>
                </a:ln>
                <a:solidFill>
                  <a:prstClr val="black"/>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675" b="0" i="0" u="none" strike="noStrike" kern="0" cap="none" spc="0" normalizeH="0" baseline="0" noProof="0" dirty="0">
              <a:ln>
                <a:noFill/>
              </a:ln>
              <a:solidFill>
                <a:prstClr val="black"/>
              </a:solidFill>
              <a:effectLst/>
              <a:uLnTx/>
              <a:uFillTx/>
              <a:latin typeface="Arial"/>
              <a:cs typeface="Arial"/>
              <a:sym typeface="Arial"/>
            </a:endParaRPr>
          </a:p>
        </p:txBody>
      </p:sp>
      <p:graphicFrame>
        <p:nvGraphicFramePr>
          <p:cNvPr id="786" name="Google Shape;786;p109"/>
          <p:cNvGraphicFramePr/>
          <p:nvPr/>
        </p:nvGraphicFramePr>
        <p:xfrm>
          <a:off x="76344" y="403836"/>
          <a:ext cx="8728500" cy="4739664"/>
        </p:xfrm>
        <a:graphic>
          <a:graphicData uri="http://schemas.openxmlformats.org/drawingml/2006/table">
            <a:tbl>
              <a:tblPr firstRow="1">
                <a:noFill/>
              </a:tblPr>
              <a:tblGrid>
                <a:gridCol w="3981875">
                  <a:extLst>
                    <a:ext uri="{9D8B030D-6E8A-4147-A177-3AD203B41FA5}">
                      <a16:colId xmlns:a16="http://schemas.microsoft.com/office/drawing/2014/main" val="20000"/>
                    </a:ext>
                  </a:extLst>
                </a:gridCol>
                <a:gridCol w="4746625">
                  <a:extLst>
                    <a:ext uri="{9D8B030D-6E8A-4147-A177-3AD203B41FA5}">
                      <a16:colId xmlns:a16="http://schemas.microsoft.com/office/drawing/2014/main" val="20001"/>
                    </a:ext>
                  </a:extLst>
                </a:gridCol>
              </a:tblGrid>
              <a:tr h="1547743">
                <a:tc>
                  <a:txBody>
                    <a:bodyPr/>
                    <a:lstStyle/>
                    <a:p>
                      <a:pPr marL="0" lvl="0" indent="0" algn="l" rtl="0">
                        <a:lnSpc>
                          <a:spcPct val="115000"/>
                        </a:lnSpc>
                        <a:spcBef>
                          <a:spcPts val="0"/>
                        </a:spcBef>
                        <a:spcAft>
                          <a:spcPts val="0"/>
                        </a:spcAft>
                        <a:buNone/>
                      </a:pPr>
                      <a:r>
                        <a:rPr lang="en-GB" sz="1600" b="1" dirty="0">
                          <a:solidFill>
                            <a:schemeClr val="tx1"/>
                          </a:solidFill>
                        </a:rPr>
                        <a:t>How will I prepare to teach this topic?</a:t>
                      </a:r>
                      <a:endParaRPr sz="1600" b="1"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What do I need to do? </a:t>
                      </a:r>
                      <a:endParaRPr sz="1600"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What resources do I need?</a:t>
                      </a:r>
                      <a:endParaRPr sz="1600"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Do I need external support?</a:t>
                      </a:r>
                      <a:endParaRPr sz="1600" dirty="0">
                        <a:solidFill>
                          <a:schemeClr val="tx1"/>
                        </a:solidFill>
                      </a:endParaRPr>
                    </a:p>
                  </a:txBody>
                  <a:tcPr marL="91425" marR="91425" marT="91425" marB="91425"/>
                </a:tc>
                <a:tc>
                  <a:txBody>
                    <a:bodyPr/>
                    <a:lstStyle/>
                    <a:p>
                      <a:pPr marL="0" lvl="0" indent="0" algn="l" rtl="0">
                        <a:spcBef>
                          <a:spcPts val="0"/>
                        </a:spcBef>
                        <a:spcAft>
                          <a:spcPts val="0"/>
                        </a:spcAft>
                        <a:buNone/>
                      </a:pPr>
                      <a:r>
                        <a:rPr lang="en-GB" sz="1200" dirty="0"/>
                        <a:t>E4S includes a range of</a:t>
                      </a:r>
                      <a:r>
                        <a:rPr lang="en-GB" sz="1200" b="1" dirty="0"/>
                        <a:t> resources- </a:t>
                      </a:r>
                      <a:r>
                        <a:rPr lang="en-GB" sz="1200" dirty="0"/>
                        <a:t>suggested texts, media clips, lesson materials and exemplification from a range of external sources. By following the E4S process, your curriculum planning and supporting resources can be tailored to the needs of your setting and can be used as discussion points in training to build staff expertise. </a:t>
                      </a:r>
                    </a:p>
                  </a:txBody>
                  <a:tcPr marL="91425" marR="91425" marT="91425" marB="91425"/>
                </a:tc>
                <a:extLst>
                  <a:ext uri="{0D108BD9-81ED-4DB2-BD59-A6C34878D82A}">
                    <a16:rowId xmlns:a16="http://schemas.microsoft.com/office/drawing/2014/main" val="10000"/>
                  </a:ext>
                </a:extLst>
              </a:tr>
              <a:tr h="2225314">
                <a:tc>
                  <a:txBody>
                    <a:bodyPr/>
                    <a:lstStyle/>
                    <a:p>
                      <a:pPr marL="0" lvl="0" indent="0" algn="l" rtl="0">
                        <a:lnSpc>
                          <a:spcPct val="115000"/>
                        </a:lnSpc>
                        <a:spcBef>
                          <a:spcPts val="0"/>
                        </a:spcBef>
                        <a:spcAft>
                          <a:spcPts val="0"/>
                        </a:spcAft>
                        <a:buNone/>
                      </a:pPr>
                      <a:r>
                        <a:rPr lang="en-GB" sz="1600" b="1" dirty="0">
                          <a:solidFill>
                            <a:schemeClr val="tx1"/>
                          </a:solidFill>
                        </a:rPr>
                        <a:t>How will I adapt to needs of pupils?</a:t>
                      </a:r>
                      <a:endParaRPr sz="1600" b="1"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What are the challenges?</a:t>
                      </a:r>
                      <a:endParaRPr sz="1600"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What language and concepts will pupils need support with?</a:t>
                      </a:r>
                      <a:endParaRPr sz="1600" dirty="0">
                        <a:solidFill>
                          <a:schemeClr val="tx1"/>
                        </a:solidFill>
                      </a:endParaRPr>
                    </a:p>
                    <a:p>
                      <a:pPr marL="457200" lvl="0" indent="-330200" algn="l" rtl="0">
                        <a:lnSpc>
                          <a:spcPct val="115000"/>
                        </a:lnSpc>
                        <a:spcBef>
                          <a:spcPts val="0"/>
                        </a:spcBef>
                        <a:spcAft>
                          <a:spcPts val="0"/>
                        </a:spcAft>
                        <a:buClr>
                          <a:schemeClr val="dk2"/>
                        </a:buClr>
                        <a:buSzPts val="1600"/>
                        <a:buChar char="-"/>
                      </a:pPr>
                      <a:r>
                        <a:rPr lang="en-GB" sz="1600" dirty="0">
                          <a:solidFill>
                            <a:schemeClr val="tx1"/>
                          </a:solidFill>
                        </a:rPr>
                        <a:t>Do I need additional support in the classroom?</a:t>
                      </a:r>
                      <a:endParaRPr sz="1600" dirty="0">
                        <a:solidFill>
                          <a:schemeClr val="tx1"/>
                        </a:solidFill>
                      </a:endParaRPr>
                    </a:p>
                  </a:txBody>
                  <a:tcPr marL="91425" marR="91425" marT="91425" marB="91425"/>
                </a:tc>
                <a:tc>
                  <a:txBody>
                    <a:bodyPr/>
                    <a:lstStyle/>
                    <a:p>
                      <a:pPr marL="0" lvl="0" indent="0" algn="l" rtl="0">
                        <a:spcBef>
                          <a:spcPts val="0"/>
                        </a:spcBef>
                        <a:spcAft>
                          <a:spcPts val="0"/>
                        </a:spcAft>
                        <a:buNone/>
                      </a:pPr>
                      <a:endParaRPr lang="en-GB" i="1" dirty="0"/>
                    </a:p>
                  </a:txBody>
                  <a:tcPr marL="91425" marR="91425" marT="91425" marB="91425"/>
                </a:tc>
                <a:extLst>
                  <a:ext uri="{0D108BD9-81ED-4DB2-BD59-A6C34878D82A}">
                    <a16:rowId xmlns:a16="http://schemas.microsoft.com/office/drawing/2014/main" val="10001"/>
                  </a:ext>
                </a:extLst>
              </a:tr>
              <a:tr h="966607">
                <a:tc>
                  <a:txBody>
                    <a:bodyPr/>
                    <a:lstStyle/>
                    <a:p>
                      <a:pPr marL="0" lvl="0" indent="0" algn="l" rtl="0">
                        <a:lnSpc>
                          <a:spcPct val="115000"/>
                        </a:lnSpc>
                        <a:spcBef>
                          <a:spcPts val="0"/>
                        </a:spcBef>
                        <a:spcAft>
                          <a:spcPts val="0"/>
                        </a:spcAft>
                        <a:buNone/>
                      </a:pPr>
                      <a:r>
                        <a:rPr lang="en-GB" sz="1600" b="1" dirty="0">
                          <a:solidFill>
                            <a:schemeClr val="tx1"/>
                          </a:solidFill>
                        </a:rPr>
                        <a:t>How will I assess pupil understanding and progress?</a:t>
                      </a:r>
                      <a:endParaRPr b="1" dirty="0">
                        <a:solidFill>
                          <a:schemeClr val="tx1"/>
                        </a:solidFill>
                      </a:endParaRPr>
                    </a:p>
                  </a:txBody>
                  <a:tcPr marL="91425" marR="91425" marT="91425" marB="91425"/>
                </a:tc>
                <a:tc>
                  <a:txBody>
                    <a:bodyPr/>
                    <a:lstStyle/>
                    <a:p>
                      <a:pPr marL="0" lvl="0" indent="0" algn="l" rtl="0">
                        <a:spcBef>
                          <a:spcPts val="0"/>
                        </a:spcBef>
                        <a:spcAft>
                          <a:spcPts val="0"/>
                        </a:spcAft>
                        <a:buNone/>
                      </a:pPr>
                      <a:r>
                        <a:rPr lang="en-GB" dirty="0"/>
                        <a:t>For each cornerstone within E4S, the </a:t>
                      </a:r>
                      <a:r>
                        <a:rPr lang="en-GB" b="1" dirty="0"/>
                        <a:t>key questions </a:t>
                      </a:r>
                      <a:r>
                        <a:rPr lang="en-GB" dirty="0"/>
                        <a:t>for each section can be used as formative assessment and will guide the essential teaching points.</a:t>
                      </a:r>
                      <a:endParaRPr dirty="0"/>
                    </a:p>
                  </a:txBody>
                  <a:tcPr marL="91425" marR="91425" marT="91425" marB="91425"/>
                </a:tc>
                <a:extLst>
                  <a:ext uri="{0D108BD9-81ED-4DB2-BD59-A6C34878D82A}">
                    <a16:rowId xmlns:a16="http://schemas.microsoft.com/office/drawing/2014/main" val="10002"/>
                  </a:ext>
                </a:extLst>
              </a:tr>
            </a:tbl>
          </a:graphicData>
        </a:graphic>
      </p:graphicFrame>
      <p:pic>
        <p:nvPicPr>
          <p:cNvPr id="3" name="Picture 2" descr="A picture containing text&#10;&#10;Description automatically generated">
            <a:extLst>
              <a:ext uri="{FF2B5EF4-FFF2-40B4-BE49-F238E27FC236}">
                <a16:creationId xmlns:a16="http://schemas.microsoft.com/office/drawing/2014/main" id="{74F8C00F-E379-41CE-87E7-D9F9DB9426AB}"/>
              </a:ext>
            </a:extLst>
          </p:cNvPr>
          <p:cNvPicPr>
            <a:picLocks noChangeAspect="1"/>
          </p:cNvPicPr>
          <p:nvPr/>
        </p:nvPicPr>
        <p:blipFill>
          <a:blip r:embed="rId3"/>
          <a:stretch>
            <a:fillRect/>
          </a:stretch>
        </p:blipFill>
        <p:spPr>
          <a:xfrm>
            <a:off x="7822346" y="1613514"/>
            <a:ext cx="719264" cy="23366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093BF94-6A9A-4929-A889-50B6B0E9F2D0}"/>
              </a:ext>
            </a:extLst>
          </p:cNvPr>
          <p:cNvPicPr>
            <a:picLocks noChangeAspect="1"/>
          </p:cNvPicPr>
          <p:nvPr/>
        </p:nvPicPr>
        <p:blipFill>
          <a:blip r:embed="rId3"/>
          <a:stretch>
            <a:fillRect/>
          </a:stretch>
        </p:blipFill>
        <p:spPr>
          <a:xfrm>
            <a:off x="7822346" y="4739001"/>
            <a:ext cx="854807" cy="27770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102"/>
          <p:cNvSpPr txBox="1">
            <a:spLocks noGrp="1"/>
          </p:cNvSpPr>
          <p:nvPr>
            <p:ph type="title"/>
          </p:nvPr>
        </p:nvSpPr>
        <p:spPr>
          <a:xfrm>
            <a:off x="270000" y="216425"/>
            <a:ext cx="856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Rate your confidence (</a:t>
            </a:r>
            <a:r>
              <a:rPr lang="en-GB" b="1" dirty="0"/>
              <a:t>after</a:t>
            </a:r>
            <a:r>
              <a:rPr lang="en-GB" dirty="0"/>
              <a:t> training) </a:t>
            </a:r>
            <a:endParaRPr dirty="0"/>
          </a:p>
        </p:txBody>
      </p:sp>
      <p:sp>
        <p:nvSpPr>
          <p:cNvPr id="736" name="Google Shape;736;p102"/>
          <p:cNvSpPr txBox="1">
            <a:spLocks noGrp="1"/>
          </p:cNvSpPr>
          <p:nvPr>
            <p:ph type="sldNum" idx="12"/>
          </p:nvPr>
        </p:nvSpPr>
        <p:spPr>
          <a:xfrm>
            <a:off x="8595300" y="4749900"/>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675" b="0" i="0" u="none" strike="noStrike" kern="0" cap="none" spc="0" normalizeH="0" baseline="0" noProof="0">
                <a:ln>
                  <a:noFill/>
                </a:ln>
                <a:solidFill>
                  <a:prstClr val="black"/>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675" b="0" i="0" u="none" strike="noStrike" kern="0" cap="none" spc="0" normalizeH="0" baseline="0" noProof="0" dirty="0">
              <a:ln>
                <a:noFill/>
              </a:ln>
              <a:solidFill>
                <a:prstClr val="black"/>
              </a:solidFill>
              <a:effectLst/>
              <a:uLnTx/>
              <a:uFillTx/>
              <a:latin typeface="Arial"/>
              <a:cs typeface="Arial"/>
              <a:sym typeface="Arial"/>
            </a:endParaRPr>
          </a:p>
        </p:txBody>
      </p:sp>
      <p:sp>
        <p:nvSpPr>
          <p:cNvPr id="731" name="Google Shape;731;p102"/>
          <p:cNvSpPr txBox="1"/>
          <p:nvPr/>
        </p:nvSpPr>
        <p:spPr>
          <a:xfrm>
            <a:off x="311700" y="1067938"/>
            <a:ext cx="8520600" cy="3501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prstClr val="black"/>
              </a:buClr>
              <a:buSzPts val="1800"/>
              <a:buFont typeface="Arial"/>
              <a:buNone/>
              <a:tabLst/>
              <a:defRPr/>
            </a:pPr>
            <a:r>
              <a:rPr kumimoji="0" lang="en-GB" sz="2400" b="1" i="0" u="none" strike="noStrike" kern="0" cap="none" spc="0" normalizeH="0" baseline="0" noProof="0" dirty="0">
                <a:ln>
                  <a:noFill/>
                </a:ln>
                <a:solidFill>
                  <a:prstClr val="black"/>
                </a:solidFill>
                <a:effectLst/>
                <a:uLnTx/>
                <a:uFillTx/>
                <a:latin typeface="Arial"/>
                <a:cs typeface="Arial"/>
                <a:sym typeface="Arial"/>
              </a:rPr>
              <a:t>How do you feel now? What support/information could help? </a:t>
            </a:r>
            <a:endParaRPr kumimoji="0" sz="2400" b="1" i="0" u="none" strike="noStrike" kern="0" cap="none" spc="0" normalizeH="0" baseline="0" noProof="0" dirty="0">
              <a:ln>
                <a:noFill/>
              </a:ln>
              <a:solidFill>
                <a:prstClr val="black"/>
              </a:solidFill>
              <a:effectLst/>
              <a:uLnTx/>
              <a:uFillTx/>
              <a:latin typeface="Arial"/>
              <a:cs typeface="Arial"/>
              <a:sym typeface="Arial"/>
            </a:endParaRPr>
          </a:p>
          <a:p>
            <a:pPr marL="0" marR="0" lvl="0" indent="0" algn="l" defTabSz="914400" rtl="0" eaLnBrk="1" fontAlgn="auto" latinLnBrk="0" hangingPunct="1">
              <a:lnSpc>
                <a:spcPct val="115000"/>
              </a:lnSpc>
              <a:spcBef>
                <a:spcPts val="1600"/>
              </a:spcBef>
              <a:spcAft>
                <a:spcPts val="1600"/>
              </a:spcAft>
              <a:buClr>
                <a:srgbClr val="000000"/>
              </a:buClr>
              <a:buSzTx/>
              <a:buFont typeface="Arial"/>
              <a:buNone/>
              <a:tabLst/>
              <a:defRPr/>
            </a:pPr>
            <a:endParaRPr kumimoji="0" sz="2400" b="0" i="0" u="none" strike="noStrike" kern="0" cap="none" spc="0" normalizeH="0" baseline="0" noProof="0" dirty="0">
              <a:ln>
                <a:noFill/>
              </a:ln>
              <a:solidFill>
                <a:srgbClr val="434343"/>
              </a:solidFill>
              <a:effectLst/>
              <a:uLnTx/>
              <a:uFillTx/>
              <a:latin typeface="Arial"/>
              <a:cs typeface="Arial"/>
              <a:sym typeface="Arial"/>
            </a:endParaRPr>
          </a:p>
        </p:txBody>
      </p:sp>
      <p:cxnSp>
        <p:nvCxnSpPr>
          <p:cNvPr id="732" name="Google Shape;732;p102">
            <a:extLst>
              <a:ext uri="{C183D7F6-B498-43B3-948B-1728B52AA6E4}">
                <adec:decorative xmlns:adec="http://schemas.microsoft.com/office/drawing/2017/decorative" val="1"/>
              </a:ext>
            </a:extLst>
          </p:cNvPr>
          <p:cNvCxnSpPr/>
          <p:nvPr/>
        </p:nvCxnSpPr>
        <p:spPr>
          <a:xfrm rot="10800000" flipH="1">
            <a:off x="748800" y="3958300"/>
            <a:ext cx="7442700" cy="14700"/>
          </a:xfrm>
          <a:prstGeom prst="straightConnector1">
            <a:avLst/>
          </a:prstGeom>
          <a:noFill/>
          <a:ln w="38100" cap="flat" cmpd="sng">
            <a:solidFill>
              <a:srgbClr val="595959"/>
            </a:solidFill>
            <a:prstDash val="solid"/>
            <a:round/>
            <a:headEnd type="none" w="sm" len="sm"/>
            <a:tailEnd type="none" w="sm" len="sm"/>
          </a:ln>
        </p:spPr>
      </p:cxnSp>
      <p:sp>
        <p:nvSpPr>
          <p:cNvPr id="733" name="Google Shape;733;p102"/>
          <p:cNvSpPr txBox="1"/>
          <p:nvPr/>
        </p:nvSpPr>
        <p:spPr>
          <a:xfrm>
            <a:off x="748800" y="2092807"/>
            <a:ext cx="1440300" cy="1290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1" i="0" u="none" strike="noStrike" kern="0" cap="none" spc="0" normalizeH="0" baseline="0" noProof="0" dirty="0">
                <a:ln>
                  <a:noFill/>
                </a:ln>
                <a:solidFill>
                  <a:srgbClr val="000000"/>
                </a:solidFill>
                <a:effectLst/>
                <a:uLnTx/>
                <a:uFillTx/>
                <a:latin typeface="Arial"/>
                <a:ea typeface="Arial"/>
                <a:cs typeface="Arial"/>
                <a:sym typeface="Arial"/>
              </a:rPr>
              <a:t>Not confident at all</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34" name="Google Shape;734;p102"/>
          <p:cNvSpPr txBox="1"/>
          <p:nvPr/>
        </p:nvSpPr>
        <p:spPr>
          <a:xfrm>
            <a:off x="6641850" y="2092807"/>
            <a:ext cx="1440300" cy="1290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1" i="0" u="none" strike="noStrike" kern="0" cap="none" spc="0" normalizeH="0" baseline="0" noProof="0" dirty="0">
                <a:ln>
                  <a:noFill/>
                </a:ln>
                <a:solidFill>
                  <a:srgbClr val="000000"/>
                </a:solidFill>
                <a:effectLst/>
                <a:uLnTx/>
                <a:uFillTx/>
                <a:latin typeface="Arial"/>
                <a:ea typeface="Arial"/>
                <a:cs typeface="Arial"/>
                <a:sym typeface="Arial"/>
              </a:rPr>
              <a:t>Very confident</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735" name="Google Shape;735;p102"/>
          <p:cNvGraphicFramePr/>
          <p:nvPr/>
        </p:nvGraphicFramePr>
        <p:xfrm>
          <a:off x="850650" y="3474650"/>
          <a:ext cx="7239000" cy="396210"/>
        </p:xfrm>
        <a:graphic>
          <a:graphicData uri="http://schemas.openxmlformats.org/drawingml/2006/table">
            <a:tbl>
              <a:tblPr firstRow="1">
                <a:noFil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gridCol w="723900">
                  <a:extLst>
                    <a:ext uri="{9D8B030D-6E8A-4147-A177-3AD203B41FA5}">
                      <a16:colId xmlns:a16="http://schemas.microsoft.com/office/drawing/2014/main" val="20008"/>
                    </a:ext>
                  </a:extLst>
                </a:gridCol>
                <a:gridCol w="723900">
                  <a:extLst>
                    <a:ext uri="{9D8B030D-6E8A-4147-A177-3AD203B41FA5}">
                      <a16:colId xmlns:a16="http://schemas.microsoft.com/office/drawing/2014/main" val="20009"/>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1</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2</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3</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4</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5</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6</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7</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8</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9</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10</a:t>
                      </a:r>
                      <a:endParaRPr sz="1400" u="none" strike="noStrike" cap="none" dirty="0"/>
                    </a:p>
                  </a:txBody>
                  <a:tcPr marL="91425" marR="91425" marT="91425" marB="91425"/>
                </a:tc>
                <a:extLst>
                  <a:ext uri="{0D108BD9-81ED-4DB2-BD59-A6C34878D82A}">
                    <a16:rowId xmlns:a16="http://schemas.microsoft.com/office/drawing/2014/main" val="10000"/>
                  </a:ext>
                </a:extLst>
              </a:tr>
            </a:tbl>
          </a:graphicData>
        </a:graphic>
      </p:graphicFrame>
      <p:sp>
        <p:nvSpPr>
          <p:cNvPr id="2" name="Rectangle 1">
            <a:extLst>
              <a:ext uri="{FF2B5EF4-FFF2-40B4-BE49-F238E27FC236}">
                <a16:creationId xmlns:a16="http://schemas.microsoft.com/office/drawing/2014/main" id="{37DA1C05-75D2-4BD1-84C0-A543692B296E}"/>
              </a:ext>
            </a:extLst>
          </p:cNvPr>
          <p:cNvSpPr/>
          <p:nvPr/>
        </p:nvSpPr>
        <p:spPr>
          <a:xfrm>
            <a:off x="469900" y="4165600"/>
            <a:ext cx="2387600" cy="76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prstClr val="black"/>
                </a:solidFill>
                <a:effectLst/>
                <a:uLnTx/>
                <a:uFillTx/>
                <a:latin typeface="Trebuchet MS" panose="020B0603020202020204"/>
                <a:ea typeface="+mn-ea"/>
                <a:cs typeface="+mn-cs"/>
                <a:sym typeface="Arial"/>
              </a:rPr>
              <a:t>Any questions?</a:t>
            </a:r>
          </a:p>
        </p:txBody>
      </p:sp>
      <p:sp>
        <p:nvSpPr>
          <p:cNvPr id="3" name="Rectangle 2">
            <a:extLst>
              <a:ext uri="{FF2B5EF4-FFF2-40B4-BE49-F238E27FC236}">
                <a16:creationId xmlns:a16="http://schemas.microsoft.com/office/drawing/2014/main" id="{D78130D1-206D-45E9-AA81-EB3516FEA765}"/>
              </a:ext>
            </a:extLst>
          </p:cNvPr>
          <p:cNvSpPr/>
          <p:nvPr/>
        </p:nvSpPr>
        <p:spPr>
          <a:xfrm>
            <a:off x="3276600" y="4165600"/>
            <a:ext cx="2203450" cy="761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prstClr val="black"/>
                </a:solidFill>
                <a:effectLst/>
                <a:uLnTx/>
                <a:uFillTx/>
                <a:latin typeface="Trebuchet MS" panose="020B0603020202020204"/>
                <a:ea typeface="+mn-ea"/>
                <a:cs typeface="+mn-cs"/>
                <a:sym typeface="Arial"/>
              </a:rPr>
              <a:t>Next steps?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4" name="Google Shape;724;p101"/>
          <p:cNvSpPr txBox="1">
            <a:spLocks noGrp="1"/>
          </p:cNvSpPr>
          <p:nvPr>
            <p:ph type="title"/>
          </p:nvPr>
        </p:nvSpPr>
        <p:spPr>
          <a:xfrm>
            <a:off x="270000" y="216425"/>
            <a:ext cx="856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Rate your confidence (</a:t>
            </a:r>
            <a:r>
              <a:rPr lang="en-GB" b="1" dirty="0"/>
              <a:t>before</a:t>
            </a:r>
            <a:r>
              <a:rPr lang="en-GB" dirty="0"/>
              <a:t> training)</a:t>
            </a:r>
            <a:endParaRPr b="1" dirty="0"/>
          </a:p>
          <a:p>
            <a:pPr marL="0" lvl="0" indent="0" algn="l" rtl="0">
              <a:spcBef>
                <a:spcPts val="0"/>
              </a:spcBef>
              <a:spcAft>
                <a:spcPts val="0"/>
              </a:spcAft>
              <a:buNone/>
            </a:pPr>
            <a:endParaRPr dirty="0">
              <a:solidFill>
                <a:srgbClr val="073763"/>
              </a:solidFill>
            </a:endParaRPr>
          </a:p>
        </p:txBody>
      </p:sp>
      <p:sp>
        <p:nvSpPr>
          <p:cNvPr id="725" name="Google Shape;725;p101"/>
          <p:cNvSpPr txBox="1">
            <a:spLocks noGrp="1"/>
          </p:cNvSpPr>
          <p:nvPr>
            <p:ph type="sldNum" idx="12"/>
          </p:nvPr>
        </p:nvSpPr>
        <p:spPr>
          <a:xfrm>
            <a:off x="8595300" y="4749900"/>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675" b="0" i="0" u="none" strike="noStrike" kern="0" cap="none" spc="0" normalizeH="0" baseline="0" noProof="0">
                <a:ln>
                  <a:noFill/>
                </a:ln>
                <a:solidFill>
                  <a:prstClr val="black"/>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675" b="0" i="0" u="none" strike="noStrike" kern="0" cap="none" spc="0" normalizeH="0" baseline="0" noProof="0" dirty="0">
              <a:ln>
                <a:noFill/>
              </a:ln>
              <a:solidFill>
                <a:prstClr val="black"/>
              </a:solidFill>
              <a:effectLst/>
              <a:uLnTx/>
              <a:uFillTx/>
              <a:latin typeface="Arial"/>
              <a:cs typeface="Arial"/>
              <a:sym typeface="Arial"/>
            </a:endParaRPr>
          </a:p>
        </p:txBody>
      </p:sp>
      <p:sp>
        <p:nvSpPr>
          <p:cNvPr id="719" name="Google Shape;719;p101"/>
          <p:cNvSpPr txBo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1600"/>
              </a:spcAft>
              <a:buClr>
                <a:srgbClr val="000000"/>
              </a:buClr>
              <a:buSzTx/>
              <a:buFont typeface="Arial"/>
              <a:buNone/>
              <a:tabLst/>
              <a:defRPr/>
            </a:pPr>
            <a:r>
              <a:rPr kumimoji="0" lang="en-GB" sz="2400" b="1" i="0" u="none" strike="noStrike" kern="0" cap="none" spc="0" normalizeH="0" baseline="0" noProof="0" dirty="0">
                <a:ln>
                  <a:noFill/>
                </a:ln>
                <a:solidFill>
                  <a:prstClr val="black"/>
                </a:solidFill>
                <a:effectLst/>
                <a:uLnTx/>
                <a:uFillTx/>
                <a:latin typeface="Arial"/>
                <a:cs typeface="Arial"/>
                <a:sym typeface="Arial"/>
              </a:rPr>
              <a:t>How do you feel about teaching this topic? </a:t>
            </a:r>
            <a:endParaRPr kumimoji="0" sz="2400" b="1" i="0" u="none" strike="noStrike" kern="0" cap="none" spc="0" normalizeH="0" baseline="0" noProof="0" dirty="0">
              <a:ln>
                <a:noFill/>
              </a:ln>
              <a:solidFill>
                <a:prstClr val="black"/>
              </a:solidFill>
              <a:effectLst/>
              <a:uLnTx/>
              <a:uFillTx/>
              <a:latin typeface="Arial"/>
              <a:cs typeface="Arial"/>
              <a:sym typeface="Arial"/>
            </a:endParaRPr>
          </a:p>
        </p:txBody>
      </p:sp>
      <p:sp>
        <p:nvSpPr>
          <p:cNvPr id="721" name="Google Shape;721;p101"/>
          <p:cNvSpPr txBox="1"/>
          <p:nvPr/>
        </p:nvSpPr>
        <p:spPr>
          <a:xfrm>
            <a:off x="748800" y="2092807"/>
            <a:ext cx="1440300" cy="1290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1" i="0" u="none" strike="noStrike" kern="0" cap="none" spc="0" normalizeH="0" baseline="0" noProof="0" dirty="0">
                <a:ln>
                  <a:noFill/>
                </a:ln>
                <a:solidFill>
                  <a:srgbClr val="000000"/>
                </a:solidFill>
                <a:effectLst/>
                <a:uLnTx/>
                <a:uFillTx/>
                <a:latin typeface="Arial"/>
                <a:ea typeface="Arial"/>
                <a:cs typeface="Arial"/>
                <a:sym typeface="Arial"/>
              </a:rPr>
              <a:t>Not confident at all</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22" name="Google Shape;722;p101"/>
          <p:cNvSpPr txBox="1"/>
          <p:nvPr/>
        </p:nvSpPr>
        <p:spPr>
          <a:xfrm>
            <a:off x="6641850" y="2092807"/>
            <a:ext cx="1440300" cy="1290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GB" sz="1800" b="1" i="0" u="none" strike="noStrike" kern="0" cap="none" spc="0" normalizeH="0" baseline="0" noProof="0" dirty="0">
                <a:ln>
                  <a:noFill/>
                </a:ln>
                <a:solidFill>
                  <a:srgbClr val="000000"/>
                </a:solidFill>
                <a:effectLst/>
                <a:uLnTx/>
                <a:uFillTx/>
                <a:latin typeface="Arial"/>
                <a:ea typeface="Arial"/>
                <a:cs typeface="Arial"/>
                <a:sym typeface="Arial"/>
              </a:rPr>
              <a:t>Very confident</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723" name="Google Shape;723;p101"/>
          <p:cNvGraphicFramePr/>
          <p:nvPr/>
        </p:nvGraphicFramePr>
        <p:xfrm>
          <a:off x="850650" y="3474650"/>
          <a:ext cx="7239000" cy="396210"/>
        </p:xfrm>
        <a:graphic>
          <a:graphicData uri="http://schemas.openxmlformats.org/drawingml/2006/table">
            <a:tbl>
              <a:tblPr firstRow="1">
                <a:noFill/>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gridCol w="723900">
                  <a:extLst>
                    <a:ext uri="{9D8B030D-6E8A-4147-A177-3AD203B41FA5}">
                      <a16:colId xmlns:a16="http://schemas.microsoft.com/office/drawing/2014/main" val="20008"/>
                    </a:ext>
                  </a:extLst>
                </a:gridCol>
                <a:gridCol w="723900">
                  <a:extLst>
                    <a:ext uri="{9D8B030D-6E8A-4147-A177-3AD203B41FA5}">
                      <a16:colId xmlns:a16="http://schemas.microsoft.com/office/drawing/2014/main" val="20009"/>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1</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2</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3</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4</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5</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6</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7</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8</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9</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dirty="0"/>
                        <a:t>10</a:t>
                      </a:r>
                      <a:endParaRPr sz="1400" u="none" strike="noStrike" cap="none" dirty="0"/>
                    </a:p>
                  </a:txBody>
                  <a:tcPr marL="91425" marR="91425" marT="91425" marB="91425"/>
                </a:tc>
                <a:extLst>
                  <a:ext uri="{0D108BD9-81ED-4DB2-BD59-A6C34878D82A}">
                    <a16:rowId xmlns:a16="http://schemas.microsoft.com/office/drawing/2014/main" val="10000"/>
                  </a:ext>
                </a:extLst>
              </a:tr>
            </a:tbl>
          </a:graphicData>
        </a:graphic>
      </p:graphicFrame>
      <p:cxnSp>
        <p:nvCxnSpPr>
          <p:cNvPr id="720" name="Google Shape;720;p101">
            <a:extLst>
              <a:ext uri="{C183D7F6-B498-43B3-948B-1728B52AA6E4}">
                <adec:decorative xmlns:adec="http://schemas.microsoft.com/office/drawing/2017/decorative" val="1"/>
              </a:ext>
            </a:extLst>
          </p:cNvPr>
          <p:cNvCxnSpPr/>
          <p:nvPr/>
        </p:nvCxnSpPr>
        <p:spPr>
          <a:xfrm rot="10800000" flipH="1">
            <a:off x="748800" y="3958300"/>
            <a:ext cx="7442700" cy="14700"/>
          </a:xfrm>
          <a:prstGeom prst="straightConnector1">
            <a:avLst/>
          </a:prstGeom>
          <a:noFill/>
          <a:ln w="38100" cap="flat" cmpd="sng">
            <a:solidFill>
              <a:srgbClr val="595959"/>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xfrm>
            <a:off x="270000" y="216425"/>
            <a:ext cx="5865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Related topics</a:t>
            </a:r>
            <a:endParaRPr dirty="0"/>
          </a:p>
        </p:txBody>
      </p:sp>
      <p:sp>
        <p:nvSpPr>
          <p:cNvPr id="139" name="Google Shape;139;p30"/>
          <p:cNvSpPr txBox="1">
            <a:spLocks noGrp="1"/>
          </p:cNvSpPr>
          <p:nvPr>
            <p:ph type="body" idx="1"/>
          </p:nvPr>
        </p:nvSpPr>
        <p:spPr>
          <a:xfrm>
            <a:off x="270000" y="914400"/>
            <a:ext cx="7350000" cy="41224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b="1" dirty="0">
                <a:solidFill>
                  <a:srgbClr val="000000"/>
                </a:solidFill>
              </a:rPr>
              <a:t>Internet safety and harms</a:t>
            </a:r>
            <a:r>
              <a:rPr lang="en-GB" sz="1800" dirty="0">
                <a:solidFill>
                  <a:srgbClr val="000000"/>
                </a:solidFill>
              </a:rPr>
              <a:t> is closely related to the </a:t>
            </a:r>
            <a:r>
              <a:rPr lang="en-GB" sz="1800" u="sng" dirty="0">
                <a:solidFill>
                  <a:srgbClr val="0000FF"/>
                </a:solidFill>
                <a:hlinkClick r:id="rId3">
                  <a:extLst>
                    <a:ext uri="{A12FA001-AC4F-418D-AE19-62706E023703}">
                      <ahyp:hlinkClr xmlns:ahyp="http://schemas.microsoft.com/office/drawing/2018/hyperlinkcolor" val="tx"/>
                    </a:ext>
                  </a:extLst>
                </a:hlinkClick>
              </a:rPr>
              <a:t>computing programmes of study</a:t>
            </a:r>
            <a:r>
              <a:rPr lang="en-GB" sz="1800" dirty="0">
                <a:solidFill>
                  <a:srgbClr val="000000"/>
                </a:solidFill>
              </a:rPr>
              <a:t> as well as to:</a:t>
            </a:r>
            <a:endParaRPr sz="1800" dirty="0">
              <a:solidFill>
                <a:srgbClr val="000000"/>
              </a:solidFill>
            </a:endParaRPr>
          </a:p>
          <a:p>
            <a:pPr marL="457200" lvl="0" indent="-342900" algn="l" rtl="0">
              <a:spcBef>
                <a:spcPts val="1000"/>
              </a:spcBef>
              <a:spcAft>
                <a:spcPts val="0"/>
              </a:spcAft>
              <a:buClr>
                <a:schemeClr val="accent1"/>
              </a:buClr>
              <a:buSzPts val="1800"/>
              <a:buChar char="●"/>
            </a:pPr>
            <a:r>
              <a:rPr lang="en-GB" sz="1800" dirty="0">
                <a:solidFill>
                  <a:srgbClr val="000000"/>
                </a:solidFill>
              </a:rPr>
              <a:t>online relationships (primary), online and media (secondary) </a:t>
            </a:r>
            <a:endParaRPr sz="1800" dirty="0">
              <a:solidFill>
                <a:srgbClr val="000000"/>
              </a:solidFill>
            </a:endParaRPr>
          </a:p>
          <a:p>
            <a:pPr marL="457200" lvl="0" indent="-342900" algn="l" rtl="0">
              <a:spcBef>
                <a:spcPts val="0"/>
              </a:spcBef>
              <a:spcAft>
                <a:spcPts val="0"/>
              </a:spcAft>
              <a:buClr>
                <a:schemeClr val="accent1"/>
              </a:buClr>
              <a:buSzPts val="1800"/>
              <a:buChar char="●"/>
            </a:pPr>
            <a:r>
              <a:rPr lang="en-GB" sz="1800" dirty="0">
                <a:solidFill>
                  <a:srgbClr val="000000"/>
                </a:solidFill>
              </a:rPr>
              <a:t>other topics such as respectful relationships, being safe and mental wellbeing </a:t>
            </a:r>
            <a:endParaRPr sz="1800" dirty="0">
              <a:solidFill>
                <a:srgbClr val="000000"/>
              </a:solidFill>
            </a:endParaRPr>
          </a:p>
          <a:p>
            <a:pPr marL="0" lvl="0" indent="0" algn="l" rtl="0">
              <a:spcBef>
                <a:spcPts val="1600"/>
              </a:spcBef>
              <a:spcAft>
                <a:spcPts val="0"/>
              </a:spcAft>
              <a:buNone/>
            </a:pPr>
            <a:endParaRPr lang="en-GB" sz="1800" dirty="0">
              <a:solidFill>
                <a:srgbClr val="000000"/>
              </a:solidFill>
            </a:endParaRPr>
          </a:p>
          <a:p>
            <a:pPr marL="0" lvl="0" indent="0" algn="l" rtl="0">
              <a:spcBef>
                <a:spcPts val="1600"/>
              </a:spcBef>
              <a:spcAft>
                <a:spcPts val="0"/>
              </a:spcAft>
              <a:buNone/>
            </a:pPr>
            <a:endParaRPr lang="en-GB" sz="1800" dirty="0">
              <a:solidFill>
                <a:srgbClr val="000000"/>
              </a:solidFill>
            </a:endParaRPr>
          </a:p>
          <a:p>
            <a:pPr marL="0" lvl="0" indent="0" algn="l" rtl="0">
              <a:spcBef>
                <a:spcPts val="1600"/>
              </a:spcBef>
              <a:spcAft>
                <a:spcPts val="0"/>
              </a:spcAft>
              <a:buNone/>
            </a:pPr>
            <a:r>
              <a:rPr lang="en-GB" sz="1800" dirty="0">
                <a:solidFill>
                  <a:srgbClr val="000000"/>
                </a:solidFill>
              </a:rPr>
              <a:t>Therefore you should: </a:t>
            </a:r>
            <a:endParaRPr sz="1800" dirty="0">
              <a:solidFill>
                <a:srgbClr val="000000"/>
              </a:solidFill>
            </a:endParaRPr>
          </a:p>
          <a:p>
            <a:pPr marL="457200" lvl="0" indent="-342900" algn="l" rtl="0">
              <a:spcBef>
                <a:spcPts val="1000"/>
              </a:spcBef>
              <a:spcAft>
                <a:spcPts val="0"/>
              </a:spcAft>
              <a:buClr>
                <a:schemeClr val="accent1"/>
              </a:buClr>
              <a:buSzPts val="1800"/>
              <a:buChar char="●"/>
            </a:pPr>
            <a:r>
              <a:rPr lang="en-GB" sz="1800" b="1" dirty="0">
                <a:solidFill>
                  <a:srgbClr val="000000"/>
                </a:solidFill>
              </a:rPr>
              <a:t>consider</a:t>
            </a:r>
            <a:r>
              <a:rPr lang="en-GB" sz="1800" dirty="0">
                <a:solidFill>
                  <a:srgbClr val="000000"/>
                </a:solidFill>
              </a:rPr>
              <a:t> </a:t>
            </a:r>
            <a:r>
              <a:rPr lang="en-GB" sz="1800" b="1" dirty="0">
                <a:solidFill>
                  <a:srgbClr val="000000"/>
                </a:solidFill>
              </a:rPr>
              <a:t>thematic links </a:t>
            </a:r>
            <a:r>
              <a:rPr lang="en-GB" sz="1800" dirty="0">
                <a:solidFill>
                  <a:srgbClr val="000000"/>
                </a:solidFill>
              </a:rPr>
              <a:t>across key topics and the whole school when planning and delivering lessons</a:t>
            </a:r>
            <a:endParaRPr sz="1800" dirty="0">
              <a:solidFill>
                <a:srgbClr val="000000"/>
              </a:solidFill>
            </a:endParaRPr>
          </a:p>
          <a:p>
            <a:pPr marL="457200" lvl="0" indent="-342900" algn="l" rtl="0">
              <a:spcBef>
                <a:spcPts val="0"/>
              </a:spcBef>
              <a:spcAft>
                <a:spcPts val="0"/>
              </a:spcAft>
              <a:buClr>
                <a:schemeClr val="accent1"/>
              </a:buClr>
              <a:buSzPts val="1800"/>
              <a:buChar char="●"/>
            </a:pPr>
            <a:r>
              <a:rPr lang="en-GB" sz="1800" dirty="0">
                <a:solidFill>
                  <a:srgbClr val="000000"/>
                </a:solidFill>
              </a:rPr>
              <a:t>find ways to </a:t>
            </a:r>
            <a:r>
              <a:rPr lang="en-GB" sz="1800" b="1" dirty="0">
                <a:solidFill>
                  <a:srgbClr val="000000"/>
                </a:solidFill>
              </a:rPr>
              <a:t>link knowledge and vocabulary </a:t>
            </a:r>
            <a:r>
              <a:rPr lang="en-GB" sz="1800" dirty="0">
                <a:solidFill>
                  <a:srgbClr val="000000"/>
                </a:solidFill>
              </a:rPr>
              <a:t>across topics</a:t>
            </a:r>
            <a:endParaRPr sz="1800" dirty="0">
              <a:solidFill>
                <a:srgbClr val="000000"/>
              </a:solidFill>
            </a:endParaRPr>
          </a:p>
          <a:p>
            <a:pPr marL="0" lvl="0" indent="0" algn="l" rtl="0">
              <a:spcBef>
                <a:spcPts val="1000"/>
              </a:spcBef>
              <a:spcAft>
                <a:spcPts val="1600"/>
              </a:spcAft>
              <a:buNone/>
            </a:pPr>
            <a:endParaRPr sz="1800" dirty="0"/>
          </a:p>
        </p:txBody>
      </p:sp>
      <p:sp>
        <p:nvSpPr>
          <p:cNvPr id="140" name="Google Shape;140;p3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5</a:t>
            </a:fld>
            <a:endParaRPr dirty="0"/>
          </a:p>
        </p:txBody>
      </p:sp>
      <p:sp>
        <p:nvSpPr>
          <p:cNvPr id="2" name="Speech Bubble: Oval 1">
            <a:extLst>
              <a:ext uri="{FF2B5EF4-FFF2-40B4-BE49-F238E27FC236}">
                <a16:creationId xmlns:a16="http://schemas.microsoft.com/office/drawing/2014/main" id="{D83FDD99-3B3E-45BB-B8EA-B53AB8B72B1E}"/>
              </a:ext>
            </a:extLst>
          </p:cNvPr>
          <p:cNvSpPr/>
          <p:nvPr/>
        </p:nvSpPr>
        <p:spPr>
          <a:xfrm>
            <a:off x="6476940" y="2164016"/>
            <a:ext cx="2397060" cy="1619250"/>
          </a:xfrm>
          <a:prstGeom prst="wedgeEllipseCallout">
            <a:avLst>
              <a:gd name="adj1" fmla="val -61600"/>
              <a:gd name="adj2" fmla="val 60931"/>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Which vocabulary is important to the theme? What can we do to ensure all learners can access 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4"/>
        <p:cNvGrpSpPr/>
        <p:nvPr/>
      </p:nvGrpSpPr>
      <p:grpSpPr>
        <a:xfrm>
          <a:off x="0" y="0"/>
          <a:ext cx="0" cy="0"/>
          <a:chOff x="0" y="0"/>
          <a:chExt cx="0" cy="0"/>
        </a:xfrm>
      </p:grpSpPr>
      <p:grpSp>
        <p:nvGrpSpPr>
          <p:cNvPr id="89" name="Group 88">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90" name="Straight Connector 89">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2"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Isosceles Triangle 97">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98">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01" name="Rectangle 100">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Google Shape;145;p31"/>
          <p:cNvSpPr txBox="1">
            <a:spLocks noGrp="1"/>
          </p:cNvSpPr>
          <p:nvPr>
            <p:ph type="title"/>
          </p:nvPr>
        </p:nvSpPr>
        <p:spPr>
          <a:xfrm>
            <a:off x="965199" y="457200"/>
            <a:ext cx="7648121" cy="824592"/>
          </a:xfrm>
          <a:prstGeom prst="rect">
            <a:avLst/>
          </a:prstGeom>
        </p:spPr>
        <p:txBody>
          <a:bodyPr spcFirstLastPara="1" vert="horz" lIns="91440" tIns="45720" rIns="91440" bIns="45720" rtlCol="0" anchor="t" anchorCtr="0">
            <a:normAutofit/>
          </a:bodyPr>
          <a:lstStyle/>
          <a:p>
            <a:pPr marL="0" lvl="0" indent="0" defTabSz="457200">
              <a:spcBef>
                <a:spcPct val="0"/>
              </a:spcBef>
              <a:spcAft>
                <a:spcPts val="0"/>
              </a:spcAft>
            </a:pPr>
            <a:r>
              <a:rPr lang="en-US" sz="3600" dirty="0"/>
              <a:t>Related guidance</a:t>
            </a:r>
          </a:p>
        </p:txBody>
      </p:sp>
      <p:sp>
        <p:nvSpPr>
          <p:cNvPr id="103" name="Isosceles Triangle 102">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Google Shape;147;p31"/>
          <p:cNvSpPr txBox="1">
            <a:spLocks noGrp="1"/>
          </p:cNvSpPr>
          <p:nvPr>
            <p:ph type="sldNum" idx="12"/>
          </p:nvPr>
        </p:nvSpPr>
        <p:spPr>
          <a:xfrm>
            <a:off x="7420899" y="4637157"/>
            <a:ext cx="512504" cy="273843"/>
          </a:xfrm>
          <a:prstGeom prst="rect">
            <a:avLst/>
          </a:prstGeom>
        </p:spPr>
        <p:txBody>
          <a:bodyPr spcFirstLastPara="1" vert="horz" lIns="91440" tIns="45720" rIns="91440" bIns="45720" rtlCol="0" anchor="ctr" anchorCtr="0">
            <a:normAutofit/>
          </a:bodyPr>
          <a:lstStyle/>
          <a:p>
            <a:pPr lvl="0" indent="0" defTabSz="457200">
              <a:lnSpc>
                <a:spcPct val="90000"/>
              </a:lnSpc>
              <a:spcBef>
                <a:spcPts val="0"/>
              </a:spcBef>
              <a:spcAft>
                <a:spcPts val="600"/>
              </a:spcAft>
              <a:buNone/>
            </a:pPr>
            <a:fld id="{00000000-1234-1234-1234-123412341234}" type="slidenum">
              <a:rPr lang="en-US" sz="700" kern="1200">
                <a:solidFill>
                  <a:schemeClr val="accent1"/>
                </a:solidFill>
                <a:latin typeface="+mn-lt"/>
                <a:ea typeface="+mn-ea"/>
                <a:cs typeface="+mn-cs"/>
              </a:rPr>
              <a:pPr lvl="0" indent="0" defTabSz="457200">
                <a:lnSpc>
                  <a:spcPct val="90000"/>
                </a:lnSpc>
                <a:spcBef>
                  <a:spcPts val="0"/>
                </a:spcBef>
                <a:spcAft>
                  <a:spcPts val="600"/>
                </a:spcAft>
                <a:buNone/>
              </a:pPr>
              <a:t>6</a:t>
            </a:fld>
            <a:endParaRPr lang="en-US" sz="700" kern="1200" dirty="0">
              <a:solidFill>
                <a:schemeClr val="accent1"/>
              </a:solidFill>
              <a:latin typeface="+mn-lt"/>
              <a:ea typeface="+mn-ea"/>
              <a:cs typeface="+mn-cs"/>
            </a:endParaRPr>
          </a:p>
        </p:txBody>
      </p:sp>
      <p:sp>
        <p:nvSpPr>
          <p:cNvPr id="105" name="Isosceles Triangle 104">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3009900"/>
            <a:ext cx="336550" cy="21336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49" name="Google Shape;146;p31">
            <a:extLst>
              <a:ext uri="{FF2B5EF4-FFF2-40B4-BE49-F238E27FC236}">
                <a16:creationId xmlns:a16="http://schemas.microsoft.com/office/drawing/2014/main" id="{DE3FBC1A-36DB-4A53-A434-B54AD246A904}"/>
              </a:ext>
            </a:extLst>
          </p:cNvPr>
          <p:cNvGraphicFramePr/>
          <p:nvPr>
            <p:extLst>
              <p:ext uri="{D42A27DB-BD31-4B8C-83A1-F6EECF244321}">
                <p14:modId xmlns:p14="http://schemas.microsoft.com/office/powerpoint/2010/main" val="1476273916"/>
              </p:ext>
            </p:extLst>
          </p:nvPr>
        </p:nvGraphicFramePr>
        <p:xfrm>
          <a:off x="965199" y="1461407"/>
          <a:ext cx="7213600" cy="3070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2"/>
          <p:cNvSpPr txBox="1">
            <a:spLocks noGrp="1"/>
          </p:cNvSpPr>
          <p:nvPr>
            <p:ph type="title"/>
          </p:nvPr>
        </p:nvSpPr>
        <p:spPr>
          <a:xfrm>
            <a:off x="270000" y="216425"/>
            <a:ext cx="9006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Support for internet safety</a:t>
            </a:r>
            <a:endParaRPr dirty="0">
              <a:solidFill>
                <a:srgbClr val="073763"/>
              </a:solidFill>
            </a:endParaRPr>
          </a:p>
        </p:txBody>
      </p:sp>
      <p:sp>
        <p:nvSpPr>
          <p:cNvPr id="153" name="Google Shape;153;p32"/>
          <p:cNvSpPr txBox="1">
            <a:spLocks noGrp="1"/>
          </p:cNvSpPr>
          <p:nvPr>
            <p:ph type="body" idx="1"/>
          </p:nvPr>
        </p:nvSpPr>
        <p:spPr>
          <a:xfrm>
            <a:off x="269999" y="914400"/>
            <a:ext cx="7828971" cy="42291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GB" sz="2200" b="1" dirty="0"/>
              <a:t>Who is involved in internet safety in school? Who do we refer to if we are concerned? Who oversees the curriculum element?</a:t>
            </a:r>
          </a:p>
          <a:p>
            <a:pPr marL="0" lvl="0" indent="0" algn="l" rtl="0">
              <a:spcBef>
                <a:spcPts val="1000"/>
              </a:spcBef>
              <a:spcAft>
                <a:spcPts val="0"/>
              </a:spcAft>
              <a:buNone/>
            </a:pPr>
            <a:r>
              <a:rPr lang="en-GB" sz="2200" b="1" dirty="0"/>
              <a:t>Which policies talk about internet safety?</a:t>
            </a:r>
            <a:endParaRPr sz="2200" b="1" dirty="0"/>
          </a:p>
          <a:p>
            <a:pPr marL="0" lvl="0" indent="0" algn="l" rtl="0">
              <a:spcBef>
                <a:spcPts val="1600"/>
              </a:spcBef>
              <a:spcAft>
                <a:spcPts val="0"/>
              </a:spcAft>
              <a:buNone/>
            </a:pPr>
            <a:r>
              <a:rPr lang="en-GB" sz="2200" b="1" dirty="0"/>
              <a:t>Who can we/ do we work with linked to internet safety- external providers?</a:t>
            </a:r>
            <a:br>
              <a:rPr lang="en-GB" sz="2200" b="1" dirty="0">
                <a:solidFill>
                  <a:srgbClr val="8A2529"/>
                </a:solidFill>
              </a:rPr>
            </a:br>
            <a:endParaRPr lang="en-GB" sz="2200" b="1" dirty="0">
              <a:solidFill>
                <a:srgbClr val="8A2529"/>
              </a:solidFill>
            </a:endParaRPr>
          </a:p>
          <a:p>
            <a:pPr marL="0" lvl="0" indent="0" algn="l" rtl="0">
              <a:spcBef>
                <a:spcPts val="1600"/>
              </a:spcBef>
              <a:spcAft>
                <a:spcPts val="0"/>
              </a:spcAft>
              <a:buNone/>
            </a:pPr>
            <a:r>
              <a:rPr lang="en-GB" sz="2200" b="1" dirty="0"/>
              <a:t>Where can we find information and resources to support teaching and learning about internet safety?</a:t>
            </a:r>
            <a:br>
              <a:rPr lang="en-GB" sz="1800" dirty="0">
                <a:solidFill>
                  <a:srgbClr val="8A2529"/>
                </a:solidFill>
              </a:rPr>
            </a:br>
            <a:endParaRPr sz="2200" b="1" dirty="0">
              <a:solidFill>
                <a:srgbClr val="8A2529"/>
              </a:solidFill>
            </a:endParaRPr>
          </a:p>
          <a:p>
            <a:pPr marL="0" lvl="0" indent="0" algn="l" rtl="0">
              <a:spcBef>
                <a:spcPts val="1600"/>
              </a:spcBef>
              <a:spcAft>
                <a:spcPts val="1600"/>
              </a:spcAft>
              <a:buNone/>
            </a:pPr>
            <a:endParaRPr sz="1800" dirty="0">
              <a:solidFill>
                <a:srgbClr val="434343"/>
              </a:solidFill>
            </a:endParaRPr>
          </a:p>
        </p:txBody>
      </p:sp>
      <p:sp>
        <p:nvSpPr>
          <p:cNvPr id="154" name="Google Shape;154;p3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270000" y="216425"/>
            <a:ext cx="875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073763"/>
                </a:solidFill>
              </a:rPr>
              <a:t>Teaching about internet safety and harms</a:t>
            </a:r>
            <a:endParaRPr dirty="0">
              <a:solidFill>
                <a:srgbClr val="073763"/>
              </a:solidFill>
            </a:endParaRPr>
          </a:p>
          <a:p>
            <a:pPr marL="0" lvl="0" indent="0" algn="l" rtl="0">
              <a:spcBef>
                <a:spcPts val="0"/>
              </a:spcBef>
              <a:spcAft>
                <a:spcPts val="0"/>
              </a:spcAft>
              <a:buNone/>
            </a:pPr>
            <a:endParaRPr dirty="0">
              <a:solidFill>
                <a:srgbClr val="073763"/>
              </a:solidFill>
            </a:endParaRPr>
          </a:p>
        </p:txBody>
      </p:sp>
      <p:sp>
        <p:nvSpPr>
          <p:cNvPr id="160" name="Google Shape;160;p33"/>
          <p:cNvSpPr txBox="1">
            <a:spLocks noGrp="1"/>
          </p:cNvSpPr>
          <p:nvPr>
            <p:ph type="body" idx="1"/>
          </p:nvPr>
        </p:nvSpPr>
        <p:spPr>
          <a:xfrm>
            <a:off x="270000" y="914400"/>
            <a:ext cx="7990336" cy="377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t>Ways in which we already teach about </a:t>
            </a:r>
            <a:r>
              <a:rPr lang="en-GB" sz="1800" b="1" dirty="0"/>
              <a:t>internet safety and harms</a:t>
            </a:r>
            <a:r>
              <a:rPr lang="en-GB" sz="1800" dirty="0"/>
              <a:t> at our school:</a:t>
            </a:r>
            <a:endParaRPr sz="1800" dirty="0"/>
          </a:p>
          <a:p>
            <a:pPr marL="0" lvl="0" indent="0" algn="l" rtl="0">
              <a:spcBef>
                <a:spcPts val="1600"/>
              </a:spcBef>
              <a:spcAft>
                <a:spcPts val="0"/>
              </a:spcAft>
              <a:buNone/>
            </a:pPr>
            <a:endParaRPr sz="2200" b="1" dirty="0">
              <a:solidFill>
                <a:srgbClr val="434343"/>
              </a:solidFill>
            </a:endParaRPr>
          </a:p>
          <a:p>
            <a:pPr marL="0" lvl="0" indent="0" algn="l" rtl="0">
              <a:spcBef>
                <a:spcPts val="1600"/>
              </a:spcBef>
              <a:spcAft>
                <a:spcPts val="0"/>
              </a:spcAft>
              <a:buNone/>
            </a:pPr>
            <a:endParaRPr sz="1800" dirty="0">
              <a:solidFill>
                <a:srgbClr val="FF0000"/>
              </a:solidFill>
            </a:endParaRPr>
          </a:p>
          <a:p>
            <a:pPr marL="0" lvl="0" indent="0" algn="l" rtl="0">
              <a:spcBef>
                <a:spcPts val="1600"/>
              </a:spcBef>
              <a:spcAft>
                <a:spcPts val="0"/>
              </a:spcAft>
              <a:buNone/>
            </a:pPr>
            <a:endParaRPr sz="2200" b="1" dirty="0">
              <a:solidFill>
                <a:srgbClr val="FF0000"/>
              </a:solidFill>
            </a:endParaRPr>
          </a:p>
          <a:p>
            <a:pPr marL="0" lvl="0" indent="0" algn="l" rtl="0">
              <a:spcBef>
                <a:spcPts val="1600"/>
              </a:spcBef>
              <a:spcAft>
                <a:spcPts val="1600"/>
              </a:spcAft>
              <a:buNone/>
            </a:pPr>
            <a:endParaRPr sz="1800" dirty="0">
              <a:solidFill>
                <a:srgbClr val="434343"/>
              </a:solidFill>
            </a:endParaRPr>
          </a:p>
        </p:txBody>
      </p:sp>
      <p:sp>
        <p:nvSpPr>
          <p:cNvPr id="161" name="Google Shape;161;p3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8</a:t>
            </a:fld>
            <a:endParaRPr dirty="0"/>
          </a:p>
        </p:txBody>
      </p:sp>
      <p:sp>
        <p:nvSpPr>
          <p:cNvPr id="5" name="Speech Bubble: Oval 4">
            <a:extLst>
              <a:ext uri="{FF2B5EF4-FFF2-40B4-BE49-F238E27FC236}">
                <a16:creationId xmlns:a16="http://schemas.microsoft.com/office/drawing/2014/main" id="{3650A611-5AEF-4883-AADE-375005503FC1}"/>
              </a:ext>
            </a:extLst>
          </p:cNvPr>
          <p:cNvSpPr/>
          <p:nvPr/>
        </p:nvSpPr>
        <p:spPr>
          <a:xfrm>
            <a:off x="1074419" y="1836419"/>
            <a:ext cx="2298871" cy="2392681"/>
          </a:xfrm>
          <a:prstGeom prst="wedgeEllipseCallout">
            <a:avLst>
              <a:gd name="adj1" fmla="val -47888"/>
              <a:gd name="adj2" fmla="val 56666"/>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 which areas of the curriculum might we discuss internet safety and harms? Where are the ‘bump into’ opportunities?</a:t>
            </a:r>
          </a:p>
        </p:txBody>
      </p:sp>
      <p:sp>
        <p:nvSpPr>
          <p:cNvPr id="6" name="Speech Bubble: Oval 5">
            <a:extLst>
              <a:ext uri="{FF2B5EF4-FFF2-40B4-BE49-F238E27FC236}">
                <a16:creationId xmlns:a16="http://schemas.microsoft.com/office/drawing/2014/main" id="{4A460F5C-9BA2-47FC-8081-A6F4EB793FE4}"/>
              </a:ext>
            </a:extLst>
          </p:cNvPr>
          <p:cNvSpPr/>
          <p:nvPr/>
        </p:nvSpPr>
        <p:spPr>
          <a:xfrm>
            <a:off x="5678500" y="1393626"/>
            <a:ext cx="2581836" cy="1675119"/>
          </a:xfrm>
          <a:prstGeom prst="wedgeEllipse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has worked well in previous work we have done around internet safety?</a:t>
            </a:r>
          </a:p>
        </p:txBody>
      </p:sp>
      <p:sp>
        <p:nvSpPr>
          <p:cNvPr id="2" name="Speech Bubble: Oval 1">
            <a:extLst>
              <a:ext uri="{FF2B5EF4-FFF2-40B4-BE49-F238E27FC236}">
                <a16:creationId xmlns:a16="http://schemas.microsoft.com/office/drawing/2014/main" id="{9952B301-B290-457A-A978-5C98966F1D00}"/>
              </a:ext>
            </a:extLst>
          </p:cNvPr>
          <p:cNvSpPr/>
          <p:nvPr/>
        </p:nvSpPr>
        <p:spPr>
          <a:xfrm>
            <a:off x="3696020" y="2259106"/>
            <a:ext cx="2243738" cy="2309051"/>
          </a:xfrm>
          <a:prstGeom prst="wedgeEllipseCallout">
            <a:avLst>
              <a:gd name="adj1" fmla="val 23345"/>
              <a:gd name="adj2" fmla="val 6009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Do we have any reminders and advice in the learning environment to support understanding about internet safety?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85"/>
        <p:cNvGrpSpPr/>
        <p:nvPr/>
      </p:nvGrpSpPr>
      <p:grpSpPr>
        <a:xfrm>
          <a:off x="0" y="0"/>
          <a:ext cx="0" cy="0"/>
          <a:chOff x="0" y="0"/>
          <a:chExt cx="0" cy="0"/>
        </a:xfrm>
      </p:grpSpPr>
      <p:grpSp>
        <p:nvGrpSpPr>
          <p:cNvPr id="193" name="Group 192">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350"/>
            <a:ext cx="9144001" cy="5149850"/>
            <a:chOff x="0" y="-8467"/>
            <a:chExt cx="12192000" cy="6866467"/>
          </a:xfrm>
        </p:grpSpPr>
        <p:cxnSp>
          <p:nvCxnSpPr>
            <p:cNvPr id="190" name="Straight Connector 193">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91" name="Straight Connector 194">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92"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4"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 name="Isosceles Triangle 197">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8"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0"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2"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4" name="Isosceles Triangle 201">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5" name="Isosceles Triangle 202">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5" name="Rectangle 20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7" name="Rectangle 20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6" name="Straight Connector 20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51435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7" name="Straight Connector 21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2761059"/>
            <a:ext cx="3572669" cy="2382441"/>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2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6350"/>
            <a:ext cx="2255512"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635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0" name="Isosceles Triangle 21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2286000"/>
            <a:ext cx="2444750"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6350"/>
            <a:ext cx="2140744"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1" name="Isosceles Triangle 22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2692400"/>
            <a:ext cx="1362870"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3" name="Freeform: Shape 222">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6350"/>
            <a:ext cx="5332385" cy="5149850"/>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6" name="Google Shape;186;p37"/>
          <p:cNvSpPr txBox="1">
            <a:spLocks noGrp="1"/>
          </p:cNvSpPr>
          <p:nvPr>
            <p:ph type="title"/>
          </p:nvPr>
        </p:nvSpPr>
        <p:spPr>
          <a:xfrm>
            <a:off x="508000" y="457199"/>
            <a:ext cx="2882531" cy="4159250"/>
          </a:xfrm>
          <a:prstGeom prst="rect">
            <a:avLst/>
          </a:prstGeom>
        </p:spPr>
        <p:txBody>
          <a:bodyPr spcFirstLastPara="1" vert="horz" lIns="91440" tIns="45720" rIns="91440" bIns="45720" rtlCol="0" anchor="ctr" anchorCtr="0">
            <a:normAutofit/>
          </a:bodyPr>
          <a:lstStyle/>
          <a:p>
            <a:pPr marL="0" lvl="0" indent="0" defTabSz="457200">
              <a:spcBef>
                <a:spcPct val="0"/>
              </a:spcBef>
              <a:spcAft>
                <a:spcPts val="0"/>
              </a:spcAft>
              <a:buSzPts val="2800"/>
            </a:pPr>
            <a:r>
              <a:rPr lang="en-US" sz="3600" dirty="0">
                <a:solidFill>
                  <a:schemeClr val="tx1">
                    <a:lumMod val="85000"/>
                    <a:lumOff val="15000"/>
                  </a:schemeClr>
                </a:solidFill>
              </a:rPr>
              <a:t>Trusted adults</a:t>
            </a:r>
          </a:p>
        </p:txBody>
      </p:sp>
      <p:sp>
        <p:nvSpPr>
          <p:cNvPr id="188" name="Google Shape;188;p37"/>
          <p:cNvSpPr txBox="1">
            <a:spLocks noGrp="1"/>
          </p:cNvSpPr>
          <p:nvPr>
            <p:ph type="sldNum" idx="12"/>
          </p:nvPr>
        </p:nvSpPr>
        <p:spPr>
          <a:xfrm>
            <a:off x="6442997" y="4531021"/>
            <a:ext cx="512504" cy="273844"/>
          </a:xfrm>
          <a:prstGeom prst="rect">
            <a:avLst/>
          </a:prstGeom>
        </p:spPr>
        <p:txBody>
          <a:bodyPr spcFirstLastPara="1" vert="horz" lIns="91440" tIns="45720" rIns="91440" bIns="45720" rtlCol="0" anchor="ctr" anchorCtr="0">
            <a:normAutofit/>
          </a:bodyPr>
          <a:lstStyle/>
          <a:p>
            <a:pPr lvl="0" indent="0" defTabSz="457200">
              <a:lnSpc>
                <a:spcPct val="90000"/>
              </a:lnSpc>
              <a:spcBef>
                <a:spcPts val="0"/>
              </a:spcBef>
              <a:spcAft>
                <a:spcPts val="600"/>
              </a:spcAft>
              <a:buSzPts val="1000"/>
              <a:buNone/>
            </a:pPr>
            <a:fld id="{00000000-1234-1234-1234-123412341234}" type="slidenum">
              <a:rPr lang="en-US" sz="700" kern="1200">
                <a:solidFill>
                  <a:srgbClr val="FFFFFF"/>
                </a:solidFill>
                <a:latin typeface="+mn-lt"/>
                <a:ea typeface="+mn-ea"/>
                <a:cs typeface="+mn-cs"/>
              </a:rPr>
              <a:pPr lvl="0" indent="0" defTabSz="457200">
                <a:lnSpc>
                  <a:spcPct val="90000"/>
                </a:lnSpc>
                <a:spcBef>
                  <a:spcPts val="0"/>
                </a:spcBef>
                <a:spcAft>
                  <a:spcPts val="600"/>
                </a:spcAft>
                <a:buSzPts val="1000"/>
                <a:buNone/>
              </a:pPr>
              <a:t>9</a:t>
            </a:fld>
            <a:endParaRPr lang="en-US" sz="700" kern="1200" dirty="0">
              <a:solidFill>
                <a:srgbClr val="FFFFFF"/>
              </a:solidFill>
              <a:latin typeface="+mn-lt"/>
              <a:ea typeface="+mn-ea"/>
              <a:cs typeface="+mn-cs"/>
            </a:endParaRPr>
          </a:p>
        </p:txBody>
      </p:sp>
      <p:sp>
        <p:nvSpPr>
          <p:cNvPr id="187" name="Google Shape;187;p37"/>
          <p:cNvSpPr txBox="1">
            <a:spLocks noGrp="1"/>
          </p:cNvSpPr>
          <p:nvPr>
            <p:ph type="body" idx="1"/>
          </p:nvPr>
        </p:nvSpPr>
        <p:spPr>
          <a:xfrm>
            <a:off x="4587063" y="457200"/>
            <a:ext cx="4133472" cy="4159250"/>
          </a:xfrm>
          <a:prstGeom prst="rect">
            <a:avLst/>
          </a:prstGeom>
        </p:spPr>
        <p:txBody>
          <a:bodyPr spcFirstLastPara="1" vert="horz" lIns="91440" tIns="45720" rIns="91440" bIns="45720" rtlCol="0" anchor="ctr" anchorCtr="0">
            <a:normAutofit/>
          </a:bodyPr>
          <a:lstStyle/>
          <a:p>
            <a:pPr marL="0" lvl="0" indent="0" defTabSz="457200">
              <a:spcBef>
                <a:spcPts val="1000"/>
              </a:spcBef>
              <a:buSzPct val="80000"/>
              <a:buFont typeface="Wingdings 3" charset="2"/>
              <a:buChar char=""/>
            </a:pPr>
            <a:r>
              <a:rPr lang="en-US" dirty="0">
                <a:solidFill>
                  <a:srgbClr val="FFFFFF"/>
                </a:solidFill>
              </a:rPr>
              <a:t>Within this module we have used the term </a:t>
            </a:r>
            <a:r>
              <a:rPr lang="en-US" b="1" dirty="0">
                <a:solidFill>
                  <a:srgbClr val="FFFFFF"/>
                </a:solidFill>
              </a:rPr>
              <a:t>trusted adult</a:t>
            </a:r>
            <a:r>
              <a:rPr lang="en-US" dirty="0">
                <a:solidFill>
                  <a:srgbClr val="FFFFFF"/>
                </a:solidFill>
              </a:rPr>
              <a:t>.</a:t>
            </a:r>
          </a:p>
          <a:p>
            <a:pPr marL="0" lvl="0" indent="0" defTabSz="457200">
              <a:spcBef>
                <a:spcPts val="1000"/>
              </a:spcBef>
              <a:buSzPct val="80000"/>
              <a:buFont typeface="Wingdings 3" charset="2"/>
              <a:buChar char=""/>
            </a:pPr>
            <a:r>
              <a:rPr lang="en-US" dirty="0">
                <a:solidFill>
                  <a:srgbClr val="FFFFFF"/>
                </a:solidFill>
              </a:rPr>
              <a:t>A trusted adult will generally be someone who children feel comfortable to turn to for help. Obvious examples include family members, teachers and doctors.</a:t>
            </a:r>
          </a:p>
          <a:p>
            <a:pPr marL="0" lvl="0" indent="0" defTabSz="457200">
              <a:spcBef>
                <a:spcPts val="1000"/>
              </a:spcBef>
              <a:buSzPct val="80000"/>
              <a:buFont typeface="Wingdings 3" charset="2"/>
              <a:buChar char=""/>
            </a:pPr>
            <a:r>
              <a:rPr lang="en-US" dirty="0">
                <a:solidFill>
                  <a:srgbClr val="FFFFFF"/>
                </a:solidFill>
              </a:rPr>
              <a:t>It will be important when teaching this topic, and any other relevant topics, that teachers explore this concept. Pupils should be comfortable and capable of identifying who their trusted adults could be both within their families and wider circles.  </a:t>
            </a:r>
          </a:p>
          <a:p>
            <a:pPr marL="0" lvl="0" indent="0" defTabSz="457200">
              <a:spcBef>
                <a:spcPts val="1000"/>
              </a:spcBef>
              <a:buSzPct val="80000"/>
              <a:buFont typeface="Wingdings 3" charset="2"/>
              <a:buChar char=""/>
            </a:pPr>
            <a:endParaRPr lang="en-US" dirty="0">
              <a:solidFill>
                <a:srgbClr val="FFFFFF"/>
              </a:solidFill>
            </a:endParaRPr>
          </a:p>
          <a:p>
            <a:pPr marL="0" lvl="0" indent="0" defTabSz="457200">
              <a:spcBef>
                <a:spcPts val="1000"/>
              </a:spcBef>
              <a:buSzPct val="80000"/>
              <a:buFont typeface="Wingdings 3" charset="2"/>
              <a:buChar char=""/>
            </a:pPr>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2831198C695F40BABB5AE1818C0A05" ma:contentTypeVersion="13" ma:contentTypeDescription="Create a new document." ma:contentTypeScope="" ma:versionID="6e4c997aaf77df91e1abd09ed29f5e92">
  <xsd:schema xmlns:xsd="http://www.w3.org/2001/XMLSchema" xmlns:xs="http://www.w3.org/2001/XMLSchema" xmlns:p="http://schemas.microsoft.com/office/2006/metadata/properties" xmlns:ns3="ce69119c-6af3-432a-b49c-0c7378a45cd8" xmlns:ns4="c9c7025b-a6fb-4f8e-9326-4e4f1bf2c686" targetNamespace="http://schemas.microsoft.com/office/2006/metadata/properties" ma:root="true" ma:fieldsID="bd567aa60c5e4855f5b43dcd50739bdf" ns3:_="" ns4:_="">
    <xsd:import namespace="ce69119c-6af3-432a-b49c-0c7378a45cd8"/>
    <xsd:import namespace="c9c7025b-a6fb-4f8e-9326-4e4f1bf2c6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69119c-6af3-432a-b49c-0c7378a45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c7025b-a6fb-4f8e-9326-4e4f1bf2c68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C9E8D1-069E-42E9-83D9-F3DB2101F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69119c-6af3-432a-b49c-0c7378a45cd8"/>
    <ds:schemaRef ds:uri="c9c7025b-a6fb-4f8e-9326-4e4f1bf2c6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0362D4-A52B-4C67-B47E-BE6CC59D5D38}">
  <ds:schemaRefs>
    <ds:schemaRef ds:uri="http://schemas.microsoft.com/sharepoint/v3/contenttype/forms"/>
  </ds:schemaRefs>
</ds:datastoreItem>
</file>

<file path=customXml/itemProps3.xml><?xml version="1.0" encoding="utf-8"?>
<ds:datastoreItem xmlns:ds="http://schemas.openxmlformats.org/officeDocument/2006/customXml" ds:itemID="{5F8C5480-0CB1-4482-88C0-1AF6A589DE9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TotalTime>
  <Words>4063</Words>
  <Application>Microsoft Office PowerPoint</Application>
  <PresentationFormat>On-screen Show (16:9)</PresentationFormat>
  <Paragraphs>496</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Wingdings 3</vt:lpstr>
      <vt:lpstr>Arial</vt:lpstr>
      <vt:lpstr>Trebuchet MS</vt:lpstr>
      <vt:lpstr>Facet</vt:lpstr>
      <vt:lpstr>       Teaching internet safety and harms </vt:lpstr>
      <vt:lpstr>What you get out of today </vt:lpstr>
      <vt:lpstr>Teaching the new curriculum</vt:lpstr>
      <vt:lpstr>Rate your confidence (before training) </vt:lpstr>
      <vt:lpstr>Related topics</vt:lpstr>
      <vt:lpstr>Related guidance</vt:lpstr>
      <vt:lpstr>Support for internet safety</vt:lpstr>
      <vt:lpstr>Teaching about internet safety and harms </vt:lpstr>
      <vt:lpstr>Trusted adults</vt:lpstr>
      <vt:lpstr>Internet use, rationing and risk</vt:lpstr>
      <vt:lpstr>Role of the internet in our lives </vt:lpstr>
      <vt:lpstr>Rationing screen time to avoid risks </vt:lpstr>
      <vt:lpstr>Ways to manage time online</vt:lpstr>
      <vt:lpstr>Positive content online </vt:lpstr>
      <vt:lpstr>Impact of content on wellbeing  </vt:lpstr>
      <vt:lpstr>Age restricted content  </vt:lpstr>
      <vt:lpstr>Online relationships and privacy</vt:lpstr>
      <vt:lpstr>How actions affect others online </vt:lpstr>
      <vt:lpstr>Respectful online relationships</vt:lpstr>
      <vt:lpstr>Communicating online (1)</vt:lpstr>
      <vt:lpstr>Communicating online (2)</vt:lpstr>
      <vt:lpstr>Protecting personal information</vt:lpstr>
      <vt:lpstr>Online abuse and trolling </vt:lpstr>
      <vt:lpstr>Understanding online information</vt:lpstr>
      <vt:lpstr>Taking a critical approach</vt:lpstr>
      <vt:lpstr>Understanding Online Information </vt:lpstr>
      <vt:lpstr>Internet cookies </vt:lpstr>
      <vt:lpstr>Getting support with online issues </vt:lpstr>
      <vt:lpstr>Keeping safe online</vt:lpstr>
      <vt:lpstr>Examples of good practice</vt:lpstr>
      <vt:lpstr>Good practice approaches   </vt:lpstr>
      <vt:lpstr>Good practice approaches (2)  </vt:lpstr>
      <vt:lpstr>Further information</vt:lpstr>
      <vt:lpstr>Dealing with difficult questions (1)    </vt:lpstr>
      <vt:lpstr>Dealing with difficult questions (2)   </vt:lpstr>
      <vt:lpstr>How will I teach this?   </vt:lpstr>
      <vt:lpstr>Rate your confidence (after 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Teaching internet safety and harms </dc:title>
  <dc:creator>Sarah Brooking</dc:creator>
  <cp:lastModifiedBy>Sarah Brooking</cp:lastModifiedBy>
  <cp:revision>1</cp:revision>
  <dcterms:created xsi:type="dcterms:W3CDTF">2020-10-12T10:01:34Z</dcterms:created>
  <dcterms:modified xsi:type="dcterms:W3CDTF">2020-10-20T10:12:43Z</dcterms:modified>
</cp:coreProperties>
</file>