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1" r:id="rId1"/>
    <p:sldMasterId id="2147483672" r:id="rId2"/>
  </p:sldMasterIdLst>
  <p:notesMasterIdLst>
    <p:notesMasterId r:id="rId33"/>
  </p:notesMasterIdLst>
  <p:sldIdLst>
    <p:sldId id="350" r:id="rId3"/>
    <p:sldId id="351" r:id="rId4"/>
    <p:sldId id="352" r:id="rId5"/>
    <p:sldId id="260" r:id="rId6"/>
    <p:sldId id="262" r:id="rId7"/>
    <p:sldId id="264" r:id="rId8"/>
    <p:sldId id="265" r:id="rId9"/>
    <p:sldId id="273" r:id="rId10"/>
    <p:sldId id="275" r:id="rId11"/>
    <p:sldId id="277" r:id="rId12"/>
    <p:sldId id="278" r:id="rId13"/>
    <p:sldId id="279" r:id="rId14"/>
    <p:sldId id="280" r:id="rId15"/>
    <p:sldId id="281" r:id="rId16"/>
    <p:sldId id="282" r:id="rId17"/>
    <p:sldId id="284" r:id="rId18"/>
    <p:sldId id="286" r:id="rId19"/>
    <p:sldId id="287" r:id="rId20"/>
    <p:sldId id="288" r:id="rId21"/>
    <p:sldId id="289" r:id="rId22"/>
    <p:sldId id="290" r:id="rId23"/>
    <p:sldId id="291" r:id="rId24"/>
    <p:sldId id="292" r:id="rId25"/>
    <p:sldId id="324" r:id="rId26"/>
    <p:sldId id="304" r:id="rId27"/>
    <p:sldId id="307" r:id="rId28"/>
    <p:sldId id="336" r:id="rId29"/>
    <p:sldId id="337" r:id="rId30"/>
    <p:sldId id="367" r:id="rId31"/>
    <p:sldId id="359" r:id="rId3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guide id="3" orient="horz" pos="136">
          <p15:clr>
            <a:srgbClr val="9AA0A6"/>
          </p15:clr>
        </p15:guide>
        <p15:guide id="4" orient="horz" pos="3116">
          <p15:clr>
            <a:srgbClr val="9AA0A6"/>
          </p15:clr>
        </p15:guide>
        <p15:guide id="5" pos="5590">
          <p15:clr>
            <a:srgbClr val="9AA0A6"/>
          </p15:clr>
        </p15:guide>
        <p15:guide id="6" pos="2031">
          <p15:clr>
            <a:srgbClr val="9AA0A6"/>
          </p15:clr>
        </p15:guide>
        <p15:guide id="7" pos="170">
          <p15:clr>
            <a:srgbClr val="9AA0A6"/>
          </p15:clr>
        </p15:guide>
        <p15:guide id="8" pos="3729">
          <p15:clr>
            <a:srgbClr val="9AA0A6"/>
          </p15:clr>
        </p15:guide>
        <p15:guide id="9" pos="3808">
          <p15:clr>
            <a:srgbClr val="9AA0A6"/>
          </p15:clr>
        </p15:guide>
        <p15:guide id="10" pos="4699">
          <p15:clr>
            <a:srgbClr val="9AA0A6"/>
          </p15:clr>
        </p15:guide>
        <p15:guide id="11" orient="horz" pos="510">
          <p15:clr>
            <a:srgbClr val="9AA0A6"/>
          </p15:clr>
        </p15:guide>
        <p15:guide id="12" orient="horz" pos="576">
          <p15:clr>
            <a:srgbClr val="9AA0A6"/>
          </p15:clr>
        </p15:guide>
        <p15:guide id="13" pos="1101">
          <p15:clr>
            <a:srgbClr val="9AA0A6"/>
          </p15:clr>
        </p15:guide>
        <p15:guide id="14" orient="horz" pos="1304">
          <p15:clr>
            <a:srgbClr val="9AA0A6"/>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ictoria Brazier"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2529"/>
    <a:srgbClr val="0000FF"/>
    <a:srgbClr val="004712"/>
    <a:srgbClr val="260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77EE7C-D1A1-435A-BF73-FD4A3437C4BD}" v="14" dt="2020-10-20T09:52:17.715"/>
  </p1510:revLst>
</p1510:revInfo>
</file>

<file path=ppt/tableStyles.xml><?xml version="1.0" encoding="utf-8"?>
<a:tblStyleLst xmlns:a="http://schemas.openxmlformats.org/drawingml/2006/main" def="{A528CC95-82AB-4783-ACBF-32B6A6DA6815}">
  <a:tblStyle styleId="{A528CC95-82AB-4783-ACBF-32B6A6DA6815}"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 styleId="{3F6634B5-F286-4732-AACD-D8B1C0F785E0}" styleName="Table_1">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0" d="100"/>
          <a:sy n="100" d="100"/>
        </p:scale>
        <p:origin x="300" y="52"/>
      </p:cViewPr>
      <p:guideLst>
        <p:guide orient="horz" pos="1620"/>
        <p:guide pos="2880"/>
        <p:guide orient="horz" pos="136"/>
        <p:guide orient="horz" pos="3116"/>
        <p:guide pos="5590"/>
        <p:guide pos="2031"/>
        <p:guide pos="170"/>
        <p:guide pos="3729"/>
        <p:guide pos="3808"/>
        <p:guide pos="4699"/>
        <p:guide orient="horz" pos="510"/>
        <p:guide orient="horz" pos="576"/>
        <p:guide pos="1101"/>
        <p:guide orient="horz" pos="130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Brooking" userId="18cedcd5-ab48-4fbc-a36a-40873077071e" providerId="ADAL" clId="{A777EE7C-D1A1-435A-BF73-FD4A3437C4BD}"/>
    <pc:docChg chg="custSel delSld modSld">
      <pc:chgData name="Sarah Brooking" userId="18cedcd5-ab48-4fbc-a36a-40873077071e" providerId="ADAL" clId="{A777EE7C-D1A1-435A-BF73-FD4A3437C4BD}" dt="2020-10-20T09:52:42.083" v="122" actId="2696"/>
      <pc:docMkLst>
        <pc:docMk/>
      </pc:docMkLst>
      <pc:sldChg chg="del">
        <pc:chgData name="Sarah Brooking" userId="18cedcd5-ab48-4fbc-a36a-40873077071e" providerId="ADAL" clId="{A777EE7C-D1A1-435A-BF73-FD4A3437C4BD}" dt="2020-10-20T09:22:07.055" v="1" actId="2696"/>
        <pc:sldMkLst>
          <pc:docMk/>
          <pc:sldMk cId="0" sldId="258"/>
        </pc:sldMkLst>
      </pc:sldChg>
      <pc:sldChg chg="modSp">
        <pc:chgData name="Sarah Brooking" userId="18cedcd5-ab48-4fbc-a36a-40873077071e" providerId="ADAL" clId="{A777EE7C-D1A1-435A-BF73-FD4A3437C4BD}" dt="2020-10-20T09:22:59.580" v="3" actId="207"/>
        <pc:sldMkLst>
          <pc:docMk/>
          <pc:sldMk cId="0" sldId="260"/>
        </pc:sldMkLst>
        <pc:spChg chg="mod">
          <ac:chgData name="Sarah Brooking" userId="18cedcd5-ab48-4fbc-a36a-40873077071e" providerId="ADAL" clId="{A777EE7C-D1A1-435A-BF73-FD4A3437C4BD}" dt="2020-10-20T09:22:59.580" v="3" actId="207"/>
          <ac:spMkLst>
            <pc:docMk/>
            <pc:sldMk cId="0" sldId="260"/>
            <ac:spMk id="132" creationId="{00000000-0000-0000-0000-000000000000}"/>
          </ac:spMkLst>
        </pc:spChg>
      </pc:sldChg>
      <pc:sldChg chg="delSp modSp del">
        <pc:chgData name="Sarah Brooking" userId="18cedcd5-ab48-4fbc-a36a-40873077071e" providerId="ADAL" clId="{A777EE7C-D1A1-435A-BF73-FD4A3437C4BD}" dt="2020-10-20T09:24:15.087" v="6" actId="2696"/>
        <pc:sldMkLst>
          <pc:docMk/>
          <pc:sldMk cId="0" sldId="263"/>
        </pc:sldMkLst>
        <pc:spChg chg="del mod">
          <ac:chgData name="Sarah Brooking" userId="18cedcd5-ab48-4fbc-a36a-40873077071e" providerId="ADAL" clId="{A777EE7C-D1A1-435A-BF73-FD4A3437C4BD}" dt="2020-10-20T09:24:06.215" v="5"/>
          <ac:spMkLst>
            <pc:docMk/>
            <pc:sldMk cId="0" sldId="263"/>
            <ac:spMk id="2" creationId="{8323C7A9-AD8E-4AAE-9E90-9F58F1C063DF}"/>
          </ac:spMkLst>
        </pc:spChg>
      </pc:sldChg>
      <pc:sldChg chg="modSp">
        <pc:chgData name="Sarah Brooking" userId="18cedcd5-ab48-4fbc-a36a-40873077071e" providerId="ADAL" clId="{A777EE7C-D1A1-435A-BF73-FD4A3437C4BD}" dt="2020-10-20T09:25:23.095" v="8" actId="207"/>
        <pc:sldMkLst>
          <pc:docMk/>
          <pc:sldMk cId="0" sldId="264"/>
        </pc:sldMkLst>
        <pc:spChg chg="mod">
          <ac:chgData name="Sarah Brooking" userId="18cedcd5-ab48-4fbc-a36a-40873077071e" providerId="ADAL" clId="{A777EE7C-D1A1-435A-BF73-FD4A3437C4BD}" dt="2020-10-20T09:25:23.095" v="8" actId="207"/>
          <ac:spMkLst>
            <pc:docMk/>
            <pc:sldMk cId="0" sldId="264"/>
            <ac:spMk id="163" creationId="{00000000-0000-0000-0000-000000000000}"/>
          </ac:spMkLst>
        </pc:spChg>
      </pc:sldChg>
      <pc:sldChg chg="modSp">
        <pc:chgData name="Sarah Brooking" userId="18cedcd5-ab48-4fbc-a36a-40873077071e" providerId="ADAL" clId="{A777EE7C-D1A1-435A-BF73-FD4A3437C4BD}" dt="2020-10-20T09:25:38.039" v="9" actId="207"/>
        <pc:sldMkLst>
          <pc:docMk/>
          <pc:sldMk cId="0" sldId="265"/>
        </pc:sldMkLst>
        <pc:spChg chg="mod">
          <ac:chgData name="Sarah Brooking" userId="18cedcd5-ab48-4fbc-a36a-40873077071e" providerId="ADAL" clId="{A777EE7C-D1A1-435A-BF73-FD4A3437C4BD}" dt="2020-10-20T09:25:38.039" v="9" actId="207"/>
          <ac:spMkLst>
            <pc:docMk/>
            <pc:sldMk cId="0" sldId="265"/>
            <ac:spMk id="170" creationId="{00000000-0000-0000-0000-000000000000}"/>
          </ac:spMkLst>
        </pc:spChg>
      </pc:sldChg>
      <pc:sldChg chg="modSp">
        <pc:chgData name="Sarah Brooking" userId="18cedcd5-ab48-4fbc-a36a-40873077071e" providerId="ADAL" clId="{A777EE7C-D1A1-435A-BF73-FD4A3437C4BD}" dt="2020-10-20T09:25:53.606" v="11" actId="255"/>
        <pc:sldMkLst>
          <pc:docMk/>
          <pc:sldMk cId="0" sldId="273"/>
        </pc:sldMkLst>
        <pc:spChg chg="mod">
          <ac:chgData name="Sarah Brooking" userId="18cedcd5-ab48-4fbc-a36a-40873077071e" providerId="ADAL" clId="{A777EE7C-D1A1-435A-BF73-FD4A3437C4BD}" dt="2020-10-20T09:25:44.490" v="10" actId="1076"/>
          <ac:spMkLst>
            <pc:docMk/>
            <pc:sldMk cId="0" sldId="273"/>
            <ac:spMk id="2" creationId="{59E6774B-CAB1-4698-AD87-4F2EFB40D875}"/>
          </ac:spMkLst>
        </pc:spChg>
        <pc:spChg chg="mod">
          <ac:chgData name="Sarah Brooking" userId="18cedcd5-ab48-4fbc-a36a-40873077071e" providerId="ADAL" clId="{A777EE7C-D1A1-435A-BF73-FD4A3437C4BD}" dt="2020-10-20T09:25:53.606" v="11" actId="255"/>
          <ac:spMkLst>
            <pc:docMk/>
            <pc:sldMk cId="0" sldId="273"/>
            <ac:spMk id="225" creationId="{00000000-0000-0000-0000-000000000000}"/>
          </ac:spMkLst>
        </pc:spChg>
      </pc:sldChg>
      <pc:sldChg chg="modSp">
        <pc:chgData name="Sarah Brooking" userId="18cedcd5-ab48-4fbc-a36a-40873077071e" providerId="ADAL" clId="{A777EE7C-D1A1-435A-BF73-FD4A3437C4BD}" dt="2020-10-20T09:34:59.479" v="26"/>
        <pc:sldMkLst>
          <pc:docMk/>
          <pc:sldMk cId="0" sldId="275"/>
        </pc:sldMkLst>
        <pc:spChg chg="mod">
          <ac:chgData name="Sarah Brooking" userId="18cedcd5-ab48-4fbc-a36a-40873077071e" providerId="ADAL" clId="{A777EE7C-D1A1-435A-BF73-FD4A3437C4BD}" dt="2020-10-20T09:26:44.582" v="18" actId="1076"/>
          <ac:spMkLst>
            <pc:docMk/>
            <pc:sldMk cId="0" sldId="275"/>
            <ac:spMk id="240" creationId="{00000000-0000-0000-0000-000000000000}"/>
          </ac:spMkLst>
        </pc:spChg>
        <pc:spChg chg="mod">
          <ac:chgData name="Sarah Brooking" userId="18cedcd5-ab48-4fbc-a36a-40873077071e" providerId="ADAL" clId="{A777EE7C-D1A1-435A-BF73-FD4A3437C4BD}" dt="2020-10-20T09:34:59.479" v="26"/>
          <ac:spMkLst>
            <pc:docMk/>
            <pc:sldMk cId="0" sldId="275"/>
            <ac:spMk id="241" creationId="{00000000-0000-0000-0000-000000000000}"/>
          </ac:spMkLst>
        </pc:spChg>
        <pc:spChg chg="mod">
          <ac:chgData name="Sarah Brooking" userId="18cedcd5-ab48-4fbc-a36a-40873077071e" providerId="ADAL" clId="{A777EE7C-D1A1-435A-BF73-FD4A3437C4BD}" dt="2020-10-20T09:26:27.423" v="15" actId="1076"/>
          <ac:spMkLst>
            <pc:docMk/>
            <pc:sldMk cId="0" sldId="275"/>
            <ac:spMk id="242" creationId="{00000000-0000-0000-0000-000000000000}"/>
          </ac:spMkLst>
        </pc:spChg>
      </pc:sldChg>
      <pc:sldChg chg="modSp del">
        <pc:chgData name="Sarah Brooking" userId="18cedcd5-ab48-4fbc-a36a-40873077071e" providerId="ADAL" clId="{A777EE7C-D1A1-435A-BF73-FD4A3437C4BD}" dt="2020-10-20T09:35:03.355" v="27" actId="2696"/>
        <pc:sldMkLst>
          <pc:docMk/>
          <pc:sldMk cId="0" sldId="276"/>
        </pc:sldMkLst>
        <pc:spChg chg="mod">
          <ac:chgData name="Sarah Brooking" userId="18cedcd5-ab48-4fbc-a36a-40873077071e" providerId="ADAL" clId="{A777EE7C-D1A1-435A-BF73-FD4A3437C4BD}" dt="2020-10-20T09:34:52.547" v="24"/>
          <ac:spMkLst>
            <pc:docMk/>
            <pc:sldMk cId="0" sldId="276"/>
            <ac:spMk id="250" creationId="{00000000-0000-0000-0000-000000000000}"/>
          </ac:spMkLst>
        </pc:spChg>
      </pc:sldChg>
      <pc:sldChg chg="modSp">
        <pc:chgData name="Sarah Brooking" userId="18cedcd5-ab48-4fbc-a36a-40873077071e" providerId="ADAL" clId="{A777EE7C-D1A1-435A-BF73-FD4A3437C4BD}" dt="2020-10-20T09:36:11.419" v="28"/>
        <pc:sldMkLst>
          <pc:docMk/>
          <pc:sldMk cId="0" sldId="281"/>
        </pc:sldMkLst>
        <pc:spChg chg="mod">
          <ac:chgData name="Sarah Brooking" userId="18cedcd5-ab48-4fbc-a36a-40873077071e" providerId="ADAL" clId="{A777EE7C-D1A1-435A-BF73-FD4A3437C4BD}" dt="2020-10-20T09:36:11.419" v="28"/>
          <ac:spMkLst>
            <pc:docMk/>
            <pc:sldMk cId="0" sldId="281"/>
            <ac:spMk id="295" creationId="{00000000-0000-0000-0000-000000000000}"/>
          </ac:spMkLst>
        </pc:spChg>
      </pc:sldChg>
      <pc:sldChg chg="addSp modSp">
        <pc:chgData name="Sarah Brooking" userId="18cedcd5-ab48-4fbc-a36a-40873077071e" providerId="ADAL" clId="{A777EE7C-D1A1-435A-BF73-FD4A3437C4BD}" dt="2020-10-20T09:38:30.575" v="101" actId="20577"/>
        <pc:sldMkLst>
          <pc:docMk/>
          <pc:sldMk cId="0" sldId="282"/>
        </pc:sldMkLst>
        <pc:spChg chg="mod">
          <ac:chgData name="Sarah Brooking" userId="18cedcd5-ab48-4fbc-a36a-40873077071e" providerId="ADAL" clId="{A777EE7C-D1A1-435A-BF73-FD4A3437C4BD}" dt="2020-10-20T09:36:56.882" v="39" actId="1076"/>
          <ac:spMkLst>
            <pc:docMk/>
            <pc:sldMk cId="0" sldId="282"/>
            <ac:spMk id="2" creationId="{06C3D3CB-C450-48D3-817D-59BF777E2729}"/>
          </ac:spMkLst>
        </pc:spChg>
        <pc:spChg chg="add mod">
          <ac:chgData name="Sarah Brooking" userId="18cedcd5-ab48-4fbc-a36a-40873077071e" providerId="ADAL" clId="{A777EE7C-D1A1-435A-BF73-FD4A3437C4BD}" dt="2020-10-20T09:38:30.575" v="101" actId="20577"/>
          <ac:spMkLst>
            <pc:docMk/>
            <pc:sldMk cId="0" sldId="282"/>
            <ac:spMk id="3" creationId="{FD6E318C-CDDA-4080-8104-A1C21B6CD478}"/>
          </ac:spMkLst>
        </pc:spChg>
        <pc:spChg chg="mod">
          <ac:chgData name="Sarah Brooking" userId="18cedcd5-ab48-4fbc-a36a-40873077071e" providerId="ADAL" clId="{A777EE7C-D1A1-435A-BF73-FD4A3437C4BD}" dt="2020-10-20T09:36:30.322" v="34" actId="1076"/>
          <ac:spMkLst>
            <pc:docMk/>
            <pc:sldMk cId="0" sldId="282"/>
            <ac:spMk id="303" creationId="{00000000-0000-0000-0000-000000000000}"/>
          </ac:spMkLst>
        </pc:spChg>
        <pc:spChg chg="mod">
          <ac:chgData name="Sarah Brooking" userId="18cedcd5-ab48-4fbc-a36a-40873077071e" providerId="ADAL" clId="{A777EE7C-D1A1-435A-BF73-FD4A3437C4BD}" dt="2020-10-20T09:37:47.239" v="58" actId="255"/>
          <ac:spMkLst>
            <pc:docMk/>
            <pc:sldMk cId="0" sldId="282"/>
            <ac:spMk id="304" creationId="{00000000-0000-0000-0000-000000000000}"/>
          </ac:spMkLst>
        </pc:spChg>
        <pc:spChg chg="mod">
          <ac:chgData name="Sarah Brooking" userId="18cedcd5-ab48-4fbc-a36a-40873077071e" providerId="ADAL" clId="{A777EE7C-D1A1-435A-BF73-FD4A3437C4BD}" dt="2020-10-20T09:37:08.008" v="42" actId="1076"/>
          <ac:spMkLst>
            <pc:docMk/>
            <pc:sldMk cId="0" sldId="282"/>
            <ac:spMk id="305" creationId="{00000000-0000-0000-0000-000000000000}"/>
          </ac:spMkLst>
        </pc:spChg>
      </pc:sldChg>
      <pc:sldChg chg="modSp">
        <pc:chgData name="Sarah Brooking" userId="18cedcd5-ab48-4fbc-a36a-40873077071e" providerId="ADAL" clId="{A777EE7C-D1A1-435A-BF73-FD4A3437C4BD}" dt="2020-10-20T09:52:28.742" v="119" actId="20577"/>
        <pc:sldMkLst>
          <pc:docMk/>
          <pc:sldMk cId="0" sldId="304"/>
        </pc:sldMkLst>
        <pc:spChg chg="mod">
          <ac:chgData name="Sarah Brooking" userId="18cedcd5-ab48-4fbc-a36a-40873077071e" providerId="ADAL" clId="{A777EE7C-D1A1-435A-BF73-FD4A3437C4BD}" dt="2020-10-20T09:42:00.576" v="107" actId="1076"/>
          <ac:spMkLst>
            <pc:docMk/>
            <pc:sldMk cId="0" sldId="304"/>
            <ac:spMk id="491" creationId="{00000000-0000-0000-0000-000000000000}"/>
          </ac:spMkLst>
        </pc:spChg>
        <pc:spChg chg="mod">
          <ac:chgData name="Sarah Brooking" userId="18cedcd5-ab48-4fbc-a36a-40873077071e" providerId="ADAL" clId="{A777EE7C-D1A1-435A-BF73-FD4A3437C4BD}" dt="2020-10-20T09:52:28.742" v="119" actId="20577"/>
          <ac:spMkLst>
            <pc:docMk/>
            <pc:sldMk cId="0" sldId="304"/>
            <ac:spMk id="492" creationId="{00000000-0000-0000-0000-000000000000}"/>
          </ac:spMkLst>
        </pc:spChg>
        <pc:spChg chg="mod">
          <ac:chgData name="Sarah Brooking" userId="18cedcd5-ab48-4fbc-a36a-40873077071e" providerId="ADAL" clId="{A777EE7C-D1A1-435A-BF73-FD4A3437C4BD}" dt="2020-10-20T09:52:24.862" v="118" actId="1076"/>
          <ac:spMkLst>
            <pc:docMk/>
            <pc:sldMk cId="0" sldId="304"/>
            <ac:spMk id="494" creationId="{00000000-0000-0000-0000-000000000000}"/>
          </ac:spMkLst>
        </pc:spChg>
      </pc:sldChg>
      <pc:sldChg chg="modSp del">
        <pc:chgData name="Sarah Brooking" userId="18cedcd5-ab48-4fbc-a36a-40873077071e" providerId="ADAL" clId="{A777EE7C-D1A1-435A-BF73-FD4A3437C4BD}" dt="2020-10-20T09:52:33.387" v="120" actId="2696"/>
        <pc:sldMkLst>
          <pc:docMk/>
          <pc:sldMk cId="0" sldId="305"/>
        </pc:sldMkLst>
        <pc:spChg chg="mod">
          <ac:chgData name="Sarah Brooking" userId="18cedcd5-ab48-4fbc-a36a-40873077071e" providerId="ADAL" clId="{A777EE7C-D1A1-435A-BF73-FD4A3437C4BD}" dt="2020-10-20T09:50:57.803" v="112"/>
          <ac:spMkLst>
            <pc:docMk/>
            <pc:sldMk cId="0" sldId="305"/>
            <ac:spMk id="500" creationId="{00000000-0000-0000-0000-000000000000}"/>
          </ac:spMkLst>
        </pc:spChg>
      </pc:sldChg>
      <pc:sldChg chg="modSp del">
        <pc:chgData name="Sarah Brooking" userId="18cedcd5-ab48-4fbc-a36a-40873077071e" providerId="ADAL" clId="{A777EE7C-D1A1-435A-BF73-FD4A3437C4BD}" dt="2020-10-20T09:52:36.305" v="121" actId="2696"/>
        <pc:sldMkLst>
          <pc:docMk/>
          <pc:sldMk cId="0" sldId="306"/>
        </pc:sldMkLst>
        <pc:spChg chg="mod">
          <ac:chgData name="Sarah Brooking" userId="18cedcd5-ab48-4fbc-a36a-40873077071e" providerId="ADAL" clId="{A777EE7C-D1A1-435A-BF73-FD4A3437C4BD}" dt="2020-10-20T09:52:10.640" v="116"/>
          <ac:spMkLst>
            <pc:docMk/>
            <pc:sldMk cId="0" sldId="306"/>
            <ac:spMk id="508" creationId="{00000000-0000-0000-0000-000000000000}"/>
          </ac:spMkLst>
        </pc:spChg>
      </pc:sldChg>
      <pc:sldChg chg="del">
        <pc:chgData name="Sarah Brooking" userId="18cedcd5-ab48-4fbc-a36a-40873077071e" providerId="ADAL" clId="{A777EE7C-D1A1-435A-BF73-FD4A3437C4BD}" dt="2020-10-20T09:52:42.083" v="122" actId="2696"/>
        <pc:sldMkLst>
          <pc:docMk/>
          <pc:sldMk cId="0" sldId="335"/>
        </pc:sldMkLst>
      </pc:sldChg>
      <pc:sldChg chg="del">
        <pc:chgData name="Sarah Brooking" userId="18cedcd5-ab48-4fbc-a36a-40873077071e" providerId="ADAL" clId="{A777EE7C-D1A1-435A-BF73-FD4A3437C4BD}" dt="2020-10-20T09:22:24.368" v="2" actId="2696"/>
        <pc:sldMkLst>
          <pc:docMk/>
          <pc:sldMk cId="2453849063" sldId="349"/>
        </pc:sldMkLst>
      </pc:sldChg>
      <pc:sldChg chg="del">
        <pc:chgData name="Sarah Brooking" userId="18cedcd5-ab48-4fbc-a36a-40873077071e" providerId="ADAL" clId="{A777EE7C-D1A1-435A-BF73-FD4A3437C4BD}" dt="2020-10-19T19:37:23.612" v="0" actId="2696"/>
        <pc:sldMkLst>
          <pc:docMk/>
          <pc:sldMk cId="0" sldId="35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7ef6a99b16_0_4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7ef6a99b16_0_4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4"/>
        <p:cNvGrpSpPr/>
        <p:nvPr/>
      </p:nvGrpSpPr>
      <p:grpSpPr>
        <a:xfrm>
          <a:off x="0" y="0"/>
          <a:ext cx="0" cy="0"/>
          <a:chOff x="0" y="0"/>
          <a:chExt cx="0" cy="0"/>
        </a:xfrm>
      </p:grpSpPr>
      <p:sp>
        <p:nvSpPr>
          <p:cNvPr id="255" name="Google Shape;255;g7fcb90c91c_0_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56" name="Google Shape;256;g7fcb90c91c_0_3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3"/>
        <p:cNvGrpSpPr/>
        <p:nvPr/>
      </p:nvGrpSpPr>
      <p:grpSpPr>
        <a:xfrm>
          <a:off x="0" y="0"/>
          <a:ext cx="0" cy="0"/>
          <a:chOff x="0" y="0"/>
          <a:chExt cx="0" cy="0"/>
        </a:xfrm>
      </p:grpSpPr>
      <p:sp>
        <p:nvSpPr>
          <p:cNvPr id="264" name="Google Shape;264;g7fcb90c91c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65" name="Google Shape;265;g7fcb90c91c_0_8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g7f2f8e56f0_4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74" name="Google Shape;274;g7f2f8e56f0_4_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g7f2f8e56f0_4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83" name="Google Shape;283;g7f2f8e56f0_4_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g7f2f8e56f0_4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92" name="Google Shape;292;g7f2f8e56f0_4_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9"/>
        <p:cNvGrpSpPr/>
        <p:nvPr/>
      </p:nvGrpSpPr>
      <p:grpSpPr>
        <a:xfrm>
          <a:off x="0" y="0"/>
          <a:ext cx="0" cy="0"/>
          <a:chOff x="0" y="0"/>
          <a:chExt cx="0" cy="0"/>
        </a:xfrm>
      </p:grpSpPr>
      <p:sp>
        <p:nvSpPr>
          <p:cNvPr id="300" name="Google Shape;300;g720a59db2d_6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01" name="Google Shape;301;g720a59db2d_6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Google Shape;316;g7f2f8e56f0_4_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17" name="Google Shape;317;g7f2f8e56f0_4_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1"/>
        <p:cNvGrpSpPr/>
        <p:nvPr/>
      </p:nvGrpSpPr>
      <p:grpSpPr>
        <a:xfrm>
          <a:off x="0" y="0"/>
          <a:ext cx="0" cy="0"/>
          <a:chOff x="0" y="0"/>
          <a:chExt cx="0" cy="0"/>
        </a:xfrm>
      </p:grpSpPr>
      <p:sp>
        <p:nvSpPr>
          <p:cNvPr id="332" name="Google Shape;332;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33" name="Google Shape;333;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42" name="Google Shape;342;p2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Google Shape;350;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51" name="Google Shape;351;p2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76b178712f_0_3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76b178712f_0_3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8"/>
        <p:cNvGrpSpPr/>
        <p:nvPr/>
      </p:nvGrpSpPr>
      <p:grpSpPr>
        <a:xfrm>
          <a:off x="0" y="0"/>
          <a:ext cx="0" cy="0"/>
          <a:chOff x="0" y="0"/>
          <a:chExt cx="0" cy="0"/>
        </a:xfrm>
      </p:grpSpPr>
      <p:sp>
        <p:nvSpPr>
          <p:cNvPr id="359" name="Google Shape;359;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0" name="Google Shape;360;p2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g7f5035a932_4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69" name="Google Shape;369;g7f5035a932_4_2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78" name="Google Shape;378;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5"/>
        <p:cNvGrpSpPr/>
        <p:nvPr/>
      </p:nvGrpSpPr>
      <p:grpSpPr>
        <a:xfrm>
          <a:off x="0" y="0"/>
          <a:ext cx="0" cy="0"/>
          <a:chOff x="0" y="0"/>
          <a:chExt cx="0" cy="0"/>
        </a:xfrm>
      </p:grpSpPr>
      <p:sp>
        <p:nvSpPr>
          <p:cNvPr id="386" name="Google Shape;386;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387" name="Google Shape;387;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2"/>
        <p:cNvGrpSpPr/>
        <p:nvPr/>
      </p:nvGrpSpPr>
      <p:grpSpPr>
        <a:xfrm>
          <a:off x="0" y="0"/>
          <a:ext cx="0" cy="0"/>
          <a:chOff x="0" y="0"/>
          <a:chExt cx="0" cy="0"/>
        </a:xfrm>
      </p:grpSpPr>
      <p:sp>
        <p:nvSpPr>
          <p:cNvPr id="653" name="Google Shape;653;g7ef6a99b16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4" name="Google Shape;654;g7ef6a99b16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7"/>
        <p:cNvGrpSpPr/>
        <p:nvPr/>
      </p:nvGrpSpPr>
      <p:grpSpPr>
        <a:xfrm>
          <a:off x="0" y="0"/>
          <a:ext cx="0" cy="0"/>
          <a:chOff x="0" y="0"/>
          <a:chExt cx="0" cy="0"/>
        </a:xfrm>
      </p:grpSpPr>
      <p:sp>
        <p:nvSpPr>
          <p:cNvPr id="488" name="Google Shape;488;p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9" name="Google Shape;489;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1"/>
        <p:cNvGrpSpPr/>
        <p:nvPr/>
      </p:nvGrpSpPr>
      <p:grpSpPr>
        <a:xfrm>
          <a:off x="0" y="0"/>
          <a:ext cx="0" cy="0"/>
          <a:chOff x="0" y="0"/>
          <a:chExt cx="0" cy="0"/>
        </a:xfrm>
      </p:grpSpPr>
      <p:sp>
        <p:nvSpPr>
          <p:cNvPr id="512" name="Google Shape;512;p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3" name="Google Shape;513;p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0"/>
        <p:cNvGrpSpPr/>
        <p:nvPr/>
      </p:nvGrpSpPr>
      <p:grpSpPr>
        <a:xfrm>
          <a:off x="0" y="0"/>
          <a:ext cx="0" cy="0"/>
          <a:chOff x="0" y="0"/>
          <a:chExt cx="0" cy="0"/>
        </a:xfrm>
      </p:grpSpPr>
      <p:sp>
        <p:nvSpPr>
          <p:cNvPr id="751" name="Google Shape;751;g7de3345185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2" name="Google Shape;752;g7de3345185_0_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0"/>
        <p:cNvGrpSpPr/>
        <p:nvPr/>
      </p:nvGrpSpPr>
      <p:grpSpPr>
        <a:xfrm>
          <a:off x="0" y="0"/>
          <a:ext cx="0" cy="0"/>
          <a:chOff x="0" y="0"/>
          <a:chExt cx="0" cy="0"/>
        </a:xfrm>
      </p:grpSpPr>
      <p:sp>
        <p:nvSpPr>
          <p:cNvPr id="761" name="Google Shape;761;g7de3345185_0_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2" name="Google Shape;762;g7de3345185_0_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0"/>
        <p:cNvGrpSpPr/>
        <p:nvPr/>
      </p:nvGrpSpPr>
      <p:grpSpPr>
        <a:xfrm>
          <a:off x="0" y="0"/>
          <a:ext cx="0" cy="0"/>
          <a:chOff x="0" y="0"/>
          <a:chExt cx="0" cy="0"/>
        </a:xfrm>
      </p:grpSpPr>
      <p:sp>
        <p:nvSpPr>
          <p:cNvPr id="781" name="Google Shape;781;g7fbd0450ae_1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82" name="Google Shape;782;g7fbd0450ae_1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g76b178712f_0_4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7" name="Google Shape;717;g76b178712f_0_4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Google Shape;727;g76b178712f_0_4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8" name="Google Shape;728;g76b178712f_0_4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7" name="Google Shape;127;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7f5035a932_1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8" name="Google Shape;158;g7f5035a932_1_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7f44e8c9e4_0_1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7f44e8c9e4_0_1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7fcb90c91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22" name="Google Shape;222;g7fcb90c91c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238" name="Google Shape;238;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4"/>
        <p:cNvGrpSpPr/>
        <p:nvPr/>
      </p:nvGrpSpPr>
      <p:grpSpPr>
        <a:xfrm>
          <a:off x="0" y="0"/>
          <a:ext cx="0" cy="0"/>
          <a:chOff x="0" y="0"/>
          <a:chExt cx="0" cy="0"/>
        </a:xfrm>
      </p:grpSpPr>
      <p:sp>
        <p:nvSpPr>
          <p:cNvPr id="55" name="Google Shape;55;p1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5200"/>
              <a:buNone/>
              <a:defRPr sz="5200">
                <a:solidFill>
                  <a:schemeClr val="accent1"/>
                </a:solidFill>
              </a:defRPr>
            </a:lvl1pPr>
            <a:lvl2pPr lvl="1" algn="ctr" rtl="0">
              <a:spcBef>
                <a:spcPts val="0"/>
              </a:spcBef>
              <a:spcAft>
                <a:spcPts val="0"/>
              </a:spcAft>
              <a:buSzPts val="5200"/>
              <a:buNone/>
              <a:defRPr sz="5200"/>
            </a:lvl2pPr>
            <a:lvl3pPr lvl="2" algn="ctr" rtl="0">
              <a:spcBef>
                <a:spcPts val="0"/>
              </a:spcBef>
              <a:spcAft>
                <a:spcPts val="0"/>
              </a:spcAft>
              <a:buSzPts val="5200"/>
              <a:buNone/>
              <a:defRPr sz="5200"/>
            </a:lvl3pPr>
            <a:lvl4pPr lvl="3" algn="ctr" rtl="0">
              <a:spcBef>
                <a:spcPts val="0"/>
              </a:spcBef>
              <a:spcAft>
                <a:spcPts val="0"/>
              </a:spcAft>
              <a:buSzPts val="5200"/>
              <a:buNone/>
              <a:defRPr sz="5200"/>
            </a:lvl4pPr>
            <a:lvl5pPr lvl="4" algn="ctr" rtl="0">
              <a:spcBef>
                <a:spcPts val="0"/>
              </a:spcBef>
              <a:spcAft>
                <a:spcPts val="0"/>
              </a:spcAft>
              <a:buSzPts val="5200"/>
              <a:buNone/>
              <a:defRPr sz="5200"/>
            </a:lvl5pPr>
            <a:lvl6pPr lvl="5" algn="ctr" rtl="0">
              <a:spcBef>
                <a:spcPts val="0"/>
              </a:spcBef>
              <a:spcAft>
                <a:spcPts val="0"/>
              </a:spcAft>
              <a:buSzPts val="5200"/>
              <a:buNone/>
              <a:defRPr sz="5200"/>
            </a:lvl6pPr>
            <a:lvl7pPr lvl="6" algn="ctr" rtl="0">
              <a:spcBef>
                <a:spcPts val="0"/>
              </a:spcBef>
              <a:spcAft>
                <a:spcPts val="0"/>
              </a:spcAft>
              <a:buSzPts val="5200"/>
              <a:buNone/>
              <a:defRPr sz="5200"/>
            </a:lvl7pPr>
            <a:lvl8pPr lvl="7" algn="ctr" rtl="0">
              <a:spcBef>
                <a:spcPts val="0"/>
              </a:spcBef>
              <a:spcAft>
                <a:spcPts val="0"/>
              </a:spcAft>
              <a:buSzPts val="5200"/>
              <a:buNone/>
              <a:defRPr sz="5200"/>
            </a:lvl8pPr>
            <a:lvl9pPr lvl="8" algn="ctr" rtl="0">
              <a:spcBef>
                <a:spcPts val="0"/>
              </a:spcBef>
              <a:spcAft>
                <a:spcPts val="0"/>
              </a:spcAft>
              <a:buSzPts val="5200"/>
              <a:buNone/>
              <a:defRPr sz="5200"/>
            </a:lvl9pPr>
          </a:lstStyle>
          <a:p>
            <a:endParaRPr dirty="0"/>
          </a:p>
        </p:txBody>
      </p:sp>
      <p:sp>
        <p:nvSpPr>
          <p:cNvPr id="56" name="Google Shape;56;p14"/>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2800">
                <a:solidFill>
                  <a:schemeClr val="tx1"/>
                </a:solidFill>
              </a:defRPr>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dirty="0"/>
          </a:p>
        </p:txBody>
      </p:sp>
      <p:sp>
        <p:nvSpPr>
          <p:cNvPr id="57" name="Google Shape;57;p14"/>
          <p:cNvSpPr txBox="1">
            <a:spLocks noGrp="1"/>
          </p:cNvSpPr>
          <p:nvPr>
            <p:ph type="sldNum" idx="12"/>
          </p:nvPr>
        </p:nvSpPr>
        <p:spPr>
          <a:xfrm>
            <a:off x="4239506"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3"/>
        <p:cNvGrpSpPr/>
        <p:nvPr/>
      </p:nvGrpSpPr>
      <p:grpSpPr>
        <a:xfrm>
          <a:off x="0" y="0"/>
          <a:ext cx="0" cy="0"/>
          <a:chOff x="0" y="0"/>
          <a:chExt cx="0" cy="0"/>
        </a:xfrm>
      </p:grpSpPr>
      <p:sp>
        <p:nvSpPr>
          <p:cNvPr id="94" name="Google Shape;94;p24"/>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6350"/>
            <a:ext cx="9144000" cy="5149850"/>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300" y="1803400"/>
            <a:ext cx="5825202" cy="1234727"/>
          </a:xfrm>
        </p:spPr>
        <p:txBody>
          <a:bodyPr anchor="b">
            <a:noAutofit/>
          </a:bodyPr>
          <a:lstStyle>
            <a:lvl1pPr algn="r">
              <a:defRPr sz="405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300" y="3038125"/>
            <a:ext cx="5825202" cy="822674"/>
          </a:xfrm>
        </p:spPr>
        <p:txBody>
          <a:bodyPr anchor="t"/>
          <a:lstStyle>
            <a:lvl1pPr marL="0" indent="0" algn="r">
              <a:buNone/>
              <a:defRPr>
                <a:solidFill>
                  <a:schemeClr val="tx1">
                    <a:lumMod val="50000"/>
                    <a:lumOff val="5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699033085"/>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15778252"/>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8001" y="2025651"/>
            <a:ext cx="6447501" cy="1369936"/>
          </a:xfrm>
        </p:spPr>
        <p:txBody>
          <a:bodyPr anchor="b"/>
          <a:lstStyle>
            <a:lvl1pPr algn="l">
              <a:defRPr sz="30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645300"/>
          </a:xfrm>
        </p:spPr>
        <p:txBody>
          <a:bodyPr anchor="t"/>
          <a:lstStyle>
            <a:lvl1pPr marL="0" indent="0" algn="l">
              <a:buNone/>
              <a:defRPr sz="150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58161621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8001" y="1620442"/>
            <a:ext cx="3138026" cy="29105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17477" y="1620442"/>
            <a:ext cx="3138026" cy="29105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54495880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506809" y="1620737"/>
            <a:ext cx="3139217"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06809" y="2052934"/>
            <a:ext cx="3139217"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16287" y="1620737"/>
            <a:ext cx="3139214" cy="432197"/>
          </a:xfrm>
        </p:spPr>
        <p:txBody>
          <a:bodyPr anchor="b">
            <a:noAutofit/>
          </a:bodyPr>
          <a:lstStyle>
            <a:lvl1pPr marL="0" indent="0">
              <a:buNone/>
              <a:defRPr sz="18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816288" y="2052934"/>
            <a:ext cx="3139213" cy="247808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1381845667"/>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9906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3075727230"/>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35283780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1123953"/>
            <a:ext cx="2890896" cy="958850"/>
          </a:xfrm>
        </p:spPr>
        <p:txBody>
          <a:bodyPr anchor="b">
            <a:normAutofit/>
          </a:bodyPr>
          <a:lstStyle>
            <a:lvl1pPr>
              <a:defRPr sz="1500"/>
            </a:lvl1pPr>
          </a:lstStyle>
          <a:p>
            <a:r>
              <a:rPr lang="en-US"/>
              <a:t>Click to edit Master title style</a:t>
            </a:r>
            <a:endParaRPr lang="en-US" dirty="0"/>
          </a:p>
        </p:txBody>
      </p:sp>
      <p:sp>
        <p:nvSpPr>
          <p:cNvPr id="3" name="Content Placeholder 2"/>
          <p:cNvSpPr>
            <a:spLocks noGrp="1"/>
          </p:cNvSpPr>
          <p:nvPr>
            <p:ph idx="1"/>
          </p:nvPr>
        </p:nvSpPr>
        <p:spPr>
          <a:xfrm>
            <a:off x="3570346" y="386193"/>
            <a:ext cx="3385156" cy="4144828"/>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8001" y="2082802"/>
            <a:ext cx="2890896" cy="1938337"/>
          </a:xfrm>
        </p:spPr>
        <p:txBody>
          <a:bodyPr>
            <a:normAutofit/>
          </a:bodyPr>
          <a:lstStyle>
            <a:lvl1pPr marL="0" indent="0">
              <a:buNone/>
              <a:defRPr sz="1050"/>
            </a:lvl1pPr>
            <a:lvl2pPr marL="342797" indent="0">
              <a:buNone/>
              <a:defRPr sz="1050"/>
            </a:lvl2pPr>
            <a:lvl3pPr marL="685595" indent="0">
              <a:buNone/>
              <a:defRPr sz="900"/>
            </a:lvl3pPr>
            <a:lvl4pPr marL="1028392" indent="0">
              <a:buNone/>
              <a:defRPr sz="750"/>
            </a:lvl4pPr>
            <a:lvl5pPr marL="1371188" indent="0">
              <a:buNone/>
              <a:defRPr sz="750"/>
            </a:lvl5pPr>
            <a:lvl6pPr marL="1713986" indent="0">
              <a:buNone/>
              <a:defRPr sz="750"/>
            </a:lvl6pPr>
            <a:lvl7pPr marL="2056783" indent="0">
              <a:buNone/>
              <a:defRPr sz="750"/>
            </a:lvl7pPr>
            <a:lvl8pPr marL="2399580" indent="0">
              <a:buNone/>
              <a:defRPr sz="750"/>
            </a:lvl8pPr>
            <a:lvl9pPr marL="2742377"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58633613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3600450"/>
            <a:ext cx="6447500" cy="425054"/>
          </a:xfrm>
        </p:spPr>
        <p:txBody>
          <a:bodyPr anchor="b">
            <a:normAutofit/>
          </a:bodyPr>
          <a:lstStyle>
            <a:lvl1pPr algn="l">
              <a:defRPr sz="18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08001" y="457200"/>
            <a:ext cx="6447501" cy="2884289"/>
          </a:xfrm>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08001" y="4025504"/>
            <a:ext cx="6447500" cy="505518"/>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Tree>
    <p:extLst>
      <p:ext uri="{BB962C8B-B14F-4D97-AF65-F5344CB8AC3E}">
        <p14:creationId xmlns:p14="http://schemas.microsoft.com/office/powerpoint/2010/main" val="269141088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63" name="Google Shape;6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64" name="Google Shape;64;p16"/>
          <p:cNvSpPr txBox="1">
            <a:spLocks noGrp="1"/>
          </p:cNvSpPr>
          <p:nvPr>
            <p:ph type="sldNum" idx="12"/>
          </p:nvPr>
        </p:nvSpPr>
        <p:spPr>
          <a:xfrm>
            <a:off x="4244643"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508001" y="457200"/>
            <a:ext cx="6447501" cy="2552700"/>
          </a:xfrm>
        </p:spPr>
        <p:txBody>
          <a:bodyPr anchor="ctr">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880707983"/>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024604" y="2724150"/>
            <a:ext cx="5418393" cy="285750"/>
          </a:xfrm>
        </p:spPr>
        <p:txBody>
          <a:bodyPr anchor="ctr">
            <a:noAutofit/>
          </a:bodyPr>
          <a:lstStyle>
            <a:lvl1pPr marL="0" indent="0">
              <a:buFontTx/>
              <a:buNone/>
              <a:defRPr sz="1200">
                <a:solidFill>
                  <a:schemeClr val="tx1">
                    <a:lumMod val="50000"/>
                    <a:lumOff val="50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52800"/>
            <a:ext cx="6447501" cy="1178222"/>
          </a:xfrm>
        </p:spPr>
        <p:txBody>
          <a:bodyPr anchor="ctr">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85125097"/>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508001" y="1448991"/>
            <a:ext cx="6447501" cy="1946595"/>
          </a:xfrm>
        </p:spPr>
        <p:txBody>
          <a:bodyPr anchor="b">
            <a:normAutofit/>
          </a:bodyPr>
          <a:lstStyle>
            <a:lvl1pPr algn="l">
              <a:defRPr sz="3300" b="0" cap="none"/>
            </a:lvl1pPr>
          </a:lstStyle>
          <a:p>
            <a:r>
              <a:rPr lang="en-US"/>
              <a:t>Click to edit Master title style</a:t>
            </a:r>
            <a:endParaRPr lang="en-US" dirty="0"/>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2280789698"/>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698500" y="457200"/>
            <a:ext cx="6070601"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tx1">
                    <a:lumMod val="75000"/>
                    <a:lumOff val="25000"/>
                  </a:schemeClr>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
        <p:nvSpPr>
          <p:cNvPr id="24" name="TextBox 23"/>
          <p:cNvSpPr txBox="1"/>
          <p:nvPr/>
        </p:nvSpPr>
        <p:spPr>
          <a:xfrm>
            <a:off x="406403" y="592784"/>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669758" y="2164917"/>
            <a:ext cx="457200" cy="438582"/>
          </a:xfrm>
          <a:prstGeom prst="rect">
            <a:avLst/>
          </a:prstGeom>
        </p:spPr>
        <p:txBody>
          <a:bodyPr vert="horz" lIns="68580" tIns="34290" rIns="68580" bIns="34290" rtlCol="0" anchor="ctr">
            <a:noAutofit/>
          </a:bodyPr>
          <a:lstStyle/>
          <a:p>
            <a:pPr lvl="0"/>
            <a:r>
              <a:rPr lang="en-US" sz="6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2624764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514350" y="457200"/>
            <a:ext cx="6441152" cy="2266950"/>
          </a:xfrm>
        </p:spPr>
        <p:txBody>
          <a:bodyPr anchor="ctr">
            <a:normAutofit/>
          </a:bodyPr>
          <a:lstStyle>
            <a:lvl1pPr algn="l">
              <a:defRPr sz="33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507999" y="3009900"/>
            <a:ext cx="6447502" cy="385686"/>
          </a:xfrm>
        </p:spPr>
        <p:txBody>
          <a:bodyPr anchor="b">
            <a:noAutofit/>
          </a:bodyPr>
          <a:lstStyle>
            <a:lvl1pPr marL="0" indent="0">
              <a:buFontTx/>
              <a:buNone/>
              <a:defRPr sz="1800">
                <a:solidFill>
                  <a:schemeClr val="accent1"/>
                </a:solidFill>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n-US"/>
              <a:t>Click to edit Master text styles</a:t>
            </a:r>
          </a:p>
        </p:txBody>
      </p:sp>
      <p:sp>
        <p:nvSpPr>
          <p:cNvPr id="3" name="Text Placeholder 2"/>
          <p:cNvSpPr>
            <a:spLocks noGrp="1"/>
          </p:cNvSpPr>
          <p:nvPr>
            <p:ph type="body" idx="1"/>
          </p:nvPr>
        </p:nvSpPr>
        <p:spPr>
          <a:xfrm>
            <a:off x="508001" y="3395586"/>
            <a:ext cx="6447501" cy="1135436"/>
          </a:xfrm>
        </p:spPr>
        <p:txBody>
          <a:bodyPr anchor="t">
            <a:normAutofit/>
          </a:bodyPr>
          <a:lstStyle>
            <a:lvl1pPr marL="0" indent="0" algn="l">
              <a:buNone/>
              <a:defRPr sz="1350">
                <a:solidFill>
                  <a:schemeClr val="tx1">
                    <a:lumMod val="50000"/>
                    <a:lumOff val="5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418634183"/>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994162193"/>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5755" y="457200"/>
            <a:ext cx="978557" cy="3938588"/>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508001" y="457200"/>
            <a:ext cx="5295113" cy="39385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a:t>
            </a:fld>
            <a:endParaRPr lang="en-GB" dirty="0"/>
          </a:p>
        </p:txBody>
      </p:sp>
    </p:spTree>
    <p:extLst>
      <p:ext uri="{BB962C8B-B14F-4D97-AF65-F5344CB8AC3E}">
        <p14:creationId xmlns:p14="http://schemas.microsoft.com/office/powerpoint/2010/main" val="4027500321"/>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24" name="Google Shape;24;p5"/>
          <p:cNvSpPr txBox="1">
            <a:spLocks noGrp="1"/>
          </p:cNvSpPr>
          <p:nvPr>
            <p:ph type="sldNum" idx="12"/>
          </p:nvPr>
        </p:nvSpPr>
        <p:spPr>
          <a:xfrm>
            <a:off x="8513106" y="4698475"/>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7729868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Section header" type="secHead">
  <p:cSld name="1_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600"/>
              <a:buNone/>
              <a:defRPr sz="3600">
                <a:solidFill>
                  <a:schemeClr val="accent1"/>
                </a:solidFill>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dirty="0"/>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2398607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423894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65"/>
        <p:cNvGrpSpPr/>
        <p:nvPr/>
      </p:nvGrpSpPr>
      <p:grpSpPr>
        <a:xfrm>
          <a:off x="0" y="0"/>
          <a:ext cx="0" cy="0"/>
          <a:chOff x="0" y="0"/>
          <a:chExt cx="0" cy="0"/>
        </a:xfrm>
      </p:grpSpPr>
      <p:sp>
        <p:nvSpPr>
          <p:cNvPr id="66" name="Google Shape;66;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67" name="Google Shape;67;p17"/>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68" name="Google Shape;68;p17"/>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69" name="Google Shape;69;p17"/>
          <p:cNvSpPr txBox="1">
            <a:spLocks noGrp="1"/>
          </p:cNvSpPr>
          <p:nvPr>
            <p:ph type="sldNum" idx="12"/>
          </p:nvPr>
        </p:nvSpPr>
        <p:spPr>
          <a:xfrm>
            <a:off x="4155856"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solidFill>
                  <a:schemeClr val="accent1"/>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dirty="0"/>
          </a:p>
        </p:txBody>
      </p:sp>
      <p:sp>
        <p:nvSpPr>
          <p:cNvPr id="72" name="Google Shape;72;p18"/>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73"/>
        <p:cNvGrpSpPr/>
        <p:nvPr/>
      </p:nvGrpSpPr>
      <p:grpSpPr>
        <a:xfrm>
          <a:off x="0" y="0"/>
          <a:ext cx="0" cy="0"/>
          <a:chOff x="0" y="0"/>
          <a:chExt cx="0" cy="0"/>
        </a:xfrm>
      </p:grpSpPr>
      <p:sp>
        <p:nvSpPr>
          <p:cNvPr id="74" name="Google Shape;74;p1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solidFill>
                  <a:schemeClr val="accent1"/>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dirty="0"/>
          </a:p>
        </p:txBody>
      </p:sp>
      <p:sp>
        <p:nvSpPr>
          <p:cNvPr id="75" name="Google Shape;75;p19"/>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solidFill>
                  <a:schemeClr val="tx1"/>
                </a:solidFill>
              </a:defRPr>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dirty="0"/>
          </a:p>
        </p:txBody>
      </p:sp>
      <p:sp>
        <p:nvSpPr>
          <p:cNvPr id="76" name="Google Shape;76;p19"/>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77"/>
        <p:cNvGrpSpPr/>
        <p:nvPr/>
      </p:nvGrpSpPr>
      <p:grpSpPr>
        <a:xfrm>
          <a:off x="0" y="0"/>
          <a:ext cx="0" cy="0"/>
          <a:chOff x="0" y="0"/>
          <a:chExt cx="0" cy="0"/>
        </a:xfrm>
      </p:grpSpPr>
      <p:sp>
        <p:nvSpPr>
          <p:cNvPr id="78" name="Google Shape;78;p20"/>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rtl="0">
              <a:spcBef>
                <a:spcPts val="0"/>
              </a:spcBef>
              <a:spcAft>
                <a:spcPts val="0"/>
              </a:spcAft>
              <a:buSzPts val="4800"/>
              <a:buNone/>
              <a:defRPr sz="4800">
                <a:solidFill>
                  <a:schemeClr val="accent1"/>
                </a:solidFill>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dirty="0"/>
          </a:p>
        </p:txBody>
      </p:sp>
      <p:sp>
        <p:nvSpPr>
          <p:cNvPr id="79" name="Google Shape;79;p20"/>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0"/>
        <p:cNvGrpSpPr/>
        <p:nvPr/>
      </p:nvGrpSpPr>
      <p:grpSpPr>
        <a:xfrm>
          <a:off x="0" y="0"/>
          <a:ext cx="0" cy="0"/>
          <a:chOff x="0" y="0"/>
          <a:chExt cx="0" cy="0"/>
        </a:xfrm>
      </p:grpSpPr>
      <p:sp>
        <p:nvSpPr>
          <p:cNvPr id="81" name="Google Shape;81;p21"/>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21"/>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4200"/>
              <a:buNone/>
              <a:defRPr sz="42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83" name="Google Shape;83;p21"/>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solidFill>
                  <a:schemeClr val="tx1"/>
                </a:solidFill>
              </a:defRPr>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dirty="0"/>
          </a:p>
        </p:txBody>
      </p:sp>
      <p:sp>
        <p:nvSpPr>
          <p:cNvPr id="84" name="Google Shape;84;p21"/>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SzPts val="1800"/>
              <a:buChar char="●"/>
              <a:defRPr>
                <a:solidFill>
                  <a:schemeClr val="tx1"/>
                </a:solidFill>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dirty="0"/>
          </a:p>
        </p:txBody>
      </p:sp>
      <p:sp>
        <p:nvSpPr>
          <p:cNvPr id="85" name="Google Shape;85;p2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GB"/>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86"/>
        <p:cNvGrpSpPr/>
        <p:nvPr/>
      </p:nvGrpSpPr>
      <p:grpSpPr>
        <a:xfrm>
          <a:off x="0" y="0"/>
          <a:ext cx="0" cy="0"/>
          <a:chOff x="0" y="0"/>
          <a:chExt cx="0" cy="0"/>
        </a:xfrm>
      </p:grpSpPr>
      <p:sp>
        <p:nvSpPr>
          <p:cNvPr id="87" name="Google Shape;87;p2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solidFill>
                  <a:schemeClr val="tx1"/>
                </a:solidFill>
              </a:defRPr>
            </a:lvl1pPr>
          </a:lstStyle>
          <a:p>
            <a:endParaRPr dirty="0"/>
          </a:p>
        </p:txBody>
      </p:sp>
      <p:sp>
        <p:nvSpPr>
          <p:cNvPr id="88" name="Google Shape;88;p22"/>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89"/>
        <p:cNvGrpSpPr/>
        <p:nvPr/>
      </p:nvGrpSpPr>
      <p:grpSpPr>
        <a:xfrm>
          <a:off x="0" y="0"/>
          <a:ext cx="0" cy="0"/>
          <a:chOff x="0" y="0"/>
          <a:chExt cx="0" cy="0"/>
        </a:xfrm>
      </p:grpSpPr>
      <p:sp>
        <p:nvSpPr>
          <p:cNvPr id="90" name="Google Shape;90;p23"/>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2000"/>
              <a:buNone/>
              <a:defRPr sz="12000">
                <a:solidFill>
                  <a:schemeClr val="accent1"/>
                </a:solidFill>
              </a:defRPr>
            </a:lvl1pPr>
            <a:lvl2pPr lvl="1" algn="ctr" rtl="0">
              <a:spcBef>
                <a:spcPts val="0"/>
              </a:spcBef>
              <a:spcAft>
                <a:spcPts val="0"/>
              </a:spcAft>
              <a:buSzPts val="12000"/>
              <a:buNone/>
              <a:defRPr sz="12000"/>
            </a:lvl2pPr>
            <a:lvl3pPr lvl="2" algn="ctr" rtl="0">
              <a:spcBef>
                <a:spcPts val="0"/>
              </a:spcBef>
              <a:spcAft>
                <a:spcPts val="0"/>
              </a:spcAft>
              <a:buSzPts val="12000"/>
              <a:buNone/>
              <a:defRPr sz="12000"/>
            </a:lvl3pPr>
            <a:lvl4pPr lvl="3" algn="ctr" rtl="0">
              <a:spcBef>
                <a:spcPts val="0"/>
              </a:spcBef>
              <a:spcAft>
                <a:spcPts val="0"/>
              </a:spcAft>
              <a:buSzPts val="12000"/>
              <a:buNone/>
              <a:defRPr sz="12000"/>
            </a:lvl4pPr>
            <a:lvl5pPr lvl="4" algn="ctr" rtl="0">
              <a:spcBef>
                <a:spcPts val="0"/>
              </a:spcBef>
              <a:spcAft>
                <a:spcPts val="0"/>
              </a:spcAft>
              <a:buSzPts val="12000"/>
              <a:buNone/>
              <a:defRPr sz="12000"/>
            </a:lvl5pPr>
            <a:lvl6pPr lvl="5" algn="ctr" rtl="0">
              <a:spcBef>
                <a:spcPts val="0"/>
              </a:spcBef>
              <a:spcAft>
                <a:spcPts val="0"/>
              </a:spcAft>
              <a:buSzPts val="12000"/>
              <a:buNone/>
              <a:defRPr sz="12000"/>
            </a:lvl6pPr>
            <a:lvl7pPr lvl="6" algn="ctr" rtl="0">
              <a:spcBef>
                <a:spcPts val="0"/>
              </a:spcBef>
              <a:spcAft>
                <a:spcPts val="0"/>
              </a:spcAft>
              <a:buSzPts val="12000"/>
              <a:buNone/>
              <a:defRPr sz="12000"/>
            </a:lvl7pPr>
            <a:lvl8pPr lvl="7" algn="ctr" rtl="0">
              <a:spcBef>
                <a:spcPts val="0"/>
              </a:spcBef>
              <a:spcAft>
                <a:spcPts val="0"/>
              </a:spcAft>
              <a:buSzPts val="12000"/>
              <a:buNone/>
              <a:defRPr sz="12000"/>
            </a:lvl8pPr>
            <a:lvl9pPr lvl="8" algn="ctr" rtl="0">
              <a:spcBef>
                <a:spcPts val="0"/>
              </a:spcBef>
              <a:spcAft>
                <a:spcPts val="0"/>
              </a:spcAft>
              <a:buSzPts val="12000"/>
              <a:buNone/>
              <a:defRPr sz="12000"/>
            </a:lvl9pPr>
          </a:lstStyle>
          <a:p>
            <a:r>
              <a:rPr dirty="0"/>
              <a:t>xx%</a:t>
            </a:r>
          </a:p>
        </p:txBody>
      </p:sp>
      <p:sp>
        <p:nvSpPr>
          <p:cNvPr id="91" name="Google Shape;91;p23"/>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solidFill>
                  <a:schemeClr val="tx1"/>
                </a:solidFill>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dirty="0"/>
          </a:p>
        </p:txBody>
      </p:sp>
      <p:sp>
        <p:nvSpPr>
          <p:cNvPr id="92" name="Google Shape;92;p23"/>
          <p:cNvSpPr txBox="1">
            <a:spLocks noGrp="1"/>
          </p:cNvSpPr>
          <p:nvPr>
            <p:ph type="sldNum" idx="12"/>
          </p:nvPr>
        </p:nvSpPr>
        <p:spPr>
          <a:xfrm>
            <a:off x="4297650" y="4749900"/>
            <a:ext cx="548700" cy="393600"/>
          </a:xfrm>
          <a:prstGeom prst="rect">
            <a:avLst/>
          </a:prstGeom>
        </p:spPr>
        <p:txBody>
          <a:bodyPr spcFirstLastPara="1" wrap="square" lIns="91425" tIns="91425" rIns="91425" bIns="91425" anchor="ctr" anchorCtr="0">
            <a:noAutofit/>
          </a:bodyPr>
          <a:lstStyle>
            <a:lvl1pPr lvl="0" rtl="0">
              <a:buNone/>
              <a:defRPr>
                <a:solidFill>
                  <a:schemeClr val="tx1"/>
                </a:solidFill>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18" Type="http://schemas.openxmlformats.org/officeDocument/2006/relationships/slideLayout" Target="../slideLayouts/slideLayout2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17" Type="http://schemas.openxmlformats.org/officeDocument/2006/relationships/slideLayout" Target="../slideLayouts/slideLayout27.xml"/><Relationship Id="rId2" Type="http://schemas.openxmlformats.org/officeDocument/2006/relationships/slideLayout" Target="../slideLayouts/slideLayout12.xml"/><Relationship Id="rId16" Type="http://schemas.openxmlformats.org/officeDocument/2006/relationships/slideLayout" Target="../slideLayouts/slideLayout26.xml"/><Relationship Id="rId20" Type="http://schemas.openxmlformats.org/officeDocument/2006/relationships/theme" Target="../theme/theme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slideLayout" Target="../slideLayouts/slideLayout25.xml"/><Relationship Id="rId10" Type="http://schemas.openxmlformats.org/officeDocument/2006/relationships/slideLayout" Target="../slideLayouts/slideLayout20.xml"/><Relationship Id="rId19" Type="http://schemas.openxmlformats.org/officeDocument/2006/relationships/slideLayout" Target="../slideLayouts/slideLayout2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2800"/>
              <a:buNone/>
              <a:defRPr sz="2800">
                <a:solidFill>
                  <a:schemeClr val="dk1"/>
                </a:solidFill>
              </a:defRPr>
            </a:lvl1pPr>
            <a:lvl2pPr lvl="1" rtl="0">
              <a:spcBef>
                <a:spcPts val="0"/>
              </a:spcBef>
              <a:spcAft>
                <a:spcPts val="0"/>
              </a:spcAft>
              <a:buClr>
                <a:schemeClr val="dk1"/>
              </a:buClr>
              <a:buSzPts val="2800"/>
              <a:buNone/>
              <a:defRPr sz="2800">
                <a:solidFill>
                  <a:schemeClr val="dk1"/>
                </a:solidFill>
              </a:defRPr>
            </a:lvl2pPr>
            <a:lvl3pPr lvl="2" rtl="0">
              <a:spcBef>
                <a:spcPts val="0"/>
              </a:spcBef>
              <a:spcAft>
                <a:spcPts val="0"/>
              </a:spcAft>
              <a:buClr>
                <a:schemeClr val="dk1"/>
              </a:buClr>
              <a:buSzPts val="2800"/>
              <a:buNone/>
              <a:defRPr sz="2800">
                <a:solidFill>
                  <a:schemeClr val="dk1"/>
                </a:solidFill>
              </a:defRPr>
            </a:lvl3pPr>
            <a:lvl4pPr lvl="3" rtl="0">
              <a:spcBef>
                <a:spcPts val="0"/>
              </a:spcBef>
              <a:spcAft>
                <a:spcPts val="0"/>
              </a:spcAft>
              <a:buClr>
                <a:schemeClr val="dk1"/>
              </a:buClr>
              <a:buSzPts val="2800"/>
              <a:buNone/>
              <a:defRPr sz="2800">
                <a:solidFill>
                  <a:schemeClr val="dk1"/>
                </a:solidFill>
              </a:defRPr>
            </a:lvl4pPr>
            <a:lvl5pPr lvl="4" rtl="0">
              <a:spcBef>
                <a:spcPts val="0"/>
              </a:spcBef>
              <a:spcAft>
                <a:spcPts val="0"/>
              </a:spcAft>
              <a:buClr>
                <a:schemeClr val="dk1"/>
              </a:buClr>
              <a:buSzPts val="2800"/>
              <a:buNone/>
              <a:defRPr sz="2800">
                <a:solidFill>
                  <a:schemeClr val="dk1"/>
                </a:solidFill>
              </a:defRPr>
            </a:lvl5pPr>
            <a:lvl6pPr lvl="5" rtl="0">
              <a:spcBef>
                <a:spcPts val="0"/>
              </a:spcBef>
              <a:spcAft>
                <a:spcPts val="0"/>
              </a:spcAft>
              <a:buClr>
                <a:schemeClr val="dk1"/>
              </a:buClr>
              <a:buSzPts val="2800"/>
              <a:buNone/>
              <a:defRPr sz="2800">
                <a:solidFill>
                  <a:schemeClr val="dk1"/>
                </a:solidFill>
              </a:defRPr>
            </a:lvl6pPr>
            <a:lvl7pPr lvl="6" rtl="0">
              <a:spcBef>
                <a:spcPts val="0"/>
              </a:spcBef>
              <a:spcAft>
                <a:spcPts val="0"/>
              </a:spcAft>
              <a:buClr>
                <a:schemeClr val="dk1"/>
              </a:buClr>
              <a:buSzPts val="2800"/>
              <a:buNone/>
              <a:defRPr sz="2800">
                <a:solidFill>
                  <a:schemeClr val="dk1"/>
                </a:solidFill>
              </a:defRPr>
            </a:lvl7pPr>
            <a:lvl8pPr lvl="7" rtl="0">
              <a:spcBef>
                <a:spcPts val="0"/>
              </a:spcBef>
              <a:spcAft>
                <a:spcPts val="0"/>
              </a:spcAft>
              <a:buClr>
                <a:schemeClr val="dk1"/>
              </a:buClr>
              <a:buSzPts val="2800"/>
              <a:buNone/>
              <a:defRPr sz="2800">
                <a:solidFill>
                  <a:schemeClr val="dk1"/>
                </a:solidFill>
              </a:defRPr>
            </a:lvl8pPr>
            <a:lvl9pPr lvl="8" rtl="0">
              <a:spcBef>
                <a:spcPts val="0"/>
              </a:spcBef>
              <a:spcAft>
                <a:spcPts val="0"/>
              </a:spcAft>
              <a:buClr>
                <a:schemeClr val="dk1"/>
              </a:buClr>
              <a:buSzPts val="2800"/>
              <a:buNone/>
              <a:defRPr sz="2800">
                <a:solidFill>
                  <a:schemeClr val="dk1"/>
                </a:solidFill>
              </a:defRPr>
            </a:lvl9pPr>
          </a:lstStyle>
          <a:p>
            <a:endParaRPr dirty="0"/>
          </a:p>
        </p:txBody>
      </p:sp>
      <p:sp>
        <p:nvSpPr>
          <p:cNvPr id="52" name="Google Shape;52;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2"/>
              </a:buClr>
              <a:buSzPts val="1800"/>
              <a:buChar char="●"/>
              <a:defRPr sz="1800">
                <a:solidFill>
                  <a:schemeClr val="dk2"/>
                </a:solidFill>
              </a:defRPr>
            </a:lvl1pPr>
            <a:lvl2pPr marL="914400" lvl="1" indent="-317500" rtl="0">
              <a:lnSpc>
                <a:spcPct val="115000"/>
              </a:lnSpc>
              <a:spcBef>
                <a:spcPts val="1600"/>
              </a:spcBef>
              <a:spcAft>
                <a:spcPts val="0"/>
              </a:spcAft>
              <a:buClr>
                <a:schemeClr val="dk2"/>
              </a:buClr>
              <a:buSzPts val="1400"/>
              <a:buChar char="○"/>
              <a:defRPr>
                <a:solidFill>
                  <a:schemeClr val="dk2"/>
                </a:solidFill>
              </a:defRPr>
            </a:lvl2pPr>
            <a:lvl3pPr marL="1371600" lvl="2" indent="-317500" rtl="0">
              <a:lnSpc>
                <a:spcPct val="115000"/>
              </a:lnSpc>
              <a:spcBef>
                <a:spcPts val="1600"/>
              </a:spcBef>
              <a:spcAft>
                <a:spcPts val="0"/>
              </a:spcAft>
              <a:buClr>
                <a:schemeClr val="dk2"/>
              </a:buClr>
              <a:buSzPts val="1400"/>
              <a:buChar char="■"/>
              <a:defRPr>
                <a:solidFill>
                  <a:schemeClr val="dk2"/>
                </a:solidFill>
              </a:defRPr>
            </a:lvl3pPr>
            <a:lvl4pPr marL="1828800" lvl="3" indent="-317500" rtl="0">
              <a:lnSpc>
                <a:spcPct val="115000"/>
              </a:lnSpc>
              <a:spcBef>
                <a:spcPts val="1600"/>
              </a:spcBef>
              <a:spcAft>
                <a:spcPts val="0"/>
              </a:spcAft>
              <a:buClr>
                <a:schemeClr val="dk2"/>
              </a:buClr>
              <a:buSzPts val="1400"/>
              <a:buChar char="●"/>
              <a:defRPr>
                <a:solidFill>
                  <a:schemeClr val="dk2"/>
                </a:solidFill>
              </a:defRPr>
            </a:lvl4pPr>
            <a:lvl5pPr marL="2286000" lvl="4" indent="-317500" rtl="0">
              <a:lnSpc>
                <a:spcPct val="115000"/>
              </a:lnSpc>
              <a:spcBef>
                <a:spcPts val="1600"/>
              </a:spcBef>
              <a:spcAft>
                <a:spcPts val="0"/>
              </a:spcAft>
              <a:buClr>
                <a:schemeClr val="dk2"/>
              </a:buClr>
              <a:buSzPts val="1400"/>
              <a:buChar char="○"/>
              <a:defRPr>
                <a:solidFill>
                  <a:schemeClr val="dk2"/>
                </a:solidFill>
              </a:defRPr>
            </a:lvl5pPr>
            <a:lvl6pPr marL="2743200" lvl="5" indent="-317500" rtl="0">
              <a:lnSpc>
                <a:spcPct val="115000"/>
              </a:lnSpc>
              <a:spcBef>
                <a:spcPts val="1600"/>
              </a:spcBef>
              <a:spcAft>
                <a:spcPts val="0"/>
              </a:spcAft>
              <a:buClr>
                <a:schemeClr val="dk2"/>
              </a:buClr>
              <a:buSzPts val="1400"/>
              <a:buChar char="■"/>
              <a:defRPr>
                <a:solidFill>
                  <a:schemeClr val="dk2"/>
                </a:solidFill>
              </a:defRPr>
            </a:lvl6pPr>
            <a:lvl7pPr marL="3200400" lvl="6" indent="-317500" rtl="0">
              <a:lnSpc>
                <a:spcPct val="115000"/>
              </a:lnSpc>
              <a:spcBef>
                <a:spcPts val="1600"/>
              </a:spcBef>
              <a:spcAft>
                <a:spcPts val="0"/>
              </a:spcAft>
              <a:buClr>
                <a:schemeClr val="dk2"/>
              </a:buClr>
              <a:buSzPts val="1400"/>
              <a:buChar char="●"/>
              <a:defRPr>
                <a:solidFill>
                  <a:schemeClr val="dk2"/>
                </a:solidFill>
              </a:defRPr>
            </a:lvl7pPr>
            <a:lvl8pPr marL="3657600" lvl="7" indent="-317500" rtl="0">
              <a:lnSpc>
                <a:spcPct val="115000"/>
              </a:lnSpc>
              <a:spcBef>
                <a:spcPts val="1600"/>
              </a:spcBef>
              <a:spcAft>
                <a:spcPts val="0"/>
              </a:spcAft>
              <a:buClr>
                <a:schemeClr val="dk2"/>
              </a:buClr>
              <a:buSzPts val="1400"/>
              <a:buChar char="○"/>
              <a:defRPr>
                <a:solidFill>
                  <a:schemeClr val="dk2"/>
                </a:solidFill>
              </a:defRPr>
            </a:lvl8pPr>
            <a:lvl9pPr marL="4114800" lvl="8" indent="-317500" rtl="0">
              <a:lnSpc>
                <a:spcPct val="115000"/>
              </a:lnSpc>
              <a:spcBef>
                <a:spcPts val="1600"/>
              </a:spcBef>
              <a:spcAft>
                <a:spcPts val="1600"/>
              </a:spcAft>
              <a:buClr>
                <a:schemeClr val="dk2"/>
              </a:buClr>
              <a:buSzPts val="1400"/>
              <a:buChar char="■"/>
              <a:defRPr>
                <a:solidFill>
                  <a:schemeClr val="dk2"/>
                </a:solidFill>
              </a:defRPr>
            </a:lvl9pPr>
          </a:lstStyle>
          <a:p>
            <a:endParaRPr dirty="0"/>
          </a:p>
        </p:txBody>
      </p:sp>
      <p:sp>
        <p:nvSpPr>
          <p:cNvPr id="53" name="Google Shape;53;p1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2"/>
                </a:solidFill>
              </a:defRPr>
            </a:lvl1pPr>
            <a:lvl2pPr lvl="1" algn="r" rtl="0">
              <a:buNone/>
              <a:defRPr sz="1000">
                <a:solidFill>
                  <a:schemeClr val="dk2"/>
                </a:solidFill>
              </a:defRPr>
            </a:lvl2pPr>
            <a:lvl3pPr lvl="2" algn="r" rtl="0">
              <a:buNone/>
              <a:defRPr sz="1000">
                <a:solidFill>
                  <a:schemeClr val="dk2"/>
                </a:solidFill>
              </a:defRPr>
            </a:lvl3pPr>
            <a:lvl4pPr lvl="3" algn="r" rtl="0">
              <a:buNone/>
              <a:defRPr sz="1000">
                <a:solidFill>
                  <a:schemeClr val="dk2"/>
                </a:solidFill>
              </a:defRPr>
            </a:lvl4pPr>
            <a:lvl5pPr lvl="4" algn="r" rtl="0">
              <a:buNone/>
              <a:defRPr sz="1000">
                <a:solidFill>
                  <a:schemeClr val="dk2"/>
                </a:solidFill>
              </a:defRPr>
            </a:lvl5pPr>
            <a:lvl6pPr lvl="5" algn="r" rtl="0">
              <a:buNone/>
              <a:defRPr sz="1000">
                <a:solidFill>
                  <a:schemeClr val="dk2"/>
                </a:solidFill>
              </a:defRPr>
            </a:lvl6pPr>
            <a:lvl7pPr lvl="6" algn="r" rtl="0">
              <a:buNone/>
              <a:defRPr sz="1000">
                <a:solidFill>
                  <a:schemeClr val="dk2"/>
                </a:solidFill>
              </a:defRPr>
            </a:lvl7pPr>
            <a:lvl8pPr lvl="7" algn="r" rtl="0">
              <a:buNone/>
              <a:defRPr sz="1000">
                <a:solidFill>
                  <a:schemeClr val="dk2"/>
                </a:solidFill>
              </a:defRPr>
            </a:lvl8pPr>
            <a:lvl9pPr lvl="8" algn="r" rtl="0">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dirty="0"/>
          </a:p>
        </p:txBody>
      </p:sp>
    </p:spTree>
  </p:cSld>
  <p:clrMap bg1="lt1" tx1="dk1" bg2="dk2" tx2="lt2" accent1="accent1" accent2="accent2" accent3="accent3" accent4="accent4" accent5="accent5" accent6="accent6" hlink="hlink" folHlink="folHlink"/>
  <p:sldLayoutIdLst>
    <p:sldLayoutId id="2147483659"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accent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chemeClr val="tx1"/>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6350"/>
            <a:ext cx="9144000" cy="5149850"/>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8001" y="457200"/>
            <a:ext cx="6447501" cy="9906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508001" y="1620442"/>
            <a:ext cx="6447501" cy="29105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3850" y="4531022"/>
            <a:ext cx="683954" cy="273844"/>
          </a:xfrm>
          <a:prstGeom prst="rect">
            <a:avLst/>
          </a:prstGeom>
        </p:spPr>
        <p:txBody>
          <a:bodyPr vert="horz" lIns="91440" tIns="45720" rIns="91440" bIns="45720" rtlCol="0" anchor="ctr"/>
          <a:lstStyle>
            <a:lvl1pPr algn="r">
              <a:defRPr sz="675">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508001" y="4531022"/>
            <a:ext cx="4723209" cy="273844"/>
          </a:xfrm>
          <a:prstGeom prst="rect">
            <a:avLst/>
          </a:prstGeom>
        </p:spPr>
        <p:txBody>
          <a:bodyPr vert="horz" lIns="91440" tIns="45720" rIns="91440" bIns="45720" rtlCol="0" anchor="ctr"/>
          <a:lstStyle>
            <a:lvl1pPr algn="l">
              <a:defRPr sz="675">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2998" y="4531022"/>
            <a:ext cx="512504" cy="273844"/>
          </a:xfrm>
          <a:prstGeom prst="rect">
            <a:avLst/>
          </a:prstGeom>
        </p:spPr>
        <p:txBody>
          <a:bodyPr vert="horz" lIns="91440" tIns="45720" rIns="91440" bIns="45720" rtlCol="0" anchor="ctr"/>
          <a:lstStyle>
            <a:lvl1pPr algn="r">
              <a:defRPr sz="675">
                <a:solidFill>
                  <a:schemeClr val="accent1"/>
                </a:solidFill>
              </a:defRPr>
            </a:lvl1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5840915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hdr="0" ftr="0" dt="0"/>
  <p:txStyles>
    <p:titleStyle>
      <a:lvl1pPr algn="l" defTabSz="342900" rtl="0" eaLnBrk="1" latinLnBrk="0" hangingPunct="1">
        <a:spcBef>
          <a:spcPct val="0"/>
        </a:spcBef>
        <a:buNone/>
        <a:defRPr sz="27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ts val="750"/>
        </a:spcBef>
        <a:spcAft>
          <a:spcPts val="0"/>
        </a:spcAft>
        <a:buClr>
          <a:schemeClr val="accent1"/>
        </a:buClr>
        <a:buSzPct val="80000"/>
        <a:buFont typeface="Wingdings 3" charset="2"/>
        <a:buChar char=""/>
        <a:defRPr sz="1350" kern="1200">
          <a:solidFill>
            <a:schemeClr val="tx1">
              <a:lumMod val="75000"/>
              <a:lumOff val="25000"/>
            </a:schemeClr>
          </a:solidFill>
          <a:latin typeface="+mn-lt"/>
          <a:ea typeface="+mn-ea"/>
          <a:cs typeface="+mn-cs"/>
        </a:defRPr>
      </a:lvl1pPr>
      <a:lvl2pPr marL="557213" indent="-214313" algn="l" defTabSz="342900" rtl="0" eaLnBrk="1" latinLnBrk="0" hangingPunct="1">
        <a:spcBef>
          <a:spcPts val="75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2pPr>
      <a:lvl3pPr marL="857250" indent="-171450" algn="l" defTabSz="342900" rtl="0" eaLnBrk="1" latinLnBrk="0" hangingPunct="1">
        <a:spcBef>
          <a:spcPts val="750"/>
        </a:spcBef>
        <a:spcAft>
          <a:spcPts val="0"/>
        </a:spcAft>
        <a:buClr>
          <a:schemeClr val="accent1"/>
        </a:buClr>
        <a:buSzPct val="80000"/>
        <a:buFont typeface="Wingdings 3" charset="2"/>
        <a:buChar char=""/>
        <a:defRPr sz="1050" kern="1200">
          <a:solidFill>
            <a:schemeClr val="tx1">
              <a:lumMod val="75000"/>
              <a:lumOff val="25000"/>
            </a:schemeClr>
          </a:solidFill>
          <a:latin typeface="+mn-lt"/>
          <a:ea typeface="+mn-ea"/>
          <a:cs typeface="+mn-cs"/>
        </a:defRPr>
      </a:lvl3pPr>
      <a:lvl4pPr marL="12001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4pPr>
      <a:lvl5pPr marL="15430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5pPr>
      <a:lvl6pPr marL="18859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6pPr>
      <a:lvl7pPr marL="22288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7pPr>
      <a:lvl8pPr marL="25717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8pPr>
      <a:lvl9pPr marL="2914650" indent="-171450" algn="l" defTabSz="342900" rtl="0" eaLnBrk="1" latinLnBrk="0" hangingPunct="1">
        <a:spcBef>
          <a:spcPts val="750"/>
        </a:spcBef>
        <a:spcAft>
          <a:spcPts val="0"/>
        </a:spcAft>
        <a:buClr>
          <a:schemeClr val="accent1"/>
        </a:buClr>
        <a:buSzPct val="80000"/>
        <a:buFont typeface="Wingdings 3" charset="2"/>
        <a:buChar char=""/>
        <a:defRPr sz="900" kern="1200">
          <a:solidFill>
            <a:schemeClr val="tx1">
              <a:lumMod val="75000"/>
              <a:lumOff val="25000"/>
            </a:schemeClr>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3" Type="http://schemas.openxmlformats.org/officeDocument/2006/relationships/hyperlink" Target="https://www.gov.uk/government/publications/period-products-in-schools-and-colleges" TargetMode="External"/><Relationship Id="rId2" Type="http://schemas.openxmlformats.org/officeDocument/2006/relationships/notesSlide" Target="../notesSlides/notesSlide15.xml"/><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3" Type="http://schemas.openxmlformats.org/officeDocument/2006/relationships/hyperlink" Target="https://www.nhs.uk/conditions/periods/starting-periods/" TargetMode="External"/><Relationship Id="rId2" Type="http://schemas.openxmlformats.org/officeDocument/2006/relationships/notesSlide" Target="../notesSlides/notesSlide16.xml"/><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3" Type="http://schemas.openxmlformats.org/officeDocument/2006/relationships/hyperlink" Target="https://campaignresources.phe.gov.uk/schools/resources/sleep-year6-lesson-plan-pack" TargetMode="External"/><Relationship Id="rId2" Type="http://schemas.openxmlformats.org/officeDocument/2006/relationships/notesSlide" Target="../notesSlides/notesSlide23.xml"/><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3" Type="http://schemas.openxmlformats.org/officeDocument/2006/relationships/hyperlink" Target="https://www.nhs.uk/" TargetMode="External"/><Relationship Id="rId2" Type="http://schemas.openxmlformats.org/officeDocument/2006/relationships/notesSlide" Target="../notesSlides/notesSlide26.xml"/><Relationship Id="rId1" Type="http://schemas.openxmlformats.org/officeDocument/2006/relationships/slideLayout" Target="../slideLayouts/slideLayout27.xml"/><Relationship Id="rId5" Type="http://schemas.openxmlformats.org/officeDocument/2006/relationships/hyperlink" Target="https://www.samaritans.org/" TargetMode="External"/><Relationship Id="rId4" Type="http://schemas.openxmlformats.org/officeDocument/2006/relationships/hyperlink" Target="http://www.childline.org.uk"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nhs.uk/live-well/sexual-health/stages-of-puberty-what-happens-to-boys-and-girls/" TargetMode="External"/><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98"/>
        <p:cNvGrpSpPr/>
        <p:nvPr/>
      </p:nvGrpSpPr>
      <p:grpSpPr>
        <a:xfrm>
          <a:off x="0" y="0"/>
          <a:ext cx="0" cy="0"/>
          <a:chOff x="0" y="0"/>
          <a:chExt cx="0" cy="0"/>
        </a:xfrm>
      </p:grpSpPr>
      <p:sp>
        <p:nvSpPr>
          <p:cNvPr id="99" name="Google Shape;99;p25"/>
          <p:cNvSpPr txBox="1">
            <a:spLocks noGrp="1"/>
          </p:cNvSpPr>
          <p:nvPr>
            <p:ph type="ctrTitle"/>
          </p:nvPr>
        </p:nvSpPr>
        <p:spPr>
          <a:xfrm>
            <a:off x="311700" y="1822325"/>
            <a:ext cx="8520600" cy="975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600" dirty="0"/>
              <a:t>Teaching about changing bodies</a:t>
            </a:r>
            <a:endParaRPr sz="3600" b="1" dirty="0"/>
          </a:p>
        </p:txBody>
      </p:sp>
      <p:sp>
        <p:nvSpPr>
          <p:cNvPr id="100" name="Google Shape;100;p25"/>
          <p:cNvSpPr txBox="1">
            <a:spLocks noGrp="1"/>
          </p:cNvSpPr>
          <p:nvPr>
            <p:ph type="subTitle" idx="1"/>
          </p:nvPr>
        </p:nvSpPr>
        <p:spPr>
          <a:xfrm>
            <a:off x="1337100" y="2985599"/>
            <a:ext cx="6545400" cy="1179625"/>
          </a:xfrm>
          <a:prstGeom prst="rect">
            <a:avLst/>
          </a:prstGeom>
          <a:ln w="1905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GB" sz="4400" b="1" dirty="0">
                <a:solidFill>
                  <a:schemeClr val="accent5">
                    <a:lumMod val="75000"/>
                  </a:schemeClr>
                </a:solidFill>
              </a:rPr>
              <a:t>Part </a:t>
            </a:r>
            <a:r>
              <a:rPr lang="en-GB" sz="4400" b="1" dirty="0" err="1">
                <a:solidFill>
                  <a:schemeClr val="accent5">
                    <a:lumMod val="75000"/>
                  </a:schemeClr>
                </a:solidFill>
              </a:rPr>
              <a:t>of:RSE</a:t>
            </a:r>
            <a:endParaRPr sz="4400" b="1" dirty="0">
              <a:solidFill>
                <a:srgbClr val="073763"/>
              </a:solidFill>
            </a:endParaRPr>
          </a:p>
        </p:txBody>
      </p:sp>
      <p:sp>
        <p:nvSpPr>
          <p:cNvPr id="102" name="Google Shape;102;p25"/>
          <p:cNvSpPr txBox="1">
            <a:spLocks noGrp="1"/>
          </p:cNvSpPr>
          <p:nvPr>
            <p:ph type="ctrTitle" idx="4294967295"/>
          </p:nvPr>
        </p:nvSpPr>
        <p:spPr>
          <a:xfrm>
            <a:off x="0" y="628650"/>
            <a:ext cx="8521700" cy="56832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000" dirty="0"/>
              <a:t>Training module</a:t>
            </a:r>
            <a:endParaRPr sz="3000" dirty="0"/>
          </a:p>
        </p:txBody>
      </p:sp>
      <p:sp>
        <p:nvSpPr>
          <p:cNvPr id="101" name="Google Shape;101;p25"/>
          <p:cNvSpPr txBox="1">
            <a:spLocks noGrp="1"/>
          </p:cNvSpPr>
          <p:nvPr>
            <p:ph type="subTitle" idx="4294967295"/>
          </p:nvPr>
        </p:nvSpPr>
        <p:spPr>
          <a:xfrm>
            <a:off x="7043738" y="4497388"/>
            <a:ext cx="2100262" cy="498475"/>
          </a:xfrm>
          <a:prstGeom prst="rect">
            <a:avLst/>
          </a:prstGeom>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GB" sz="2000" dirty="0"/>
              <a:t>September 2020</a:t>
            </a:r>
            <a:endParaRPr sz="2000" dirty="0"/>
          </a:p>
        </p:txBody>
      </p:sp>
      <p:sp>
        <p:nvSpPr>
          <p:cNvPr id="106" name="Google Shape;106;p25"/>
          <p:cNvSpPr txBox="1"/>
          <p:nvPr/>
        </p:nvSpPr>
        <p:spPr>
          <a:xfrm>
            <a:off x="3943050" y="4353498"/>
            <a:ext cx="1257900" cy="498000"/>
          </a:xfrm>
          <a:prstGeom prst="rect">
            <a:avLst/>
          </a:prstGeom>
          <a:solidFill>
            <a:srgbClr val="00B0F0"/>
          </a:solidFill>
          <a:ln w="38100" cap="flat" cmpd="sng">
            <a:solidFill>
              <a:srgbClr val="260859"/>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000" b="0" i="0" u="none" strike="noStrike" kern="0" cap="none" spc="0" normalizeH="0" baseline="0" noProof="0" dirty="0">
                <a:ln>
                  <a:noFill/>
                </a:ln>
                <a:solidFill>
                  <a:srgbClr val="260859"/>
                </a:solidFill>
                <a:effectLst/>
                <a:uLnTx/>
                <a:uFillTx/>
                <a:latin typeface="Arial"/>
                <a:cs typeface="Arial"/>
                <a:sym typeface="Arial"/>
              </a:rPr>
              <a:t>Primary</a:t>
            </a:r>
            <a:endParaRPr kumimoji="0" sz="2000" b="0" i="0" u="none" strike="noStrike" kern="0" cap="none" spc="0" normalizeH="0" baseline="0" noProof="0" dirty="0">
              <a:ln>
                <a:noFill/>
              </a:ln>
              <a:solidFill>
                <a:srgbClr val="260859"/>
              </a:solidFill>
              <a:effectLst/>
              <a:uLnTx/>
              <a:uFillTx/>
              <a:latin typeface="Arial"/>
              <a:cs typeface="Arial"/>
              <a:sym typeface="Arial"/>
            </a:endParaRPr>
          </a:p>
        </p:txBody>
      </p:sp>
      <p:pic>
        <p:nvPicPr>
          <p:cNvPr id="3" name="Picture 2">
            <a:extLst>
              <a:ext uri="{FF2B5EF4-FFF2-40B4-BE49-F238E27FC236}">
                <a16:creationId xmlns:a16="http://schemas.microsoft.com/office/drawing/2014/main" id="{A1727811-242B-4DC5-B9FF-2701CEBA49E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2695575" y="122400"/>
            <a:ext cx="3752850" cy="1219200"/>
          </a:xfrm>
          <a:prstGeom prst="rect">
            <a:avLst/>
          </a:prstGeom>
        </p:spPr>
      </p:pic>
      <p:sp>
        <p:nvSpPr>
          <p:cNvPr id="4" name="Oval 3">
            <a:extLst>
              <a:ext uri="{FF2B5EF4-FFF2-40B4-BE49-F238E27FC236}">
                <a16:creationId xmlns:a16="http://schemas.microsoft.com/office/drawing/2014/main" id="{538F052C-4B74-4F2B-9583-B2F0C1FDD6E0}"/>
              </a:ext>
            </a:extLst>
          </p:cNvPr>
          <p:cNvSpPr/>
          <p:nvPr/>
        </p:nvSpPr>
        <p:spPr>
          <a:xfrm>
            <a:off x="255638" y="86200"/>
            <a:ext cx="1691149" cy="1641988"/>
          </a:xfrm>
          <a:prstGeom prst="ellipse">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w="4762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2800" b="1" i="0" u="none" strike="noStrike" kern="0" cap="none" spc="0" normalizeH="0" baseline="0" noProof="0" dirty="0">
                <a:ln>
                  <a:noFill/>
                </a:ln>
                <a:solidFill>
                  <a:srgbClr val="2E946B">
                    <a:lumMod val="50000"/>
                  </a:srgbClr>
                </a:solidFill>
                <a:effectLst>
                  <a:outerShdw blurRad="50800" dist="50800" dir="5400000" algn="ctr" rotWithShape="0">
                    <a:srgbClr val="FF0000"/>
                  </a:outerShdw>
                </a:effectLst>
                <a:uLnTx/>
                <a:uFillTx/>
                <a:latin typeface="Calibri" panose="020F0502020204030204" pitchFamily="34" charset="0"/>
                <a:ea typeface="+mn-ea"/>
                <a:cs typeface="Calibri" panose="020F0502020204030204" pitchFamily="34" charset="0"/>
                <a:sym typeface="Arial"/>
              </a:rPr>
              <a:t>TLP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57"/>
        <p:cNvGrpSpPr/>
        <p:nvPr/>
      </p:nvGrpSpPr>
      <p:grpSpPr>
        <a:xfrm>
          <a:off x="0" y="0"/>
          <a:ext cx="0" cy="0"/>
          <a:chOff x="0" y="0"/>
          <a:chExt cx="0" cy="0"/>
        </a:xfrm>
      </p:grpSpPr>
      <p:sp>
        <p:nvSpPr>
          <p:cNvPr id="258" name="Google Shape;258;p4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Changes to a girl’s body in puberty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59" name="Google Shape;259;p46"/>
          <p:cNvSpPr txBox="1">
            <a:spLocks noGrp="1"/>
          </p:cNvSpPr>
          <p:nvPr>
            <p:ph type="body" idx="1"/>
          </p:nvPr>
        </p:nvSpPr>
        <p:spPr>
          <a:xfrm>
            <a:off x="270000" y="958246"/>
            <a:ext cx="5775600" cy="3644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girls will usually experience:</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breast growth</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growth of their genitalia</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white vaginal discharge</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 growth spurt</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 gradual deepening of their voice</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weight gain as their body changes shape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their hips getting wider and their waist narrower</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menstruation (they will start their period)</a:t>
            </a:r>
            <a:endParaRPr dirty="0">
              <a:solidFill>
                <a:schemeClr val="tx1"/>
              </a:solidFill>
            </a:endParaRPr>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1600"/>
              </a:spcAft>
              <a:buSzPts val="1400"/>
              <a:buNone/>
            </a:pPr>
            <a:endParaRPr sz="1800" dirty="0"/>
          </a:p>
        </p:txBody>
      </p:sp>
      <p:sp>
        <p:nvSpPr>
          <p:cNvPr id="260" name="Google Shape;260;p46"/>
          <p:cNvSpPr txBox="1">
            <a:spLocks noGrp="1"/>
          </p:cNvSpPr>
          <p:nvPr>
            <p:ph type="body" idx="2"/>
          </p:nvPr>
        </p:nvSpPr>
        <p:spPr>
          <a:xfrm>
            <a:off x="6178800" y="216425"/>
            <a:ext cx="269520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61" name="Google Shape;261;p4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10</a:t>
            </a:fld>
            <a:endParaRPr dirty="0"/>
          </a:p>
        </p:txBody>
      </p:sp>
      <p:sp>
        <p:nvSpPr>
          <p:cNvPr id="262" name="Google Shape;262;p46"/>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66"/>
        <p:cNvGrpSpPr/>
        <p:nvPr/>
      </p:nvGrpSpPr>
      <p:grpSpPr>
        <a:xfrm>
          <a:off x="0" y="0"/>
          <a:ext cx="0" cy="0"/>
          <a:chOff x="0" y="0"/>
          <a:chExt cx="0" cy="0"/>
        </a:xfrm>
      </p:grpSpPr>
      <p:sp>
        <p:nvSpPr>
          <p:cNvPr id="267" name="Google Shape;267;p4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The menstrual cycle </a:t>
            </a:r>
            <a:endParaRPr dirty="0">
              <a:solidFill>
                <a:schemeClr val="accent1"/>
              </a:solidFill>
            </a:endParaRPr>
          </a:p>
        </p:txBody>
      </p:sp>
      <p:sp>
        <p:nvSpPr>
          <p:cNvPr id="268" name="Google Shape;268;p47"/>
          <p:cNvSpPr txBox="1">
            <a:spLocks noGrp="1"/>
          </p:cNvSpPr>
          <p:nvPr>
            <p:ph type="body" idx="1"/>
          </p:nvPr>
        </p:nvSpPr>
        <p:spPr>
          <a:xfrm>
            <a:off x="309150" y="861950"/>
            <a:ext cx="5682600" cy="327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Explain to pupils of both sexes that the menstrual cycle is the process through which the body:</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thickens the lining of the uterus for pregnancy </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releases an egg (which is needed for pregnancy)</a:t>
            </a:r>
            <a:endParaRPr dirty="0">
              <a:solidFill>
                <a:schemeClr val="tx1"/>
              </a:solidFill>
            </a:endParaRPr>
          </a:p>
          <a:p>
            <a:pPr marL="0" lvl="0" indent="0" algn="l" rtl="0">
              <a:spcBef>
                <a:spcPts val="1000"/>
              </a:spcBef>
              <a:spcAft>
                <a:spcPts val="0"/>
              </a:spcAft>
              <a:buSzPts val="1400"/>
              <a:buNone/>
            </a:pPr>
            <a:r>
              <a:rPr lang="en-GB" dirty="0">
                <a:solidFill>
                  <a:schemeClr val="tx1"/>
                </a:solidFill>
              </a:rPr>
              <a:t>If there is no pregnancy, the body releases the lining through the vagina/cervix. This is called menstruation (or ‘a period’).</a:t>
            </a:r>
            <a:endParaRPr dirty="0">
              <a:solidFill>
                <a:schemeClr val="tx1"/>
              </a:solidFill>
            </a:endParaRPr>
          </a:p>
          <a:p>
            <a:pPr marL="0" lvl="0" indent="0" algn="l" rtl="0">
              <a:spcBef>
                <a:spcPts val="1000"/>
              </a:spcBef>
              <a:spcAft>
                <a:spcPts val="0"/>
              </a:spcAft>
              <a:buSzPts val="1400"/>
              <a:buNone/>
            </a:pPr>
            <a:r>
              <a:rPr lang="en-GB" dirty="0">
                <a:solidFill>
                  <a:schemeClr val="tx1"/>
                </a:solidFill>
              </a:rPr>
              <a:t>The average menstrual cycle is 25 to 32 days. </a:t>
            </a:r>
            <a:endParaRPr dirty="0">
              <a:solidFill>
                <a:schemeClr val="tx1"/>
              </a:solidFill>
            </a:endParaRPr>
          </a:p>
          <a:p>
            <a:pPr marL="0" lvl="0" indent="0" algn="l" rtl="0">
              <a:spcBef>
                <a:spcPts val="1000"/>
              </a:spcBef>
              <a:spcAft>
                <a:spcPts val="0"/>
              </a:spcAft>
              <a:buSzPts val="1400"/>
              <a:buNone/>
            </a:pPr>
            <a:r>
              <a:rPr lang="en-GB" dirty="0">
                <a:solidFill>
                  <a:schemeClr val="tx1"/>
                </a:solidFill>
              </a:rPr>
              <a:t>An average period lasts 3 to 8 days (usually about 5 days). </a:t>
            </a:r>
            <a:endParaRPr dirty="0">
              <a:solidFill>
                <a:schemeClr val="tx1"/>
              </a:solidFill>
            </a:endParaRPr>
          </a:p>
          <a:p>
            <a:pPr marL="0" lvl="0" indent="0" algn="l" rtl="0">
              <a:lnSpc>
                <a:spcPct val="115000"/>
              </a:lnSpc>
              <a:spcBef>
                <a:spcPts val="10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p:txBody>
      </p:sp>
      <p:sp>
        <p:nvSpPr>
          <p:cNvPr id="269" name="Google Shape;269;p47"/>
          <p:cNvSpPr txBox="1">
            <a:spLocks noGrp="1"/>
          </p:cNvSpPr>
          <p:nvPr>
            <p:ph type="body" idx="2"/>
          </p:nvPr>
        </p:nvSpPr>
        <p:spPr>
          <a:xfrm>
            <a:off x="6178800" y="216425"/>
            <a:ext cx="2695200" cy="16128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70" name="Google Shape;270;p4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11</a:t>
            </a:fld>
            <a:endParaRPr dirty="0"/>
          </a:p>
        </p:txBody>
      </p:sp>
      <p:sp>
        <p:nvSpPr>
          <p:cNvPr id="271" name="Google Shape;271;p47"/>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75"/>
        <p:cNvGrpSpPr/>
        <p:nvPr/>
      </p:nvGrpSpPr>
      <p:grpSpPr>
        <a:xfrm>
          <a:off x="0" y="0"/>
          <a:ext cx="0" cy="0"/>
          <a:chOff x="0" y="0"/>
          <a:chExt cx="0" cy="0"/>
        </a:xfrm>
      </p:grpSpPr>
      <p:sp>
        <p:nvSpPr>
          <p:cNvPr id="276" name="Google Shape;276;p4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Menstruation (1)</a:t>
            </a:r>
            <a:endParaRPr dirty="0">
              <a:solidFill>
                <a:schemeClr val="accent1"/>
              </a:solidFill>
            </a:endParaRPr>
          </a:p>
        </p:txBody>
      </p:sp>
      <p:sp>
        <p:nvSpPr>
          <p:cNvPr id="277" name="Google Shape;277;p48"/>
          <p:cNvSpPr txBox="1">
            <a:spLocks noGrp="1"/>
          </p:cNvSpPr>
          <p:nvPr>
            <p:ph type="body" idx="1"/>
          </p:nvPr>
        </p:nvSpPr>
        <p:spPr>
          <a:xfrm>
            <a:off x="309150" y="861950"/>
            <a:ext cx="5682600" cy="327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menstrual blood looks different to blood from a cut. Its colour can vary (red, pink, brown or black) and it may contain lumps. </a:t>
            </a:r>
            <a:endParaRPr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Explain that menstruation may: </a:t>
            </a:r>
            <a:endParaRPr dirty="0">
              <a:solidFill>
                <a:schemeClr val="tx1"/>
              </a:solidFill>
            </a:endParaRPr>
          </a:p>
          <a:p>
            <a:pPr marL="457200" lvl="0" indent="-317500" algn="l" rtl="0">
              <a:lnSpc>
                <a:spcPct val="115000"/>
              </a:lnSpc>
              <a:spcBef>
                <a:spcPts val="1000"/>
              </a:spcBef>
              <a:spcAft>
                <a:spcPts val="0"/>
              </a:spcAft>
              <a:buSzPts val="1400"/>
              <a:buChar char="●"/>
            </a:pPr>
            <a:r>
              <a:rPr lang="en-GB" dirty="0">
                <a:solidFill>
                  <a:schemeClr val="tx1"/>
                </a:solidFill>
              </a:rPr>
              <a:t>last a different number of days</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have different lengths between them</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feel and look different over time as one gets older</a:t>
            </a:r>
            <a:endParaRPr dirty="0">
              <a:solidFill>
                <a:schemeClr val="tx1"/>
              </a:solidFill>
            </a:endParaRPr>
          </a:p>
          <a:p>
            <a:pPr marL="0" lvl="0" indent="0" algn="l" rtl="0">
              <a:spcBef>
                <a:spcPts val="1000"/>
              </a:spcBef>
              <a:spcAft>
                <a:spcPts val="0"/>
              </a:spcAft>
              <a:buNone/>
            </a:pPr>
            <a:r>
              <a:rPr lang="en-GB" dirty="0">
                <a:solidFill>
                  <a:schemeClr val="tx1"/>
                </a:solidFill>
              </a:rPr>
              <a:t>Teach that after a few months periods should become regular every month (but ‘regular’ varies from person to person).</a:t>
            </a:r>
            <a:endParaRPr dirty="0">
              <a:solidFill>
                <a:schemeClr val="tx1"/>
              </a:solidFill>
            </a:endParaRPr>
          </a:p>
          <a:p>
            <a:pPr marL="0" lvl="0" indent="0" algn="l" rtl="0">
              <a:spcBef>
                <a:spcPts val="1000"/>
              </a:spcBef>
              <a:spcAft>
                <a:spcPts val="0"/>
              </a:spcAft>
              <a:buNone/>
            </a:pPr>
            <a:endParaRPr dirty="0"/>
          </a:p>
          <a:p>
            <a:pPr marL="0" lvl="0" indent="0" algn="l" rtl="0">
              <a:spcBef>
                <a:spcPts val="0"/>
              </a:spcBef>
              <a:spcAft>
                <a:spcPts val="0"/>
              </a:spcAft>
              <a:buNone/>
            </a:pPr>
            <a:r>
              <a:rPr lang="en-GB" dirty="0"/>
              <a:t> </a:t>
            </a: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p:txBody>
      </p:sp>
      <p:sp>
        <p:nvSpPr>
          <p:cNvPr id="278" name="Google Shape;278;p48"/>
          <p:cNvSpPr txBox="1">
            <a:spLocks noGrp="1"/>
          </p:cNvSpPr>
          <p:nvPr>
            <p:ph type="body" idx="2"/>
          </p:nvPr>
        </p:nvSpPr>
        <p:spPr>
          <a:xfrm>
            <a:off x="6178800" y="216425"/>
            <a:ext cx="2695200" cy="16128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79" name="Google Shape;279;p4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12</a:t>
            </a:fld>
            <a:endParaRPr dirty="0"/>
          </a:p>
        </p:txBody>
      </p:sp>
      <p:sp>
        <p:nvSpPr>
          <p:cNvPr id="280" name="Google Shape;280;p48"/>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84"/>
        <p:cNvGrpSpPr/>
        <p:nvPr/>
      </p:nvGrpSpPr>
      <p:grpSpPr>
        <a:xfrm>
          <a:off x="0" y="0"/>
          <a:ext cx="0" cy="0"/>
          <a:chOff x="0" y="0"/>
          <a:chExt cx="0" cy="0"/>
        </a:xfrm>
      </p:grpSpPr>
      <p:sp>
        <p:nvSpPr>
          <p:cNvPr id="285" name="Google Shape;285;p4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Menstruation (2)</a:t>
            </a:r>
            <a:endParaRPr dirty="0">
              <a:solidFill>
                <a:schemeClr val="accent1"/>
              </a:solidFill>
            </a:endParaRPr>
          </a:p>
        </p:txBody>
      </p:sp>
      <p:sp>
        <p:nvSpPr>
          <p:cNvPr id="286" name="Google Shape;286;p49"/>
          <p:cNvSpPr txBox="1">
            <a:spLocks noGrp="1"/>
          </p:cNvSpPr>
          <p:nvPr>
            <p:ph type="body" idx="1"/>
          </p:nvPr>
        </p:nvSpPr>
        <p:spPr>
          <a:xfrm>
            <a:off x="270000" y="789000"/>
            <a:ext cx="5775600" cy="3076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Explain that </a:t>
            </a:r>
            <a:r>
              <a:rPr lang="en-GB" dirty="0">
                <a:solidFill>
                  <a:schemeClr val="tx1"/>
                </a:solidFill>
              </a:rPr>
              <a:t>girls</a:t>
            </a:r>
            <a:r>
              <a:rPr lang="en-GB" sz="1800" dirty="0">
                <a:solidFill>
                  <a:schemeClr val="tx1"/>
                </a:solidFill>
              </a:rPr>
              <a:t> may experience spotting (light bleeding from the vagina). </a:t>
            </a:r>
            <a:r>
              <a:rPr lang="en-GB" dirty="0">
                <a:solidFill>
                  <a:schemeClr val="tx1"/>
                </a:solidFill>
              </a:rPr>
              <a:t>T</a:t>
            </a:r>
            <a:r>
              <a:rPr lang="en-GB" sz="1800" dirty="0">
                <a:solidFill>
                  <a:schemeClr val="tx1"/>
                </a:solidFill>
              </a:rPr>
              <a:t>his can be a sign </a:t>
            </a:r>
            <a:r>
              <a:rPr lang="en-GB" dirty="0">
                <a:solidFill>
                  <a:schemeClr val="tx1"/>
                </a:solidFill>
              </a:rPr>
              <a:t>menstruation</a:t>
            </a:r>
            <a:r>
              <a:rPr lang="en-GB" sz="1800" dirty="0">
                <a:solidFill>
                  <a:schemeClr val="tx1"/>
                </a:solidFill>
              </a:rPr>
              <a:t> is about to start.</a:t>
            </a:r>
            <a:endParaRPr sz="1800"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Girls may also get tender breasts before menstruation. At any point in the menstrual cycle, they may also experience:</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mood swings or feeling emotional</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stomach cramps </a:t>
            </a:r>
            <a:r>
              <a:rPr lang="en-GB" dirty="0">
                <a:solidFill>
                  <a:schemeClr val="tx1"/>
                </a:solidFill>
              </a:rPr>
              <a:t>or bloating</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increased appetite </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s</a:t>
            </a:r>
            <a:r>
              <a:rPr lang="en-GB" sz="1800" dirty="0">
                <a:solidFill>
                  <a:schemeClr val="tx1"/>
                </a:solidFill>
              </a:rPr>
              <a:t>pots</a:t>
            </a:r>
            <a:endParaRPr sz="1800"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vaginal discharge</a:t>
            </a:r>
            <a:endParaRPr dirty="0">
              <a:solidFill>
                <a:schemeClr val="tx1"/>
              </a:solidFill>
            </a:endParaRPr>
          </a:p>
          <a:p>
            <a:pPr marL="0" lvl="0" indent="0" algn="l" rtl="0">
              <a:lnSpc>
                <a:spcPct val="115000"/>
              </a:lnSpc>
              <a:spcBef>
                <a:spcPts val="1600"/>
              </a:spcBef>
              <a:spcAft>
                <a:spcPts val="0"/>
              </a:spcAft>
              <a:buSzPts val="1400"/>
              <a:buNone/>
            </a:pPr>
            <a:endParaRPr sz="1800" dirty="0"/>
          </a:p>
        </p:txBody>
      </p:sp>
      <p:sp>
        <p:nvSpPr>
          <p:cNvPr id="287" name="Google Shape;287;p49"/>
          <p:cNvSpPr txBox="1">
            <a:spLocks noGrp="1"/>
          </p:cNvSpPr>
          <p:nvPr>
            <p:ph type="body" idx="2"/>
          </p:nvPr>
        </p:nvSpPr>
        <p:spPr>
          <a:xfrm>
            <a:off x="6178800" y="216425"/>
            <a:ext cx="2695200" cy="1697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88" name="Google Shape;288;p4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13</a:t>
            </a:fld>
            <a:endParaRPr dirty="0"/>
          </a:p>
        </p:txBody>
      </p:sp>
      <p:sp>
        <p:nvSpPr>
          <p:cNvPr id="289" name="Google Shape;289;p49"/>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93"/>
        <p:cNvGrpSpPr/>
        <p:nvPr/>
      </p:nvGrpSpPr>
      <p:grpSpPr>
        <a:xfrm>
          <a:off x="0" y="0"/>
          <a:ext cx="0" cy="0"/>
          <a:chOff x="0" y="0"/>
          <a:chExt cx="0" cy="0"/>
        </a:xfrm>
      </p:grpSpPr>
      <p:sp>
        <p:nvSpPr>
          <p:cNvPr id="294" name="Google Shape;294;p5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Menstrual products (1)</a:t>
            </a:r>
            <a:endParaRPr dirty="0">
              <a:solidFill>
                <a:schemeClr val="accent1"/>
              </a:solidFill>
            </a:endParaRPr>
          </a:p>
        </p:txBody>
      </p:sp>
      <p:sp>
        <p:nvSpPr>
          <p:cNvPr id="295" name="Google Shape;295;p50"/>
          <p:cNvSpPr txBox="1">
            <a:spLocks noGrp="1"/>
          </p:cNvSpPr>
          <p:nvPr>
            <p:ph type="body" idx="1"/>
          </p:nvPr>
        </p:nvSpPr>
        <p:spPr>
          <a:xfrm>
            <a:off x="270000" y="932300"/>
            <a:ext cx="5649900" cy="3279000"/>
          </a:xfrm>
          <a:prstGeom prst="rect">
            <a:avLst/>
          </a:prstGeom>
          <a:noFill/>
          <a:ln>
            <a:noFill/>
          </a:ln>
        </p:spPr>
        <p:txBody>
          <a:bodyPr spcFirstLastPara="1" wrap="square" lIns="91425" tIns="91425" rIns="91425" bIns="91425" anchor="t" anchorCtr="0">
            <a:noAutofit/>
          </a:bodyPr>
          <a:lstStyle/>
          <a:p>
            <a:pPr marL="0" lvl="0" indent="0" algn="l" rtl="0">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p:txBody>
      </p:sp>
      <p:sp>
        <p:nvSpPr>
          <p:cNvPr id="296" name="Google Shape;296;p50"/>
          <p:cNvSpPr txBox="1">
            <a:spLocks noGrp="1"/>
          </p:cNvSpPr>
          <p:nvPr>
            <p:ph type="body" idx="2"/>
          </p:nvPr>
        </p:nvSpPr>
        <p:spPr>
          <a:xfrm>
            <a:off x="6178800" y="216425"/>
            <a:ext cx="2695200" cy="16128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97" name="Google Shape;297;p5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14</a:t>
            </a:fld>
            <a:endParaRPr dirty="0"/>
          </a:p>
        </p:txBody>
      </p:sp>
      <p:sp>
        <p:nvSpPr>
          <p:cNvPr id="298" name="Google Shape;298;p50"/>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02"/>
        <p:cNvGrpSpPr/>
        <p:nvPr/>
      </p:nvGrpSpPr>
      <p:grpSpPr>
        <a:xfrm>
          <a:off x="0" y="0"/>
          <a:ext cx="0" cy="0"/>
          <a:chOff x="0" y="0"/>
          <a:chExt cx="0" cy="0"/>
        </a:xfrm>
      </p:grpSpPr>
      <p:sp>
        <p:nvSpPr>
          <p:cNvPr id="303" name="Google Shape;303;p51"/>
          <p:cNvSpPr txBox="1">
            <a:spLocks noGrp="1"/>
          </p:cNvSpPr>
          <p:nvPr>
            <p:ph type="title"/>
          </p:nvPr>
        </p:nvSpPr>
        <p:spPr>
          <a:xfrm>
            <a:off x="0" y="15289"/>
            <a:ext cx="240335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Menstrual products </a:t>
            </a:r>
            <a:endParaRPr sz="2000" dirty="0">
              <a:solidFill>
                <a:schemeClr val="accent1"/>
              </a:solidFill>
            </a:endParaRPr>
          </a:p>
        </p:txBody>
      </p:sp>
      <p:sp>
        <p:nvSpPr>
          <p:cNvPr id="304" name="Google Shape;304;p51"/>
          <p:cNvSpPr txBox="1">
            <a:spLocks noGrp="1"/>
          </p:cNvSpPr>
          <p:nvPr>
            <p:ph type="body" idx="1"/>
          </p:nvPr>
        </p:nvSpPr>
        <p:spPr>
          <a:xfrm>
            <a:off x="0" y="574763"/>
            <a:ext cx="7480300" cy="4553447"/>
          </a:xfrm>
          <a:prstGeom prst="rect">
            <a:avLst/>
          </a:prstGeom>
          <a:noFill/>
          <a:ln>
            <a:noFill/>
          </a:ln>
        </p:spPr>
        <p:txBody>
          <a:bodyPr spcFirstLastPara="1" wrap="square" lIns="91425" tIns="91425" rIns="91425" bIns="91425" anchor="t" anchorCtr="0">
            <a:noAutofit/>
          </a:bodyPr>
          <a:lstStyle/>
          <a:p>
            <a:pPr marL="0" lvl="0" indent="0">
              <a:buClr>
                <a:schemeClr val="dk1"/>
              </a:buClr>
              <a:buSzPts val="1100"/>
              <a:buNone/>
            </a:pPr>
            <a:r>
              <a:rPr lang="en-GB" sz="1200" dirty="0"/>
              <a:t>Teach that menstrual products are designed to absorb or collect menstrual blood.</a:t>
            </a:r>
          </a:p>
          <a:p>
            <a:pPr marL="0" lvl="0" indent="0">
              <a:spcBef>
                <a:spcPts val="1000"/>
              </a:spcBef>
              <a:buClr>
                <a:schemeClr val="dk1"/>
              </a:buClr>
              <a:buSzPts val="1100"/>
              <a:buNone/>
            </a:pPr>
            <a:r>
              <a:rPr lang="en-GB" sz="1200" dirty="0"/>
              <a:t>Explain that menstrual ‘flow’ may vary, and most girls/women will need to change their menstrual products every 3 to 4 hours. </a:t>
            </a:r>
          </a:p>
          <a:p>
            <a:pPr marL="0" lvl="0" indent="0">
              <a:spcBef>
                <a:spcPts val="1000"/>
              </a:spcBef>
              <a:buClr>
                <a:schemeClr val="dk1"/>
              </a:buClr>
              <a:buSzPts val="1100"/>
              <a:buNone/>
            </a:pPr>
            <a:r>
              <a:rPr lang="en-GB" sz="1200" dirty="0"/>
              <a:t>Explain that there are different products available for different volumes of flow, and that it is important to follow instructions on products.</a:t>
            </a:r>
          </a:p>
          <a:p>
            <a:pPr marL="0" lvl="0" indent="0" algn="l" rtl="0">
              <a:lnSpc>
                <a:spcPct val="115000"/>
              </a:lnSpc>
              <a:spcBef>
                <a:spcPts val="1600"/>
              </a:spcBef>
              <a:spcAft>
                <a:spcPts val="0"/>
              </a:spcAft>
              <a:buSzPts val="1400"/>
              <a:buNone/>
            </a:pPr>
            <a:endParaRPr lang="en-GB" sz="1200" dirty="0">
              <a:solidFill>
                <a:schemeClr val="tx1"/>
              </a:solidFill>
            </a:endParaRPr>
          </a:p>
          <a:p>
            <a:pPr marL="0" lvl="0" indent="0" algn="l" rtl="0">
              <a:lnSpc>
                <a:spcPct val="115000"/>
              </a:lnSpc>
              <a:spcBef>
                <a:spcPts val="1600"/>
              </a:spcBef>
              <a:spcAft>
                <a:spcPts val="0"/>
              </a:spcAft>
              <a:buSzPts val="1400"/>
              <a:buNone/>
            </a:pPr>
            <a:r>
              <a:rPr lang="en-GB" sz="1200" dirty="0">
                <a:solidFill>
                  <a:schemeClr val="tx1"/>
                </a:solidFill>
              </a:rPr>
              <a:t>Introduce different kinds of menstrual products, including:</a:t>
            </a:r>
            <a:endParaRPr sz="1200" dirty="0">
              <a:solidFill>
                <a:schemeClr val="tx1"/>
              </a:solidFill>
            </a:endParaRPr>
          </a:p>
          <a:p>
            <a:pPr marL="285750" lvl="0" indent="-285750" algn="l" rtl="0">
              <a:lnSpc>
                <a:spcPct val="115000"/>
              </a:lnSpc>
              <a:spcBef>
                <a:spcPts val="1000"/>
              </a:spcBef>
              <a:spcAft>
                <a:spcPts val="0"/>
              </a:spcAft>
              <a:buSzPts val="1400"/>
              <a:buChar char="●"/>
            </a:pPr>
            <a:r>
              <a:rPr lang="en-GB" sz="1200" dirty="0">
                <a:solidFill>
                  <a:schemeClr val="tx1"/>
                </a:solidFill>
              </a:rPr>
              <a:t>pads which you stick on your underwear - only need to be changed as often as instructions recommend</a:t>
            </a:r>
            <a:endParaRPr sz="1200" dirty="0">
              <a:solidFill>
                <a:schemeClr val="tx1"/>
              </a:solidFill>
            </a:endParaRPr>
          </a:p>
          <a:p>
            <a:pPr marL="285750" lvl="0" indent="-285750" algn="l" rtl="0">
              <a:lnSpc>
                <a:spcPct val="115000"/>
              </a:lnSpc>
              <a:spcBef>
                <a:spcPts val="0"/>
              </a:spcBef>
              <a:spcAft>
                <a:spcPts val="0"/>
              </a:spcAft>
              <a:buSzPts val="1400"/>
              <a:buChar char="●"/>
            </a:pPr>
            <a:r>
              <a:rPr lang="en-GB" sz="1200" dirty="0">
                <a:solidFill>
                  <a:schemeClr val="tx1"/>
                </a:solidFill>
              </a:rPr>
              <a:t>tampons (applicator/non-applicator) - used internally</a:t>
            </a:r>
            <a:endParaRPr sz="1200" dirty="0">
              <a:solidFill>
                <a:schemeClr val="tx1"/>
              </a:solidFill>
            </a:endParaRPr>
          </a:p>
          <a:p>
            <a:pPr marL="285750" lvl="0" indent="-285750" algn="l" rtl="0">
              <a:lnSpc>
                <a:spcPct val="115000"/>
              </a:lnSpc>
              <a:spcBef>
                <a:spcPts val="0"/>
              </a:spcBef>
              <a:spcAft>
                <a:spcPts val="0"/>
              </a:spcAft>
              <a:buSzPts val="1400"/>
              <a:buChar char="●"/>
            </a:pPr>
            <a:r>
              <a:rPr lang="en-GB" sz="1200" dirty="0">
                <a:solidFill>
                  <a:schemeClr val="tx1"/>
                </a:solidFill>
              </a:rPr>
              <a:t>menstrual cups - used internally and can be reused</a:t>
            </a:r>
            <a:endParaRPr sz="1200" dirty="0">
              <a:solidFill>
                <a:schemeClr val="tx1"/>
              </a:solidFill>
            </a:endParaRPr>
          </a:p>
          <a:p>
            <a:pPr marL="285750" lvl="0" indent="-285750" algn="l" rtl="0">
              <a:lnSpc>
                <a:spcPct val="115000"/>
              </a:lnSpc>
              <a:spcBef>
                <a:spcPts val="0"/>
              </a:spcBef>
              <a:spcAft>
                <a:spcPts val="0"/>
              </a:spcAft>
              <a:buSzPts val="1400"/>
              <a:buChar char="●"/>
            </a:pPr>
            <a:r>
              <a:rPr lang="en-GB" sz="1200" dirty="0">
                <a:solidFill>
                  <a:schemeClr val="tx1"/>
                </a:solidFill>
              </a:rPr>
              <a:t>washable period underwear - reusable</a:t>
            </a:r>
            <a:endParaRPr sz="1200" dirty="0">
              <a:solidFill>
                <a:schemeClr val="tx1"/>
              </a:solidFill>
            </a:endParaRPr>
          </a:p>
          <a:p>
            <a:pPr marL="0" lvl="0" indent="0" algn="l" rtl="0">
              <a:spcBef>
                <a:spcPts val="1000"/>
              </a:spcBef>
              <a:spcAft>
                <a:spcPts val="0"/>
              </a:spcAft>
              <a:buClr>
                <a:schemeClr val="dk1"/>
              </a:buClr>
              <a:buSzPts val="1400"/>
              <a:buFont typeface="Arial"/>
              <a:buNone/>
            </a:pPr>
            <a:r>
              <a:rPr lang="en-GB" sz="1200" dirty="0">
                <a:solidFill>
                  <a:schemeClr val="tx1"/>
                </a:solidFill>
              </a:rPr>
              <a:t>All schools in England can now access free menstrual products.</a:t>
            </a:r>
            <a:endParaRPr sz="1200" b="1" dirty="0">
              <a:solidFill>
                <a:schemeClr val="tx1"/>
              </a:solidFill>
            </a:endParaRPr>
          </a:p>
          <a:p>
            <a:pPr marL="0" lvl="0" indent="0" algn="l" rtl="0">
              <a:spcBef>
                <a:spcPts val="1000"/>
              </a:spcBef>
              <a:spcAft>
                <a:spcPts val="0"/>
              </a:spcAft>
              <a:buClr>
                <a:schemeClr val="dk1"/>
              </a:buClr>
              <a:buSzPts val="1400"/>
              <a:buFont typeface="Arial"/>
              <a:buNone/>
            </a:pPr>
            <a:r>
              <a:rPr lang="en-GB" sz="1200" dirty="0">
                <a:solidFill>
                  <a:schemeClr val="tx1"/>
                </a:solidFill>
              </a:rPr>
              <a:t>You can </a:t>
            </a:r>
            <a:r>
              <a:rPr lang="en-GB" sz="1200" dirty="0">
                <a:solidFill>
                  <a:srgbClr val="0000FF"/>
                </a:solidFill>
                <a:hlinkClick r:id="rId3">
                  <a:extLst>
                    <a:ext uri="{A12FA001-AC4F-418D-AE19-62706E023703}">
                      <ahyp:hlinkClr xmlns:ahyp="http://schemas.microsoft.com/office/drawing/2018/hyperlinkcolor" val="tx"/>
                    </a:ext>
                  </a:extLst>
                </a:hlinkClick>
              </a:rPr>
              <a:t>read about the </a:t>
            </a:r>
            <a:r>
              <a:rPr lang="en-GB" sz="1200" u="sng" dirty="0">
                <a:solidFill>
                  <a:srgbClr val="0000FF"/>
                </a:solidFill>
                <a:hlinkClick r:id="rId3">
                  <a:extLst>
                    <a:ext uri="{A12FA001-AC4F-418D-AE19-62706E023703}">
                      <ahyp:hlinkClr xmlns:ahyp="http://schemas.microsoft.com/office/drawing/2018/hyperlinkcolor" val="tx"/>
                    </a:ext>
                  </a:extLst>
                </a:hlinkClick>
              </a:rPr>
              <a:t>Periods Product Scheme</a:t>
            </a:r>
            <a:r>
              <a:rPr lang="en-GB" sz="1200" dirty="0">
                <a:solidFill>
                  <a:srgbClr val="0000FF"/>
                </a:solidFill>
              </a:rPr>
              <a:t> </a:t>
            </a:r>
            <a:r>
              <a:rPr lang="en-GB" sz="1200" dirty="0">
                <a:solidFill>
                  <a:schemeClr val="tx1"/>
                </a:solidFill>
              </a:rPr>
              <a:t>on GOV.UK.</a:t>
            </a:r>
            <a:endParaRPr sz="1200" dirty="0">
              <a:solidFill>
                <a:schemeClr val="tx1"/>
              </a:solidFill>
            </a:endParaRPr>
          </a:p>
          <a:p>
            <a:pPr marL="0" lvl="0" indent="0" algn="l" rtl="0">
              <a:spcBef>
                <a:spcPts val="0"/>
              </a:spcBef>
              <a:spcAft>
                <a:spcPts val="0"/>
              </a:spcAft>
              <a:buClr>
                <a:schemeClr val="dk1"/>
              </a:buClr>
              <a:buSzPts val="1400"/>
              <a:buFont typeface="Arial"/>
              <a:buNone/>
            </a:pPr>
            <a:endParaRPr dirty="0"/>
          </a:p>
          <a:p>
            <a:pPr marL="0" lvl="0" indent="0" algn="l" rtl="0">
              <a:spcBef>
                <a:spcPts val="1600"/>
              </a:spcBef>
              <a:spcAft>
                <a:spcPts val="0"/>
              </a:spcAft>
              <a:buClr>
                <a:schemeClr val="dk1"/>
              </a:buClr>
              <a:buSzPts val="1400"/>
              <a:buFont typeface="Arial"/>
              <a:buNone/>
            </a:pPr>
            <a:endParaRPr b="1" dirty="0"/>
          </a:p>
          <a:p>
            <a:pPr marL="0" lvl="0" indent="0" algn="l" rtl="0">
              <a:lnSpc>
                <a:spcPct val="115000"/>
              </a:lnSpc>
              <a:spcBef>
                <a:spcPts val="0"/>
              </a:spcBef>
              <a:spcAft>
                <a:spcPts val="0"/>
              </a:spcAft>
              <a:buNone/>
            </a:pPr>
            <a:endParaRPr dirty="0"/>
          </a:p>
        </p:txBody>
      </p:sp>
      <p:sp>
        <p:nvSpPr>
          <p:cNvPr id="305" name="Google Shape;305;p51"/>
          <p:cNvSpPr txBox="1">
            <a:spLocks noGrp="1"/>
          </p:cNvSpPr>
          <p:nvPr>
            <p:ph type="body" idx="2"/>
          </p:nvPr>
        </p:nvSpPr>
        <p:spPr>
          <a:xfrm>
            <a:off x="7661400" y="15289"/>
            <a:ext cx="1482600" cy="1599312"/>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100" b="1" dirty="0">
                <a:solidFill>
                  <a:schemeClr val="tx1"/>
                </a:solidFill>
              </a:rPr>
              <a:t>STATUTORY GUIDANCE</a:t>
            </a:r>
            <a:br>
              <a:rPr lang="en-GB" sz="1100" dirty="0">
                <a:solidFill>
                  <a:schemeClr val="tx1"/>
                </a:solidFill>
              </a:rPr>
            </a:br>
            <a:r>
              <a:rPr lang="en-GB" sz="1100" dirty="0">
                <a:solidFill>
                  <a:schemeClr val="tx1"/>
                </a:solidFill>
              </a:rPr>
              <a:t>Know about menstrual wellbeing including the key facts about the menstrual cycle.</a:t>
            </a:r>
            <a:endParaRPr sz="1100" dirty="0">
              <a:solidFill>
                <a:schemeClr val="tx1"/>
              </a:solidFill>
              <a:highlight>
                <a:srgbClr val="FFFF00"/>
              </a:highlight>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06" name="Google Shape;306;p5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15</a:t>
            </a:fld>
            <a:endParaRPr dirty="0"/>
          </a:p>
        </p:txBody>
      </p:sp>
      <p:sp>
        <p:nvSpPr>
          <p:cNvPr id="307" name="Google Shape;307;p51"/>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06C3D3CB-C450-48D3-817D-59BF777E2729}"/>
              </a:ext>
            </a:extLst>
          </p:cNvPr>
          <p:cNvSpPr/>
          <p:nvPr/>
        </p:nvSpPr>
        <p:spPr>
          <a:xfrm>
            <a:off x="7220750" y="2295885"/>
            <a:ext cx="1923250" cy="2063758"/>
          </a:xfrm>
          <a:prstGeom prst="wedgeEllipseCallout">
            <a:avLst>
              <a:gd name="adj1" fmla="val -58149"/>
              <a:gd name="adj2" fmla="val -3135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a:solidFill>
                  <a:schemeClr val="tx1"/>
                </a:solidFill>
              </a:rPr>
              <a:t>Where can pupils go in school to access menstrual products in a discrete and sensitive way? How do we communicate this to them?</a:t>
            </a:r>
          </a:p>
        </p:txBody>
      </p:sp>
      <p:sp>
        <p:nvSpPr>
          <p:cNvPr id="3" name="Speech Bubble: Oval 2">
            <a:extLst>
              <a:ext uri="{FF2B5EF4-FFF2-40B4-BE49-F238E27FC236}">
                <a16:creationId xmlns:a16="http://schemas.microsoft.com/office/drawing/2014/main" id="{FD6E318C-CDDA-4080-8104-A1C21B6CD478}"/>
              </a:ext>
            </a:extLst>
          </p:cNvPr>
          <p:cNvSpPr/>
          <p:nvPr/>
        </p:nvSpPr>
        <p:spPr>
          <a:xfrm>
            <a:off x="4813300" y="3435350"/>
            <a:ext cx="1821662" cy="1244600"/>
          </a:xfrm>
          <a:prstGeom prst="wedgeEllipseCallout">
            <a:avLst>
              <a:gd name="adj1" fmla="val -72998"/>
              <a:gd name="adj2" fmla="val 3081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Is the school accessing this?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18"/>
        <p:cNvGrpSpPr/>
        <p:nvPr/>
      </p:nvGrpSpPr>
      <p:grpSpPr>
        <a:xfrm>
          <a:off x="0" y="0"/>
          <a:ext cx="0" cy="0"/>
          <a:chOff x="0" y="0"/>
          <a:chExt cx="0" cy="0"/>
        </a:xfrm>
      </p:grpSpPr>
      <p:sp>
        <p:nvSpPr>
          <p:cNvPr id="319" name="Google Shape;319;p53"/>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Menstrual wellbeing</a:t>
            </a:r>
            <a:endParaRPr dirty="0">
              <a:solidFill>
                <a:schemeClr val="accent1"/>
              </a:solidFill>
            </a:endParaRPr>
          </a:p>
        </p:txBody>
      </p:sp>
      <p:sp>
        <p:nvSpPr>
          <p:cNvPr id="320" name="Google Shape;320;p53"/>
          <p:cNvSpPr txBox="1">
            <a:spLocks noGrp="1"/>
          </p:cNvSpPr>
          <p:nvPr>
            <p:ph type="body" idx="1"/>
          </p:nvPr>
        </p:nvSpPr>
        <p:spPr>
          <a:xfrm>
            <a:off x="269999" y="502775"/>
            <a:ext cx="5865599" cy="393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600"/>
              </a:spcBef>
              <a:spcAft>
                <a:spcPts val="0"/>
              </a:spcAft>
              <a:buSzPts val="1400"/>
              <a:buNone/>
            </a:pPr>
            <a:r>
              <a:rPr lang="en-GB" sz="1800" dirty="0">
                <a:solidFill>
                  <a:schemeClr val="tx1"/>
                </a:solidFill>
              </a:rPr>
              <a:t>Explain that period pain is normal. Light exercise can help, and girls </a:t>
            </a:r>
            <a:r>
              <a:rPr lang="en-GB" dirty="0">
                <a:solidFill>
                  <a:schemeClr val="tx1"/>
                </a:solidFill>
              </a:rPr>
              <a:t>should be able to carry on with day-to-day activities.</a:t>
            </a:r>
            <a:endParaRPr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Ensure that girls know they can speak to a parent, school nurse, teacher or GP if they:</a:t>
            </a:r>
            <a:endParaRPr dirty="0">
              <a:solidFill>
                <a:schemeClr val="tx1"/>
              </a:solidFill>
            </a:endParaRPr>
          </a:p>
          <a:p>
            <a:pPr marL="457200" lvl="0" indent="-317500" algn="l" rtl="0">
              <a:lnSpc>
                <a:spcPct val="115000"/>
              </a:lnSpc>
              <a:spcBef>
                <a:spcPts val="1600"/>
              </a:spcBef>
              <a:spcAft>
                <a:spcPts val="0"/>
              </a:spcAft>
              <a:buSzPts val="1400"/>
              <a:buChar char="●"/>
            </a:pPr>
            <a:r>
              <a:rPr lang="en-GB" dirty="0">
                <a:solidFill>
                  <a:schemeClr val="tx1"/>
                </a:solidFill>
              </a:rPr>
              <a:t>have pain that interferes with regular activities</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are worried their period is too heavy</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are having periods that last longer than 7 days</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have questions about menstruation (e.g. questions about the look of their menstrual blood)</a:t>
            </a:r>
            <a:endParaRPr dirty="0">
              <a:solidFill>
                <a:schemeClr val="tx1"/>
              </a:solidFill>
            </a:endParaRPr>
          </a:p>
          <a:p>
            <a:pPr marL="0" lvl="0" indent="0" algn="l" rtl="0">
              <a:spcBef>
                <a:spcPts val="1600"/>
              </a:spcBef>
              <a:spcAft>
                <a:spcPts val="0"/>
              </a:spcAft>
              <a:buClr>
                <a:schemeClr val="dk1"/>
              </a:buClr>
              <a:buSzPts val="1400"/>
              <a:buFont typeface="Arial"/>
              <a:buNone/>
            </a:pPr>
            <a:r>
              <a:rPr lang="en-GB" dirty="0">
                <a:solidFill>
                  <a:schemeClr val="tx1"/>
                </a:solidFill>
              </a:rPr>
              <a:t>You can </a:t>
            </a:r>
            <a:r>
              <a:rPr lang="en-GB" u="sng" dirty="0">
                <a:solidFill>
                  <a:srgbClr val="0000FF"/>
                </a:solidFill>
                <a:hlinkClick r:id="rId3">
                  <a:extLst>
                    <a:ext uri="{A12FA001-AC4F-418D-AE19-62706E023703}">
                      <ahyp:hlinkClr xmlns:ahyp="http://schemas.microsoft.com/office/drawing/2018/hyperlinkcolor" val="tx"/>
                    </a:ext>
                  </a:extLst>
                </a:hlinkClick>
              </a:rPr>
              <a:t>read more about starting periods</a:t>
            </a:r>
            <a:r>
              <a:rPr lang="en-GB" dirty="0">
                <a:solidFill>
                  <a:srgbClr val="0000FF"/>
                </a:solidFill>
              </a:rPr>
              <a:t> </a:t>
            </a:r>
            <a:r>
              <a:rPr lang="en-GB" dirty="0">
                <a:solidFill>
                  <a:schemeClr val="tx1"/>
                </a:solidFill>
              </a:rPr>
              <a:t>on NHS.UK.</a:t>
            </a:r>
            <a:endParaRPr dirty="0">
              <a:solidFill>
                <a:schemeClr val="tx1"/>
              </a:solidFill>
            </a:endParaRPr>
          </a:p>
          <a:p>
            <a:pPr marL="0" lvl="0" indent="0" algn="l" rtl="0">
              <a:lnSpc>
                <a:spcPct val="115000"/>
              </a:lnSpc>
              <a:spcBef>
                <a:spcPts val="1600"/>
              </a:spcBef>
              <a:spcAft>
                <a:spcPts val="0"/>
              </a:spcAft>
              <a:buSzPts val="1400"/>
              <a:buNone/>
            </a:pPr>
            <a:endParaRPr dirty="0"/>
          </a:p>
          <a:p>
            <a:pPr marL="285750" lvl="0" indent="-196850" algn="l" rtl="0">
              <a:lnSpc>
                <a:spcPct val="115000"/>
              </a:lnSpc>
              <a:spcBef>
                <a:spcPts val="1600"/>
              </a:spcBef>
              <a:spcAft>
                <a:spcPts val="0"/>
              </a:spcAft>
              <a:buSzPts val="1400"/>
              <a:buNone/>
            </a:pPr>
            <a:endParaRPr sz="1800" dirty="0"/>
          </a:p>
        </p:txBody>
      </p:sp>
      <p:sp>
        <p:nvSpPr>
          <p:cNvPr id="321" name="Google Shape;321;p53"/>
          <p:cNvSpPr txBox="1">
            <a:spLocks noGrp="1"/>
          </p:cNvSpPr>
          <p:nvPr>
            <p:ph type="body" idx="2"/>
          </p:nvPr>
        </p:nvSpPr>
        <p:spPr>
          <a:xfrm>
            <a:off x="6178800" y="216425"/>
            <a:ext cx="2695200" cy="1579718"/>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about menstrual wellbeing including the key facts about the menstrual cycle. </a:t>
            </a:r>
            <a:endParaRPr sz="18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22" name="Google Shape;322;p53"/>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16</a:t>
            </a:fld>
            <a:endParaRPr dirty="0"/>
          </a:p>
        </p:txBody>
      </p:sp>
      <p:sp>
        <p:nvSpPr>
          <p:cNvPr id="323" name="Google Shape;323;p53"/>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34"/>
        <p:cNvGrpSpPr/>
        <p:nvPr/>
      </p:nvGrpSpPr>
      <p:grpSpPr>
        <a:xfrm>
          <a:off x="0" y="0"/>
          <a:ext cx="0" cy="0"/>
          <a:chOff x="0" y="0"/>
          <a:chExt cx="0" cy="0"/>
        </a:xfrm>
      </p:grpSpPr>
      <p:sp>
        <p:nvSpPr>
          <p:cNvPr id="335" name="Google Shape;335;p55"/>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Changes to a boy’s body in puberty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336" name="Google Shape;336;p55"/>
          <p:cNvSpPr txBox="1">
            <a:spLocks noGrp="1"/>
          </p:cNvSpPr>
          <p:nvPr>
            <p:ph type="body" idx="1"/>
          </p:nvPr>
        </p:nvSpPr>
        <p:spPr>
          <a:xfrm>
            <a:off x="270000" y="683275"/>
            <a:ext cx="5775600" cy="3771300"/>
          </a:xfrm>
          <a:prstGeom prst="rect">
            <a:avLst/>
          </a:prstGeom>
          <a:noFill/>
          <a:ln>
            <a:noFill/>
          </a:ln>
        </p:spPr>
        <p:txBody>
          <a:bodyPr spcFirstLastPara="1" wrap="square" lIns="91425" tIns="91425" rIns="91425" bIns="91425" anchor="t" anchorCtr="0">
            <a:noAutofit/>
          </a:bodyPr>
          <a:lstStyle/>
          <a:p>
            <a:pPr marL="0" lvl="0" indent="0" algn="l" rtl="0">
              <a:spcBef>
                <a:spcPts val="1600"/>
              </a:spcBef>
              <a:spcAft>
                <a:spcPts val="0"/>
              </a:spcAft>
              <a:buNone/>
            </a:pPr>
            <a:r>
              <a:rPr lang="en-GB" dirty="0">
                <a:solidFill>
                  <a:schemeClr val="tx1"/>
                </a:solidFill>
              </a:rPr>
              <a:t>Teach that boys will usually experience:</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enlargement of their larynx </a:t>
            </a:r>
            <a:r>
              <a:rPr lang="en-GB" dirty="0">
                <a:solidFill>
                  <a:schemeClr val="tx1"/>
                </a:solidFill>
              </a:rPr>
              <a:t>(</a:t>
            </a:r>
            <a:r>
              <a:rPr lang="en-GB" sz="1800" dirty="0">
                <a:solidFill>
                  <a:schemeClr val="tx1"/>
                </a:solidFill>
              </a:rPr>
              <a:t>Adam’s apple</a:t>
            </a:r>
            <a:r>
              <a:rPr lang="en-GB" dirty="0">
                <a:solidFill>
                  <a:schemeClr val="tx1"/>
                </a:solidFill>
              </a:rPr>
              <a:t>)</a:t>
            </a:r>
            <a:endParaRPr sz="1800"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their voice breaking</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muscle growth </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genitalia</a:t>
            </a:r>
            <a:r>
              <a:rPr lang="en-GB" sz="1800" dirty="0">
                <a:solidFill>
                  <a:schemeClr val="tx1"/>
                </a:solidFill>
              </a:rPr>
              <a:t> become bigger (</a:t>
            </a:r>
            <a:r>
              <a:rPr lang="en-GB" dirty="0">
                <a:solidFill>
                  <a:schemeClr val="tx1"/>
                </a:solidFill>
              </a:rPr>
              <a:t>testicle</a:t>
            </a:r>
            <a:r>
              <a:rPr lang="en-GB" sz="1800" dirty="0">
                <a:solidFill>
                  <a:schemeClr val="tx1"/>
                </a:solidFill>
              </a:rPr>
              <a:t> growth followed by penis growth)</a:t>
            </a:r>
            <a:endParaRPr sz="1800"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a growth spurt</a:t>
            </a:r>
            <a:endParaRPr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337" name="Google Shape;337;p55"/>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38" name="Google Shape;338;p55"/>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17</a:t>
            </a:fld>
            <a:endParaRPr dirty="0"/>
          </a:p>
        </p:txBody>
      </p:sp>
      <p:sp>
        <p:nvSpPr>
          <p:cNvPr id="339" name="Google Shape;339;p55"/>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43"/>
        <p:cNvGrpSpPr/>
        <p:nvPr/>
      </p:nvGrpSpPr>
      <p:grpSpPr>
        <a:xfrm>
          <a:off x="0" y="0"/>
          <a:ext cx="0" cy="0"/>
          <a:chOff x="0" y="0"/>
          <a:chExt cx="0" cy="0"/>
        </a:xfrm>
      </p:grpSpPr>
      <p:sp>
        <p:nvSpPr>
          <p:cNvPr id="344" name="Google Shape;344;p56"/>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Understanding the penis</a:t>
            </a:r>
            <a:endParaRPr dirty="0">
              <a:solidFill>
                <a:schemeClr val="accent1"/>
              </a:solidFill>
            </a:endParaRPr>
          </a:p>
        </p:txBody>
      </p:sp>
      <p:sp>
        <p:nvSpPr>
          <p:cNvPr id="345" name="Google Shape;345;p56"/>
          <p:cNvSpPr txBox="1">
            <a:spLocks noGrp="1"/>
          </p:cNvSpPr>
          <p:nvPr>
            <p:ph type="body" idx="1"/>
          </p:nvPr>
        </p:nvSpPr>
        <p:spPr>
          <a:xfrm>
            <a:off x="315000" y="859134"/>
            <a:ext cx="5775600" cy="32789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Teach that everyone’s </a:t>
            </a:r>
            <a:r>
              <a:rPr lang="en-GB" dirty="0">
                <a:solidFill>
                  <a:schemeClr val="tx1"/>
                </a:solidFill>
              </a:rPr>
              <a:t>genitalia</a:t>
            </a:r>
            <a:r>
              <a:rPr lang="en-GB" sz="1800" dirty="0">
                <a:solidFill>
                  <a:schemeClr val="tx1"/>
                </a:solidFill>
              </a:rPr>
              <a:t> are different</a:t>
            </a:r>
            <a:r>
              <a:rPr lang="en-GB" dirty="0">
                <a:solidFill>
                  <a:schemeClr val="tx1"/>
                </a:solidFill>
              </a:rPr>
              <a:t> </a:t>
            </a:r>
            <a:br>
              <a:rPr lang="en-GB" dirty="0">
                <a:solidFill>
                  <a:schemeClr val="tx1"/>
                </a:solidFill>
              </a:rPr>
            </a:br>
            <a:r>
              <a:rPr lang="en-GB" dirty="0">
                <a:solidFill>
                  <a:schemeClr val="tx1"/>
                </a:solidFill>
              </a:rPr>
              <a:t>(e.g. p</a:t>
            </a:r>
            <a:r>
              <a:rPr lang="en-GB" sz="1800" dirty="0">
                <a:solidFill>
                  <a:schemeClr val="tx1"/>
                </a:solidFill>
              </a:rPr>
              <a:t>enises and </a:t>
            </a:r>
            <a:r>
              <a:rPr lang="en-GB" dirty="0">
                <a:solidFill>
                  <a:schemeClr val="tx1"/>
                </a:solidFill>
              </a:rPr>
              <a:t>testicles</a:t>
            </a:r>
            <a:r>
              <a:rPr lang="en-GB" sz="1800" dirty="0">
                <a:solidFill>
                  <a:schemeClr val="tx1"/>
                </a:solidFill>
              </a:rPr>
              <a:t> are different sizes).</a:t>
            </a:r>
            <a:endParaRPr dirty="0">
              <a:solidFill>
                <a:schemeClr val="tx1"/>
              </a:solidFill>
            </a:endParaRPr>
          </a:p>
          <a:p>
            <a:pPr marL="0" lvl="0" indent="0" algn="l" rtl="0">
              <a:lnSpc>
                <a:spcPct val="115000"/>
              </a:lnSpc>
              <a:spcBef>
                <a:spcPts val="1000"/>
              </a:spcBef>
              <a:spcAft>
                <a:spcPts val="0"/>
              </a:spcAft>
              <a:buSzPts val="1400"/>
              <a:buNone/>
            </a:pPr>
            <a:r>
              <a:rPr lang="en-GB" dirty="0">
                <a:solidFill>
                  <a:schemeClr val="tx1"/>
                </a:solidFill>
              </a:rPr>
              <a:t>It is</a:t>
            </a:r>
            <a:r>
              <a:rPr lang="en-GB" sz="1800" dirty="0">
                <a:solidFill>
                  <a:schemeClr val="tx1"/>
                </a:solidFill>
              </a:rPr>
              <a:t> normal for </a:t>
            </a:r>
            <a:r>
              <a:rPr lang="en-GB" dirty="0">
                <a:solidFill>
                  <a:schemeClr val="tx1"/>
                </a:solidFill>
              </a:rPr>
              <a:t>testicles to </a:t>
            </a:r>
            <a:r>
              <a:rPr lang="en-GB" sz="1800" dirty="0">
                <a:solidFill>
                  <a:schemeClr val="tx1"/>
                </a:solidFill>
              </a:rPr>
              <a:t>hang at different heights</a:t>
            </a:r>
            <a:r>
              <a:rPr lang="en-GB" dirty="0">
                <a:solidFill>
                  <a:schemeClr val="tx1"/>
                </a:solidFill>
              </a:rPr>
              <a:t>, but they</a:t>
            </a:r>
            <a:r>
              <a:rPr lang="en-GB" sz="1800" dirty="0">
                <a:solidFill>
                  <a:schemeClr val="tx1"/>
                </a:solidFill>
              </a:rPr>
              <a:t> should </a:t>
            </a:r>
            <a:r>
              <a:rPr lang="en-GB" dirty="0">
                <a:solidFill>
                  <a:schemeClr val="tx1"/>
                </a:solidFill>
              </a:rPr>
              <a:t>hang</a:t>
            </a:r>
            <a:r>
              <a:rPr lang="en-GB" sz="1800" dirty="0">
                <a:solidFill>
                  <a:schemeClr val="tx1"/>
                </a:solidFill>
              </a:rPr>
              <a:t> outside of t</a:t>
            </a:r>
            <a:r>
              <a:rPr lang="en-GB" dirty="0">
                <a:solidFill>
                  <a:schemeClr val="tx1"/>
                </a:solidFill>
              </a:rPr>
              <a:t>he body. Boys should speak to a doctor if their testicles are permanently inside their body, as this may require treatment.</a:t>
            </a:r>
            <a:endParaRPr sz="1800"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Some people are also circumcised (foreskin removed).</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Explain that males:</a:t>
            </a:r>
            <a:endParaRPr dirty="0">
              <a:solidFill>
                <a:schemeClr val="tx1"/>
              </a:solidFill>
            </a:endParaRPr>
          </a:p>
          <a:p>
            <a:pPr marL="285750" lvl="0" indent="-285750" algn="l" rtl="0">
              <a:lnSpc>
                <a:spcPct val="115000"/>
              </a:lnSpc>
              <a:spcBef>
                <a:spcPts val="1000"/>
              </a:spcBef>
              <a:spcAft>
                <a:spcPts val="0"/>
              </a:spcAft>
              <a:buSzPts val="1400"/>
              <a:buChar char="●"/>
            </a:pPr>
            <a:r>
              <a:rPr lang="en-GB" sz="1800" dirty="0">
                <a:solidFill>
                  <a:schemeClr val="tx1"/>
                </a:solidFill>
              </a:rPr>
              <a:t>have </a:t>
            </a:r>
            <a:r>
              <a:rPr lang="en-GB" dirty="0">
                <a:solidFill>
                  <a:schemeClr val="tx1"/>
                </a:solidFill>
              </a:rPr>
              <a:t>testicles</a:t>
            </a:r>
            <a:r>
              <a:rPr lang="en-GB" sz="1800" dirty="0">
                <a:solidFill>
                  <a:schemeClr val="tx1"/>
                </a:solidFill>
              </a:rPr>
              <a:t> which produce sperm from puberty</a:t>
            </a:r>
            <a:endParaRPr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can produce sperm throughout their life</a:t>
            </a:r>
            <a:endParaRPr dirty="0">
              <a:solidFill>
                <a:schemeClr val="tx1"/>
              </a:solidFill>
            </a:endParaRPr>
          </a:p>
          <a:p>
            <a:pPr marL="0" lvl="0" indent="0" algn="l" rtl="0">
              <a:lnSpc>
                <a:spcPct val="115000"/>
              </a:lnSpc>
              <a:spcBef>
                <a:spcPts val="1600"/>
              </a:spcBef>
              <a:spcAft>
                <a:spcPts val="0"/>
              </a:spcAft>
              <a:buSzPts val="1400"/>
              <a:buNone/>
            </a:pPr>
            <a:endParaRPr sz="1800" dirty="0"/>
          </a:p>
        </p:txBody>
      </p:sp>
      <p:sp>
        <p:nvSpPr>
          <p:cNvPr id="346" name="Google Shape;346;p56"/>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47" name="Google Shape;347;p5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18</a:t>
            </a:fld>
            <a:endParaRPr dirty="0"/>
          </a:p>
        </p:txBody>
      </p:sp>
      <p:sp>
        <p:nvSpPr>
          <p:cNvPr id="348" name="Google Shape;348;p56"/>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52"/>
        <p:cNvGrpSpPr/>
        <p:nvPr/>
      </p:nvGrpSpPr>
      <p:grpSpPr>
        <a:xfrm>
          <a:off x="0" y="0"/>
          <a:ext cx="0" cy="0"/>
          <a:chOff x="0" y="0"/>
          <a:chExt cx="0" cy="0"/>
        </a:xfrm>
      </p:grpSpPr>
      <p:sp>
        <p:nvSpPr>
          <p:cNvPr id="353" name="Google Shape;353;p57"/>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Erections</a:t>
            </a:r>
            <a:endParaRPr dirty="0">
              <a:solidFill>
                <a:schemeClr val="accent1"/>
              </a:solidFill>
            </a:endParaRPr>
          </a:p>
        </p:txBody>
      </p:sp>
      <p:sp>
        <p:nvSpPr>
          <p:cNvPr id="354" name="Google Shape;354;p57"/>
          <p:cNvSpPr txBox="1">
            <a:spLocks noGrp="1"/>
          </p:cNvSpPr>
          <p:nvPr>
            <p:ph type="body" idx="1"/>
          </p:nvPr>
        </p:nvSpPr>
        <p:spPr>
          <a:xfrm>
            <a:off x="315000" y="789125"/>
            <a:ext cx="5775600" cy="32789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Teach that an erection happens when vessels </a:t>
            </a:r>
            <a:br>
              <a:rPr lang="en-GB" sz="1800" dirty="0">
                <a:solidFill>
                  <a:schemeClr val="tx1"/>
                </a:solidFill>
              </a:rPr>
            </a:br>
            <a:r>
              <a:rPr lang="en-GB" sz="1800" dirty="0">
                <a:solidFill>
                  <a:schemeClr val="tx1"/>
                </a:solidFill>
              </a:rPr>
              <a:t>in the penis fill with blood.</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Erections are natural and can happen: </a:t>
            </a:r>
            <a:endParaRPr dirty="0">
              <a:solidFill>
                <a:schemeClr val="tx1"/>
              </a:solidFill>
            </a:endParaRPr>
          </a:p>
          <a:p>
            <a:pPr marL="285750" lvl="0" indent="-285750" algn="l" rtl="0">
              <a:lnSpc>
                <a:spcPct val="115000"/>
              </a:lnSpc>
              <a:spcBef>
                <a:spcPts val="1000"/>
              </a:spcBef>
              <a:spcAft>
                <a:spcPts val="0"/>
              </a:spcAft>
              <a:buSzPts val="1400"/>
              <a:buChar char="●"/>
            </a:pPr>
            <a:r>
              <a:rPr lang="en-GB" dirty="0">
                <a:solidFill>
                  <a:schemeClr val="tx1"/>
                </a:solidFill>
              </a:rPr>
              <a:t>when </a:t>
            </a:r>
            <a:r>
              <a:rPr lang="en-GB" sz="1800" dirty="0">
                <a:solidFill>
                  <a:schemeClr val="tx1"/>
                </a:solidFill>
              </a:rPr>
              <a:t>someone is sexually aroused </a:t>
            </a:r>
            <a:endParaRPr sz="1800"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when the bladder is full (sometimes)</a:t>
            </a:r>
            <a:endParaRPr dirty="0">
              <a:solidFill>
                <a:schemeClr val="tx1"/>
              </a:solidFill>
            </a:endParaRPr>
          </a:p>
          <a:p>
            <a:pPr marL="285750" lvl="0" indent="-285750" algn="l" rtl="0">
              <a:lnSpc>
                <a:spcPct val="115000"/>
              </a:lnSpc>
              <a:spcBef>
                <a:spcPts val="0"/>
              </a:spcBef>
              <a:spcAft>
                <a:spcPts val="0"/>
              </a:spcAft>
              <a:buSzPts val="1400"/>
              <a:buChar char="●"/>
            </a:pPr>
            <a:r>
              <a:rPr lang="en-GB" dirty="0">
                <a:solidFill>
                  <a:schemeClr val="tx1"/>
                </a:solidFill>
              </a:rPr>
              <a:t>when </a:t>
            </a:r>
            <a:r>
              <a:rPr lang="en-GB" sz="1800" dirty="0">
                <a:solidFill>
                  <a:schemeClr val="tx1"/>
                </a:solidFill>
              </a:rPr>
              <a:t>someone is sleeping (potentially several </a:t>
            </a:r>
            <a:br>
              <a:rPr lang="en-GB" sz="1800" dirty="0">
                <a:solidFill>
                  <a:schemeClr val="tx1"/>
                </a:solidFill>
              </a:rPr>
            </a:br>
            <a:r>
              <a:rPr lang="en-GB" sz="1800" dirty="0">
                <a:solidFill>
                  <a:schemeClr val="tx1"/>
                </a:solidFill>
              </a:rPr>
              <a:t>times a night)</a:t>
            </a:r>
            <a:endParaRPr sz="1800" dirty="0">
              <a:solidFill>
                <a:schemeClr val="tx1"/>
              </a:solidFill>
            </a:endParaRPr>
          </a:p>
          <a:p>
            <a:pPr marL="285750" lvl="0" indent="-285750" algn="l" rtl="0">
              <a:lnSpc>
                <a:spcPct val="115000"/>
              </a:lnSpc>
              <a:spcBef>
                <a:spcPts val="0"/>
              </a:spcBef>
              <a:spcAft>
                <a:spcPts val="0"/>
              </a:spcAft>
              <a:buSzPts val="1400"/>
              <a:buChar char="●"/>
            </a:pPr>
            <a:r>
              <a:rPr lang="en-GB" sz="1800" dirty="0">
                <a:solidFill>
                  <a:schemeClr val="tx1"/>
                </a:solidFill>
              </a:rPr>
              <a:t>at other times, and sometimes without us knowing why</a:t>
            </a:r>
            <a:endParaRPr dirty="0">
              <a:solidFill>
                <a:schemeClr val="tx1"/>
              </a:solidFill>
            </a:endParaRPr>
          </a:p>
        </p:txBody>
      </p:sp>
      <p:sp>
        <p:nvSpPr>
          <p:cNvPr id="355" name="Google Shape;355;p57"/>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56" name="Google Shape;356;p57"/>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19</a:t>
            </a:fld>
            <a:endParaRPr dirty="0"/>
          </a:p>
        </p:txBody>
      </p:sp>
      <p:sp>
        <p:nvSpPr>
          <p:cNvPr id="357" name="Google Shape;357;p57"/>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131"/>
        <p:cNvGrpSpPr/>
        <p:nvPr/>
      </p:nvGrpSpPr>
      <p:grpSpPr>
        <a:xfrm>
          <a:off x="0" y="0"/>
          <a:ext cx="0" cy="0"/>
          <a:chOff x="0" y="0"/>
          <a:chExt cx="0" cy="0"/>
        </a:xfrm>
      </p:grpSpPr>
      <p:grpSp>
        <p:nvGrpSpPr>
          <p:cNvPr id="141" name="Group 73">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75"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76" name="Straight Connector 75">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77" name="Straight Connector 76">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78"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79"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0" name="Isosceles Triangle 79">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81"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2"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3"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4" name="Isosceles Triangle 83">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32" name="Google Shape;132;p29"/>
          <p:cNvSpPr txBox="1">
            <a:spLocks noGrp="1"/>
          </p:cNvSpPr>
          <p:nvPr>
            <p:ph type="title"/>
          </p:nvPr>
        </p:nvSpPr>
        <p:spPr>
          <a:xfrm>
            <a:off x="1200149" y="3428999"/>
            <a:ext cx="5755351" cy="815742"/>
          </a:xfrm>
          <a:prstGeom prst="rect">
            <a:avLst/>
          </a:prstGeom>
        </p:spPr>
        <p:txBody>
          <a:bodyPr spcFirstLastPara="1" vert="horz" lIns="91440" tIns="45720" rIns="91440" bIns="45720" rtlCol="0" anchor="b" anchorCtr="0">
            <a:normAutofit/>
          </a:bodyPr>
          <a:lstStyle/>
          <a:p>
            <a:pPr marL="0" lvl="0" indent="0" algn="l" defTabSz="457200">
              <a:spcBef>
                <a:spcPct val="0"/>
              </a:spcBef>
              <a:spcAft>
                <a:spcPts val="0"/>
              </a:spcAft>
            </a:pPr>
            <a:r>
              <a:rPr lang="en-US" sz="3300"/>
              <a:t>Teaching the new curriculum</a:t>
            </a:r>
          </a:p>
        </p:txBody>
      </p:sp>
      <p:pic>
        <p:nvPicPr>
          <p:cNvPr id="4" name="Picture 3">
            <a:extLst>
              <a:ext uri="{FF2B5EF4-FFF2-40B4-BE49-F238E27FC236}">
                <a16:creationId xmlns:a16="http://schemas.microsoft.com/office/drawing/2014/main" id="{AD3B6AB7-5D79-40F9-9A4E-39F6A30BAFFD}"/>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200150" y="1331060"/>
            <a:ext cx="5718872" cy="1857907"/>
          </a:xfrm>
          <a:prstGeom prst="rect">
            <a:avLst/>
          </a:prstGeom>
        </p:spPr>
      </p:pic>
      <p:sp>
        <p:nvSpPr>
          <p:cNvPr id="133" name="Google Shape;133;p29"/>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2</a:t>
            </a:fld>
            <a:endPar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61"/>
        <p:cNvGrpSpPr/>
        <p:nvPr/>
      </p:nvGrpSpPr>
      <p:grpSpPr>
        <a:xfrm>
          <a:off x="0" y="0"/>
          <a:ext cx="0" cy="0"/>
          <a:chOff x="0" y="0"/>
          <a:chExt cx="0" cy="0"/>
        </a:xfrm>
      </p:grpSpPr>
      <p:sp>
        <p:nvSpPr>
          <p:cNvPr id="362" name="Google Shape;362;p58"/>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Ejaculation</a:t>
            </a:r>
            <a:endParaRPr dirty="0">
              <a:solidFill>
                <a:schemeClr val="accent1"/>
              </a:solidFill>
            </a:endParaRPr>
          </a:p>
        </p:txBody>
      </p:sp>
      <p:sp>
        <p:nvSpPr>
          <p:cNvPr id="363" name="Google Shape;363;p58"/>
          <p:cNvSpPr txBox="1">
            <a:spLocks noGrp="1"/>
          </p:cNvSpPr>
          <p:nvPr>
            <p:ph type="body" idx="1"/>
          </p:nvPr>
        </p:nvSpPr>
        <p:spPr>
          <a:xfrm>
            <a:off x="315000" y="789125"/>
            <a:ext cx="5775600" cy="32789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Teach that ejaculation happens when the penis is stimulated and when someone has an orgasm and sperm is released from the head of the penis. </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This can take different lengths of time. The amount and strength of the ejaculation varies.</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Explain about ‘wet dreams’, where </a:t>
            </a:r>
            <a:r>
              <a:rPr lang="en-GB" dirty="0">
                <a:solidFill>
                  <a:schemeClr val="tx1"/>
                </a:solidFill>
              </a:rPr>
              <a:t>boys/men</a:t>
            </a:r>
            <a:r>
              <a:rPr lang="en-GB" sz="1800" dirty="0">
                <a:solidFill>
                  <a:schemeClr val="tx1"/>
                </a:solidFill>
              </a:rPr>
              <a:t> may have erections during their sleep and wake up having ejaculated. </a:t>
            </a:r>
            <a:r>
              <a:rPr lang="en-GB" dirty="0">
                <a:solidFill>
                  <a:schemeClr val="tx1"/>
                </a:solidFill>
              </a:rPr>
              <a:t>Teach that people should not be embarrassed about having wet dreams.</a:t>
            </a:r>
            <a:endParaRPr dirty="0">
              <a:solidFill>
                <a:schemeClr val="tx1"/>
              </a:solidFill>
            </a:endParaRPr>
          </a:p>
          <a:p>
            <a:pPr marL="0" lvl="0" indent="0" algn="l" rtl="0">
              <a:lnSpc>
                <a:spcPct val="115000"/>
              </a:lnSpc>
              <a:spcBef>
                <a:spcPts val="1600"/>
              </a:spcBef>
              <a:spcAft>
                <a:spcPts val="0"/>
              </a:spcAft>
              <a:buSzPts val="1400"/>
              <a:buNone/>
            </a:pPr>
            <a:endParaRPr sz="1800" dirty="0"/>
          </a:p>
          <a:p>
            <a:pPr marL="0" lvl="0" indent="0" algn="l" rtl="0">
              <a:lnSpc>
                <a:spcPct val="115000"/>
              </a:lnSpc>
              <a:spcBef>
                <a:spcPts val="1600"/>
              </a:spcBef>
              <a:spcAft>
                <a:spcPts val="0"/>
              </a:spcAft>
              <a:buSzPts val="1400"/>
              <a:buNone/>
            </a:pPr>
            <a:endParaRPr sz="1800" dirty="0"/>
          </a:p>
        </p:txBody>
      </p:sp>
      <p:sp>
        <p:nvSpPr>
          <p:cNvPr id="364" name="Google Shape;364;p58"/>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65" name="Google Shape;365;p58"/>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20</a:t>
            </a:fld>
            <a:endParaRPr dirty="0"/>
          </a:p>
        </p:txBody>
      </p:sp>
      <p:sp>
        <p:nvSpPr>
          <p:cNvPr id="366" name="Google Shape;366;p58"/>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70"/>
        <p:cNvGrpSpPr/>
        <p:nvPr/>
      </p:nvGrpSpPr>
      <p:grpSpPr>
        <a:xfrm>
          <a:off x="0" y="0"/>
          <a:ext cx="0" cy="0"/>
          <a:chOff x="0" y="0"/>
          <a:chExt cx="0" cy="0"/>
        </a:xfrm>
      </p:grpSpPr>
      <p:sp>
        <p:nvSpPr>
          <p:cNvPr id="371" name="Google Shape;371;p59"/>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Emotions and behaviour</a:t>
            </a:r>
            <a:endParaRPr dirty="0">
              <a:solidFill>
                <a:schemeClr val="accent1"/>
              </a:solidFill>
            </a:endParaRPr>
          </a:p>
        </p:txBody>
      </p:sp>
      <p:sp>
        <p:nvSpPr>
          <p:cNvPr id="372" name="Google Shape;372;p59"/>
          <p:cNvSpPr txBox="1">
            <a:spLocks noGrp="1"/>
          </p:cNvSpPr>
          <p:nvPr>
            <p:ph type="body" idx="1"/>
          </p:nvPr>
        </p:nvSpPr>
        <p:spPr>
          <a:xfrm>
            <a:off x="270000" y="789125"/>
            <a:ext cx="5775600" cy="3279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Explain that, during puberty, emotions can feel exaggerated or out of</a:t>
            </a:r>
            <a:endParaRPr dirty="0"/>
          </a:p>
          <a:p>
            <a:pPr marL="0" lvl="0" indent="0">
              <a:lnSpc>
                <a:spcPct val="115000"/>
              </a:lnSpc>
              <a:buNone/>
            </a:pPr>
            <a:r>
              <a:rPr lang="en-GB" dirty="0"/>
              <a:t>control - and this can impact on behaviour (e.g. making arguments more likely). </a:t>
            </a:r>
          </a:p>
          <a:p>
            <a:pPr marL="0" lvl="0" indent="0">
              <a:lnSpc>
                <a:spcPct val="115000"/>
              </a:lnSpc>
              <a:spcBef>
                <a:spcPts val="1000"/>
              </a:spcBef>
              <a:buNone/>
            </a:pPr>
            <a:r>
              <a:rPr lang="en-GB" dirty="0"/>
              <a:t>Teach that emotional changes can be due to fluctuating sex hormones and increased levels of cortisol (the ‘stress hormone’).  </a:t>
            </a:r>
          </a:p>
          <a:p>
            <a:pPr marL="0" lvl="0" indent="0">
              <a:lnSpc>
                <a:spcPct val="115000"/>
              </a:lnSpc>
              <a:spcBef>
                <a:spcPts val="1000"/>
              </a:spcBef>
              <a:buNone/>
            </a:pPr>
            <a:r>
              <a:rPr lang="en-GB" dirty="0"/>
              <a:t>Teach ways to manage challenging emotions, such as:</a:t>
            </a:r>
          </a:p>
          <a:p>
            <a:pPr lvl="0">
              <a:lnSpc>
                <a:spcPct val="115000"/>
              </a:lnSpc>
              <a:spcBef>
                <a:spcPts val="1000"/>
              </a:spcBef>
            </a:pPr>
            <a:r>
              <a:rPr lang="en-GB" dirty="0"/>
              <a:t>getting regular exercise </a:t>
            </a:r>
          </a:p>
          <a:p>
            <a:pPr lvl="0">
              <a:lnSpc>
                <a:spcPct val="115000"/>
              </a:lnSpc>
            </a:pPr>
            <a:r>
              <a:rPr lang="en-GB" dirty="0"/>
              <a:t>getting enough sleep (at least 9 hours)</a:t>
            </a:r>
          </a:p>
          <a:p>
            <a:pPr lvl="0">
              <a:lnSpc>
                <a:spcPct val="115000"/>
              </a:lnSpc>
            </a:pPr>
            <a:r>
              <a:rPr lang="en-GB" dirty="0"/>
              <a:t>talking to someone trusted</a:t>
            </a:r>
          </a:p>
          <a:p>
            <a:pPr lvl="0">
              <a:lnSpc>
                <a:spcPct val="115000"/>
              </a:lnSpc>
            </a:pPr>
            <a:r>
              <a:rPr lang="en-GB" dirty="0"/>
              <a:t>waiting for a mood to settle before responding or making an important decision</a:t>
            </a:r>
          </a:p>
          <a:p>
            <a:pPr marL="0" lvl="0" indent="0" algn="l" rtl="0">
              <a:lnSpc>
                <a:spcPct val="115000"/>
              </a:lnSpc>
              <a:spcBef>
                <a:spcPts val="1600"/>
              </a:spcBef>
              <a:spcAft>
                <a:spcPts val="0"/>
              </a:spcAft>
              <a:buSzPts val="1400"/>
              <a:buNone/>
            </a:pPr>
            <a:endParaRPr dirty="0"/>
          </a:p>
          <a:p>
            <a:pPr marL="0" lvl="0" indent="0" algn="l" rtl="0">
              <a:lnSpc>
                <a:spcPct val="115000"/>
              </a:lnSpc>
              <a:spcBef>
                <a:spcPts val="1600"/>
              </a:spcBef>
              <a:spcAft>
                <a:spcPts val="0"/>
              </a:spcAft>
              <a:buSzPts val="1400"/>
              <a:buNone/>
            </a:pPr>
            <a:endParaRPr sz="1800" dirty="0"/>
          </a:p>
        </p:txBody>
      </p:sp>
      <p:sp>
        <p:nvSpPr>
          <p:cNvPr id="373" name="Google Shape;373;p59"/>
          <p:cNvSpPr txBox="1">
            <a:spLocks noGrp="1"/>
          </p:cNvSpPr>
          <p:nvPr>
            <p:ph type="body" idx="2"/>
          </p:nvPr>
        </p:nvSpPr>
        <p:spPr>
          <a:xfrm>
            <a:off x="6178800" y="216425"/>
            <a:ext cx="269520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74" name="Google Shape;374;p5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21</a:t>
            </a:fld>
            <a:endParaRPr dirty="0"/>
          </a:p>
        </p:txBody>
      </p:sp>
      <p:sp>
        <p:nvSpPr>
          <p:cNvPr id="375" name="Google Shape;375;p59"/>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79"/>
        <p:cNvGrpSpPr/>
        <p:nvPr/>
      </p:nvGrpSpPr>
      <p:grpSpPr>
        <a:xfrm>
          <a:off x="0" y="0"/>
          <a:ext cx="0" cy="0"/>
          <a:chOff x="0" y="0"/>
          <a:chExt cx="0" cy="0"/>
        </a:xfrm>
      </p:grpSpPr>
      <p:sp>
        <p:nvSpPr>
          <p:cNvPr id="380" name="Google Shape;380;p60"/>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Healthy eating during puberty </a:t>
            </a:r>
            <a:endParaRPr dirty="0">
              <a:solidFill>
                <a:schemeClr val="accent1"/>
              </a:solidFill>
            </a:endParaRPr>
          </a:p>
        </p:txBody>
      </p:sp>
      <p:sp>
        <p:nvSpPr>
          <p:cNvPr id="381" name="Google Shape;381;p60"/>
          <p:cNvSpPr txBox="1">
            <a:spLocks noGrp="1"/>
          </p:cNvSpPr>
          <p:nvPr>
            <p:ph type="body" idx="1"/>
          </p:nvPr>
        </p:nvSpPr>
        <p:spPr>
          <a:xfrm>
            <a:off x="270000" y="810000"/>
            <a:ext cx="5775600" cy="3644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Explain that changes to the body can also affect what we feel like eating. This is linked to brain development, but it can also be linked to where a person is in their menstrual cycle.</a:t>
            </a:r>
            <a:endParaRPr dirty="0">
              <a:solidFill>
                <a:schemeClr val="tx1"/>
              </a:solidFill>
            </a:endParaRPr>
          </a:p>
          <a:p>
            <a:pPr marL="0" lvl="0" indent="0" algn="l" rtl="0">
              <a:lnSpc>
                <a:spcPct val="115000"/>
              </a:lnSpc>
              <a:spcBef>
                <a:spcPts val="1600"/>
              </a:spcBef>
              <a:spcAft>
                <a:spcPts val="0"/>
              </a:spcAft>
              <a:buSzPts val="1400"/>
              <a:buNone/>
            </a:pPr>
            <a:r>
              <a:rPr lang="en-GB" sz="1800" dirty="0">
                <a:solidFill>
                  <a:schemeClr val="tx1"/>
                </a:solidFill>
              </a:rPr>
              <a:t>Teach pupils that </a:t>
            </a:r>
            <a:r>
              <a:rPr lang="en-GB" dirty="0">
                <a:solidFill>
                  <a:schemeClr val="tx1"/>
                </a:solidFill>
              </a:rPr>
              <a:t>it is</a:t>
            </a:r>
            <a:r>
              <a:rPr lang="en-GB" sz="1800" dirty="0">
                <a:solidFill>
                  <a:schemeClr val="tx1"/>
                </a:solidFill>
              </a:rPr>
              <a:t> important that we all have a healthy diet that is rich in iron, calcium and vitamin D </a:t>
            </a:r>
            <a:br>
              <a:rPr lang="en-GB" sz="1800" dirty="0">
                <a:solidFill>
                  <a:schemeClr val="tx1"/>
                </a:solidFill>
              </a:rPr>
            </a:br>
            <a:r>
              <a:rPr lang="en-GB" sz="1800" dirty="0">
                <a:solidFill>
                  <a:schemeClr val="tx1"/>
                </a:solidFill>
              </a:rPr>
              <a:t>to support our bodies. </a:t>
            </a:r>
            <a:endParaRPr sz="1800" dirty="0">
              <a:solidFill>
                <a:schemeClr val="tx1"/>
              </a:solidFill>
            </a:endParaRPr>
          </a:p>
        </p:txBody>
      </p:sp>
      <p:sp>
        <p:nvSpPr>
          <p:cNvPr id="382" name="Google Shape;382;p60"/>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83" name="Google Shape;383;p60"/>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22</a:t>
            </a:fld>
            <a:endParaRPr dirty="0"/>
          </a:p>
        </p:txBody>
      </p:sp>
      <p:sp>
        <p:nvSpPr>
          <p:cNvPr id="384" name="Google Shape;384;p60"/>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9DC059B5-41E1-46B2-B618-304EF034A1D4}"/>
              </a:ext>
            </a:extLst>
          </p:cNvPr>
          <p:cNvSpPr/>
          <p:nvPr/>
        </p:nvSpPr>
        <p:spPr>
          <a:xfrm>
            <a:off x="4248413" y="3127402"/>
            <a:ext cx="2518699" cy="1679498"/>
          </a:xfrm>
          <a:prstGeom prst="wedgeEllipseCallout">
            <a:avLst>
              <a:gd name="adj1" fmla="val -54396"/>
              <a:gd name="adj2" fmla="val -52070"/>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Encourage pupils to link this to what they already know about healthy eating from science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388"/>
        <p:cNvGrpSpPr/>
        <p:nvPr/>
      </p:nvGrpSpPr>
      <p:grpSpPr>
        <a:xfrm>
          <a:off x="0" y="0"/>
          <a:ext cx="0" cy="0"/>
          <a:chOff x="0" y="0"/>
          <a:chExt cx="0" cy="0"/>
        </a:xfrm>
      </p:grpSpPr>
      <p:sp>
        <p:nvSpPr>
          <p:cNvPr id="389" name="Google Shape;389;p61"/>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Changes in sleep cycles</a:t>
            </a:r>
            <a:endParaRPr dirty="0">
              <a:solidFill>
                <a:schemeClr val="accent1"/>
              </a:solidFill>
            </a:endParaRPr>
          </a:p>
        </p:txBody>
      </p:sp>
      <p:sp>
        <p:nvSpPr>
          <p:cNvPr id="390" name="Google Shape;390;p61"/>
          <p:cNvSpPr txBox="1">
            <a:spLocks noGrp="1"/>
          </p:cNvSpPr>
          <p:nvPr>
            <p:ph type="body" idx="1"/>
          </p:nvPr>
        </p:nvSpPr>
        <p:spPr>
          <a:xfrm>
            <a:off x="270000" y="789125"/>
            <a:ext cx="5775600" cy="3278918"/>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Sleep is triggered by the hormone melatonin. During puberty, </a:t>
            </a:r>
            <a:r>
              <a:rPr lang="en-GB" dirty="0">
                <a:solidFill>
                  <a:schemeClr val="tx1"/>
                </a:solidFill>
              </a:rPr>
              <a:t>melatonin is released up to 2 hours later than it was before. This can affect </a:t>
            </a:r>
            <a:r>
              <a:rPr lang="en-GB" sz="1800" dirty="0">
                <a:solidFill>
                  <a:schemeClr val="tx1"/>
                </a:solidFill>
              </a:rPr>
              <a:t>sleep cycles </a:t>
            </a:r>
            <a:r>
              <a:rPr lang="en-GB" dirty="0">
                <a:solidFill>
                  <a:schemeClr val="tx1"/>
                </a:solidFill>
              </a:rPr>
              <a:t>(e.g. making it harder to get up in the morning). </a:t>
            </a:r>
            <a:r>
              <a:rPr lang="en-GB" sz="1800" dirty="0">
                <a:solidFill>
                  <a:schemeClr val="tx1"/>
                </a:solidFill>
              </a:rPr>
              <a:t> </a:t>
            </a:r>
            <a:endParaRPr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Encourage pupils to develop a health sleep routine, for example by: </a:t>
            </a:r>
            <a:endParaRPr dirty="0">
              <a:solidFill>
                <a:schemeClr val="tx1"/>
              </a:solidFill>
            </a:endParaRPr>
          </a:p>
          <a:p>
            <a:pPr marL="457200" lvl="0" indent="-317500" algn="l" rtl="0">
              <a:lnSpc>
                <a:spcPct val="115000"/>
              </a:lnSpc>
              <a:spcBef>
                <a:spcPts val="1600"/>
              </a:spcBef>
              <a:spcAft>
                <a:spcPts val="0"/>
              </a:spcAft>
              <a:buSzPts val="1400"/>
              <a:buChar char="●"/>
            </a:pPr>
            <a:r>
              <a:rPr lang="en-GB" dirty="0">
                <a:solidFill>
                  <a:schemeClr val="tx1"/>
                </a:solidFill>
              </a:rPr>
              <a:t>switching off digital devices 2 hours before sleep</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switching off phones when in bed</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going to bed early to get at least 9 hours’ sleep</a:t>
            </a:r>
            <a:endParaRPr dirty="0">
              <a:solidFill>
                <a:schemeClr val="tx1"/>
              </a:solidFill>
            </a:endParaRPr>
          </a:p>
          <a:p>
            <a:pPr marL="457200" lvl="0" indent="-317500" algn="l" rtl="0">
              <a:lnSpc>
                <a:spcPct val="115000"/>
              </a:lnSpc>
              <a:spcBef>
                <a:spcPts val="0"/>
              </a:spcBef>
              <a:spcAft>
                <a:spcPts val="0"/>
              </a:spcAft>
              <a:buSzPts val="1400"/>
              <a:buChar char="●"/>
            </a:pPr>
            <a:r>
              <a:rPr lang="en-GB" dirty="0">
                <a:solidFill>
                  <a:schemeClr val="tx1"/>
                </a:solidFill>
              </a:rPr>
              <a:t>having a regular routine for going to bed and getting up in the morning</a:t>
            </a:r>
            <a:endParaRPr dirty="0">
              <a:solidFill>
                <a:schemeClr val="tx1"/>
              </a:solidFill>
            </a:endParaRPr>
          </a:p>
          <a:p>
            <a:pPr marL="0" lvl="0" indent="0" algn="l" rtl="0">
              <a:lnSpc>
                <a:spcPct val="115000"/>
              </a:lnSpc>
              <a:spcBef>
                <a:spcPts val="1600"/>
              </a:spcBef>
              <a:spcAft>
                <a:spcPts val="0"/>
              </a:spcAft>
              <a:buSzPts val="1400"/>
              <a:buNone/>
            </a:pPr>
            <a:endParaRPr sz="1800" dirty="0"/>
          </a:p>
        </p:txBody>
      </p:sp>
      <p:sp>
        <p:nvSpPr>
          <p:cNvPr id="391" name="Google Shape;391;p61"/>
          <p:cNvSpPr txBox="1">
            <a:spLocks noGrp="1"/>
          </p:cNvSpPr>
          <p:nvPr>
            <p:ph type="body" idx="2"/>
          </p:nvPr>
        </p:nvSpPr>
        <p:spPr>
          <a:xfrm>
            <a:off x="6178800" y="216425"/>
            <a:ext cx="2695200" cy="2474524"/>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392" name="Google Shape;392;p61"/>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23</a:t>
            </a:fld>
            <a:endParaRPr dirty="0"/>
          </a:p>
        </p:txBody>
      </p:sp>
      <p:sp>
        <p:nvSpPr>
          <p:cNvPr id="393" name="Google Shape;393;p61"/>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F5B28AFD-E6BF-4017-A3AB-6ABF8805A8E3}"/>
              </a:ext>
            </a:extLst>
          </p:cNvPr>
          <p:cNvSpPr/>
          <p:nvPr/>
        </p:nvSpPr>
        <p:spPr>
          <a:xfrm>
            <a:off x="5839866" y="2758568"/>
            <a:ext cx="3173505" cy="1897956"/>
          </a:xfrm>
          <a:prstGeom prst="wedgeEllipseCallout">
            <a:avLst>
              <a:gd name="adj1" fmla="val -60129"/>
              <a:gd name="adj2" fmla="val -36565"/>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Share the resource with year 6 teachers</a:t>
            </a:r>
          </a:p>
          <a:p>
            <a:pPr algn="ctr"/>
            <a:r>
              <a:rPr lang="en-GB" b="1" dirty="0">
                <a:hlinkClick r:id="rId3"/>
              </a:rPr>
              <a:t>https://campaignresources.phe.gov.uk/schools/resources/sleep-year6-lesson-plan-pack</a:t>
            </a:r>
            <a:endParaRPr lang="en-GB" b="1" dirty="0"/>
          </a:p>
          <a:p>
            <a:pPr algn="ct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655"/>
        <p:cNvGrpSpPr/>
        <p:nvPr/>
      </p:nvGrpSpPr>
      <p:grpSpPr>
        <a:xfrm>
          <a:off x="0" y="0"/>
          <a:ext cx="0" cy="0"/>
          <a:chOff x="0" y="0"/>
          <a:chExt cx="0" cy="0"/>
        </a:xfrm>
      </p:grpSpPr>
      <p:grpSp>
        <p:nvGrpSpPr>
          <p:cNvPr id="150" name="Group 149">
            <a:extLst>
              <a:ext uri="{FF2B5EF4-FFF2-40B4-BE49-F238E27FC236}">
                <a16:creationId xmlns:a16="http://schemas.microsoft.com/office/drawing/2014/main" id="{4815A7B4-532E-48C9-AC24-D78ACF3339D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0" cy="5149850"/>
            <a:chOff x="0" y="-8467"/>
            <a:chExt cx="12192000" cy="6866467"/>
          </a:xfrm>
        </p:grpSpPr>
        <p:sp>
          <p:nvSpPr>
            <p:cNvPr id="151" name="Freeform 14">
              <a:extLst>
                <a:ext uri="{FF2B5EF4-FFF2-40B4-BE49-F238E27FC236}">
                  <a16:creationId xmlns:a16="http://schemas.microsoft.com/office/drawing/2014/main" id="{D40109F4-CE5C-45F4-856E-F3F69C9FD4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52" name="Straight Connector 151">
              <a:extLst>
                <a:ext uri="{FF2B5EF4-FFF2-40B4-BE49-F238E27FC236}">
                  <a16:creationId xmlns:a16="http://schemas.microsoft.com/office/drawing/2014/main" id="{3CBAA4DE-3D7B-460B-AE98-D9F9990C0B62}"/>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153" name="Straight Connector 152">
              <a:extLst>
                <a:ext uri="{FF2B5EF4-FFF2-40B4-BE49-F238E27FC236}">
                  <a16:creationId xmlns:a16="http://schemas.microsoft.com/office/drawing/2014/main" id="{7BF1ED3E-4F80-4AF6-A41B-44F53DDE610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54" name="Rectangle 23">
              <a:extLst>
                <a:ext uri="{FF2B5EF4-FFF2-40B4-BE49-F238E27FC236}">
                  <a16:creationId xmlns:a16="http://schemas.microsoft.com/office/drawing/2014/main" id="{C0B2D747-3E31-45C5-9A98-A9710A585F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5" name="Rectangle 25">
              <a:extLst>
                <a:ext uri="{FF2B5EF4-FFF2-40B4-BE49-F238E27FC236}">
                  <a16:creationId xmlns:a16="http://schemas.microsoft.com/office/drawing/2014/main" id="{A15FD4BA-3020-462D-8BE8-B3A65B8E49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6" name="Isosceles Triangle 155">
              <a:extLst>
                <a:ext uri="{FF2B5EF4-FFF2-40B4-BE49-F238E27FC236}">
                  <a16:creationId xmlns:a16="http://schemas.microsoft.com/office/drawing/2014/main" id="{A304284A-7318-4DD5-898C-2F6B23C778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7" name="Rectangle 27">
              <a:extLst>
                <a:ext uri="{FF2B5EF4-FFF2-40B4-BE49-F238E27FC236}">
                  <a16:creationId xmlns:a16="http://schemas.microsoft.com/office/drawing/2014/main" id="{9DF48E66-B635-4509-B115-E0987C014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8" name="Rectangle 28">
              <a:extLst>
                <a:ext uri="{FF2B5EF4-FFF2-40B4-BE49-F238E27FC236}">
                  <a16:creationId xmlns:a16="http://schemas.microsoft.com/office/drawing/2014/main" id="{E3B96D94-5F5A-4F4C-810C-917BF4D266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9" name="Rectangle 29">
              <a:extLst>
                <a:ext uri="{FF2B5EF4-FFF2-40B4-BE49-F238E27FC236}">
                  <a16:creationId xmlns:a16="http://schemas.microsoft.com/office/drawing/2014/main" id="{7F3782D6-BFF8-4389-9D39-A023ADAA92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0" name="Isosceles Triangle 159">
              <a:extLst>
                <a:ext uri="{FF2B5EF4-FFF2-40B4-BE49-F238E27FC236}">
                  <a16:creationId xmlns:a16="http://schemas.microsoft.com/office/drawing/2014/main" id="{ECE162D4-FCAE-441B-B5E9-C91DE6212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656" name="Google Shape;656;p93"/>
          <p:cNvSpPr txBox="1">
            <a:spLocks noGrp="1"/>
          </p:cNvSpPr>
          <p:nvPr>
            <p:ph type="title"/>
          </p:nvPr>
        </p:nvSpPr>
        <p:spPr>
          <a:xfrm>
            <a:off x="739476" y="3415284"/>
            <a:ext cx="6216024" cy="822237"/>
          </a:xfrm>
          <a:prstGeom prst="rect">
            <a:avLst/>
          </a:prstGeom>
        </p:spPr>
        <p:txBody>
          <a:bodyPr spcFirstLastPara="1" vert="horz" lIns="91440" tIns="45720" rIns="91440" bIns="45720" rtlCol="0" anchor="b" anchorCtr="0">
            <a:normAutofit/>
          </a:bodyPr>
          <a:lstStyle/>
          <a:p>
            <a:pPr marL="0" lvl="0" indent="0" defTabSz="457200">
              <a:spcBef>
                <a:spcPct val="0"/>
              </a:spcBef>
              <a:spcAft>
                <a:spcPts val="0"/>
              </a:spcAft>
            </a:pPr>
            <a:r>
              <a:rPr lang="en-US"/>
              <a:t>Examples of good practice</a:t>
            </a:r>
          </a:p>
        </p:txBody>
      </p:sp>
      <p:pic>
        <p:nvPicPr>
          <p:cNvPr id="26" name="Picture 25">
            <a:extLst>
              <a:ext uri="{FF2B5EF4-FFF2-40B4-BE49-F238E27FC236}">
                <a16:creationId xmlns:a16="http://schemas.microsoft.com/office/drawing/2014/main" id="{0A2AD463-077A-46CC-9FFC-4F63F2F7029A}"/>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39476" y="1155836"/>
            <a:ext cx="6216024" cy="2019418"/>
          </a:xfrm>
          <a:prstGeom prst="rect">
            <a:avLst/>
          </a:prstGeom>
        </p:spPr>
      </p:pic>
      <p:sp>
        <p:nvSpPr>
          <p:cNvPr id="657" name="Google Shape;657;p93"/>
          <p:cNvSpPr txBox="1">
            <a:spLocks noGrp="1"/>
          </p:cNvSpPr>
          <p:nvPr>
            <p:ph type="sldNum" idx="12"/>
          </p:nvPr>
        </p:nvSpPr>
        <p:spPr>
          <a:xfrm>
            <a:off x="6406517" y="4764488"/>
            <a:ext cx="512504" cy="273844"/>
          </a:xfrm>
          <a:prstGeom prst="rect">
            <a:avLst/>
          </a:prstGeom>
        </p:spPr>
        <p:txBody>
          <a:bodyPr spcFirstLastPara="1" vert="horz" lIns="91440" tIns="45720" rIns="91440" bIns="45720" rtlCol="0" anchor="ctr" anchorCtr="0">
            <a:normAutofit/>
          </a:bodyPr>
          <a:lstStyle/>
          <a:p>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fld id="{00000000-1234-1234-1234-123412341234}" type="slidenum">
              <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rPr>
              <a:pPr marL="0" marR="0" lvl="0" indent="0" algn="r" defTabSz="457200" rtl="0" eaLnBrk="1" fontAlgn="auto" latinLnBrk="0" hangingPunct="1">
                <a:lnSpc>
                  <a:spcPct val="90000"/>
                </a:lnSpc>
                <a:spcBef>
                  <a:spcPts val="0"/>
                </a:spcBef>
                <a:spcAft>
                  <a:spcPts val="600"/>
                </a:spcAft>
                <a:buClr>
                  <a:srgbClr val="000000"/>
                </a:buClr>
                <a:buSzTx/>
                <a:buFont typeface="Arial"/>
                <a:buNone/>
                <a:tabLst/>
                <a:defRPr/>
              </a:pPr>
              <a:t>24</a:t>
            </a:fld>
            <a:endParaRPr kumimoji="0" lang="en-US" sz="700" b="0" i="0" u="none" strike="noStrike" kern="1200" cap="none" spc="0" normalizeH="0" baseline="0" noProof="0">
              <a:ln>
                <a:noFill/>
              </a:ln>
              <a:solidFill>
                <a:srgbClr val="5FCBEF"/>
              </a:solidFill>
              <a:effectLst/>
              <a:uLnTx/>
              <a:uFillTx/>
              <a:latin typeface="Trebuchet MS" panose="020B0603020202020204"/>
              <a:ea typeface="+mn-ea"/>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490"/>
        <p:cNvGrpSpPr/>
        <p:nvPr/>
      </p:nvGrpSpPr>
      <p:grpSpPr>
        <a:xfrm>
          <a:off x="0" y="0"/>
          <a:ext cx="0" cy="0"/>
          <a:chOff x="0" y="0"/>
          <a:chExt cx="0" cy="0"/>
        </a:xfrm>
      </p:grpSpPr>
      <p:sp>
        <p:nvSpPr>
          <p:cNvPr id="491" name="Google Shape;491;p73"/>
          <p:cNvSpPr txBox="1">
            <a:spLocks noGrp="1"/>
          </p:cNvSpPr>
          <p:nvPr>
            <p:ph type="title"/>
          </p:nvPr>
        </p:nvSpPr>
        <p:spPr>
          <a:xfrm>
            <a:off x="85850" y="57675"/>
            <a:ext cx="18001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Good practice </a:t>
            </a:r>
            <a:endParaRPr sz="2000"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492" name="Google Shape;492;p73"/>
          <p:cNvSpPr txBox="1">
            <a:spLocks noGrp="1"/>
          </p:cNvSpPr>
          <p:nvPr>
            <p:ph type="body" idx="1"/>
          </p:nvPr>
        </p:nvSpPr>
        <p:spPr>
          <a:xfrm>
            <a:off x="0" y="495300"/>
            <a:ext cx="9135000" cy="46482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200" b="1" dirty="0">
                <a:solidFill>
                  <a:schemeClr val="tx1"/>
                </a:solidFill>
              </a:rPr>
              <a:t>Ensure the content is taught at the right time</a:t>
            </a:r>
            <a:r>
              <a:rPr lang="en-GB" sz="1200" dirty="0">
                <a:solidFill>
                  <a:schemeClr val="tx1"/>
                </a:solidFill>
              </a:rPr>
              <a:t> so that pupils are not lacking the knowledge they need to understand their personal development, as well as that of peers and others.</a:t>
            </a:r>
            <a:endParaRPr sz="1200" dirty="0">
              <a:solidFill>
                <a:schemeClr val="tx1"/>
              </a:solidFill>
            </a:endParaRPr>
          </a:p>
          <a:p>
            <a:pPr marL="0" lvl="0" indent="0" algn="l" rtl="0">
              <a:lnSpc>
                <a:spcPct val="100000"/>
              </a:lnSpc>
              <a:spcBef>
                <a:spcPts val="0"/>
              </a:spcBef>
              <a:spcAft>
                <a:spcPts val="0"/>
              </a:spcAft>
              <a:buClr>
                <a:schemeClr val="dk1"/>
              </a:buClr>
              <a:buSzPts val="1100"/>
              <a:buFont typeface="Arial"/>
              <a:buNone/>
            </a:pPr>
            <a:endParaRPr sz="1200" dirty="0">
              <a:solidFill>
                <a:schemeClr val="tx1"/>
              </a:solidFill>
            </a:endParaRPr>
          </a:p>
          <a:p>
            <a:pPr marL="0" lvl="0" indent="0" algn="l" rtl="0">
              <a:lnSpc>
                <a:spcPct val="115000"/>
              </a:lnSpc>
              <a:spcBef>
                <a:spcPts val="0"/>
              </a:spcBef>
              <a:spcAft>
                <a:spcPts val="0"/>
              </a:spcAft>
              <a:buSzPts val="1100"/>
              <a:buNone/>
            </a:pPr>
            <a:r>
              <a:rPr lang="en-GB" sz="1200" b="1" dirty="0">
                <a:solidFill>
                  <a:schemeClr val="tx1"/>
                </a:solidFill>
              </a:rPr>
              <a:t>Ensure</a:t>
            </a:r>
            <a:r>
              <a:rPr lang="en-GB" sz="1200" dirty="0">
                <a:solidFill>
                  <a:schemeClr val="tx1"/>
                </a:solidFill>
              </a:rPr>
              <a:t> </a:t>
            </a:r>
            <a:r>
              <a:rPr lang="en-GB" sz="1200" b="1" dirty="0">
                <a:solidFill>
                  <a:schemeClr val="tx1"/>
                </a:solidFill>
              </a:rPr>
              <a:t>LGBT-relevant knowledge and examples are included </a:t>
            </a:r>
            <a:r>
              <a:rPr lang="en-GB" sz="1200" dirty="0">
                <a:solidFill>
                  <a:schemeClr val="tx1"/>
                </a:solidFill>
              </a:rPr>
              <a:t>throughout teaching (not a one-off session) and use </a:t>
            </a:r>
            <a:r>
              <a:rPr lang="en-GB" sz="1200" b="1" dirty="0">
                <a:solidFill>
                  <a:schemeClr val="tx1"/>
                </a:solidFill>
              </a:rPr>
              <a:t>inclusive language</a:t>
            </a:r>
            <a:r>
              <a:rPr lang="en-GB" sz="1200" dirty="0">
                <a:solidFill>
                  <a:schemeClr val="tx1"/>
                </a:solidFill>
              </a:rPr>
              <a:t>, considering how individual pupils may relate to particular topics.</a:t>
            </a:r>
            <a:endParaRPr sz="1200" dirty="0">
              <a:solidFill>
                <a:schemeClr val="tx1"/>
              </a:solidFill>
            </a:endParaRPr>
          </a:p>
          <a:p>
            <a:pPr marL="0" lvl="0" indent="0" algn="l" rtl="0">
              <a:lnSpc>
                <a:spcPct val="115000"/>
              </a:lnSpc>
              <a:spcBef>
                <a:spcPts val="0"/>
              </a:spcBef>
              <a:spcAft>
                <a:spcPts val="0"/>
              </a:spcAft>
              <a:buSzPts val="1100"/>
              <a:buNone/>
            </a:pPr>
            <a:endParaRPr sz="1200" dirty="0">
              <a:solidFill>
                <a:schemeClr val="tx1"/>
              </a:solidFill>
            </a:endParaRPr>
          </a:p>
          <a:p>
            <a:pPr marL="0" lvl="0" indent="0">
              <a:buClr>
                <a:schemeClr val="dk1"/>
              </a:buClr>
              <a:buNone/>
            </a:pPr>
            <a:r>
              <a:rPr lang="en-GB" sz="1200" dirty="0">
                <a:solidFill>
                  <a:schemeClr val="tx1"/>
                </a:solidFill>
              </a:rPr>
              <a:t>In this module ‘girls’ refers to those whose natal sex is female. Similarly, ‘boys’ refers to those whose natal sex is male. However, teachers should be aware of the individual needs of all pupils and </a:t>
            </a:r>
            <a:r>
              <a:rPr lang="en-GB" sz="1200" b="1" dirty="0">
                <a:solidFill>
                  <a:schemeClr val="tx1"/>
                </a:solidFill>
              </a:rPr>
              <a:t>use inclusive language where possible</a:t>
            </a:r>
            <a:r>
              <a:rPr lang="en-GB" sz="1200" b="1" dirty="0"/>
              <a:t>. Avoid segregating by gender</a:t>
            </a:r>
            <a:r>
              <a:rPr lang="en-GB" sz="1200" dirty="0"/>
              <a:t> unless there is a clear rationale for doing so in order to meet the needs of pupils. </a:t>
            </a:r>
          </a:p>
          <a:p>
            <a:pPr marL="0" lvl="0" indent="0">
              <a:spcBef>
                <a:spcPts val="1600"/>
              </a:spcBef>
              <a:buClr>
                <a:schemeClr val="dk1"/>
              </a:buClr>
              <a:buNone/>
            </a:pPr>
            <a:r>
              <a:rPr lang="en-GB" sz="1200" dirty="0"/>
              <a:t>Ensure pupils have </a:t>
            </a:r>
            <a:r>
              <a:rPr lang="en-GB" sz="1200" b="1" dirty="0"/>
              <a:t>opportunities to ask teachers questions in small groups</a:t>
            </a:r>
            <a:r>
              <a:rPr lang="en-GB" sz="1200" dirty="0"/>
              <a:t> or even individually if they have concerns about topics that relate directly to them - e.g. menstruation. </a:t>
            </a:r>
          </a:p>
          <a:p>
            <a:pPr marL="0" lvl="0" indent="0">
              <a:lnSpc>
                <a:spcPct val="115000"/>
              </a:lnSpc>
              <a:spcBef>
                <a:spcPts val="1600"/>
              </a:spcBef>
              <a:buNone/>
            </a:pPr>
            <a:r>
              <a:rPr lang="en-GB" sz="1200" dirty="0"/>
              <a:t>Use </a:t>
            </a:r>
            <a:r>
              <a:rPr lang="en-GB" sz="1200" b="1" dirty="0"/>
              <a:t>medically correct language</a:t>
            </a:r>
            <a:r>
              <a:rPr lang="en-GB" sz="1200" dirty="0"/>
              <a:t> to accurately describe human anatomy, including genitalia (e.g. vulva, vagina, penis, testicles, foreskin).</a:t>
            </a:r>
          </a:p>
          <a:p>
            <a:pPr marL="0" lvl="0" indent="0">
              <a:buClr>
                <a:schemeClr val="dk1"/>
              </a:buClr>
              <a:buNone/>
            </a:pPr>
            <a:r>
              <a:rPr lang="en-GB" sz="1200" b="1" dirty="0"/>
              <a:t>Address stigma and embarrassment</a:t>
            </a:r>
            <a:r>
              <a:rPr lang="en-GB" sz="1200" dirty="0"/>
              <a:t> associated with puberty </a:t>
            </a:r>
            <a:br>
              <a:rPr lang="en-GB" sz="1200" dirty="0"/>
            </a:br>
            <a:r>
              <a:rPr lang="en-GB" sz="1200" dirty="0"/>
              <a:t>by taking opportunities to talk about different aspects of </a:t>
            </a:r>
            <a:br>
              <a:rPr lang="en-GB" sz="1200" dirty="0"/>
            </a:br>
            <a:r>
              <a:rPr lang="en-GB" sz="1200" dirty="0"/>
              <a:t>puberty often and in different contexts within school. Give pupils </a:t>
            </a:r>
            <a:r>
              <a:rPr lang="en-GB" sz="1200" b="1" dirty="0"/>
              <a:t>opportunities to handle relevant objects</a:t>
            </a:r>
            <a:r>
              <a:rPr lang="en-GB" sz="1200" dirty="0"/>
              <a:t> (e.g. period products, deodorant) and to ask questions about them.</a:t>
            </a:r>
          </a:p>
          <a:p>
            <a:pPr marL="0" lvl="0" indent="0">
              <a:lnSpc>
                <a:spcPct val="115000"/>
              </a:lnSpc>
              <a:spcBef>
                <a:spcPts val="1600"/>
              </a:spcBef>
              <a:buNone/>
            </a:pPr>
            <a:r>
              <a:rPr lang="en-GB" sz="1200" b="1" dirty="0"/>
              <a:t>Avoid using brand names</a:t>
            </a:r>
            <a:r>
              <a:rPr lang="en-GB" sz="1200" dirty="0"/>
              <a:t> and be aware that </a:t>
            </a:r>
            <a:r>
              <a:rPr lang="en-GB" sz="1200" b="1" dirty="0"/>
              <a:t>some cultures may not agree with certain menstrual products. </a:t>
            </a:r>
            <a:r>
              <a:rPr lang="en-GB" sz="1200" dirty="0"/>
              <a:t>You may want to </a:t>
            </a:r>
            <a:r>
              <a:rPr lang="en-GB" sz="1200" b="1" dirty="0"/>
              <a:t>avoid referring to menstrual products as ‘sanitary’ or ‘hygiene’ products</a:t>
            </a:r>
            <a:r>
              <a:rPr lang="en-GB" sz="1200" dirty="0"/>
              <a:t> as it could give the impression that periods are dirty.</a:t>
            </a:r>
          </a:p>
          <a:p>
            <a:pPr marL="0" lvl="0" indent="0">
              <a:spcBef>
                <a:spcPts val="1600"/>
              </a:spcBef>
              <a:buClr>
                <a:schemeClr val="dk1"/>
              </a:buClr>
              <a:buSzPts val="1100"/>
              <a:buNone/>
            </a:pPr>
            <a:endParaRPr lang="en-GB" sz="1200" dirty="0"/>
          </a:p>
          <a:p>
            <a:pPr marL="0" lvl="0" indent="0" algn="l" rtl="0">
              <a:lnSpc>
                <a:spcPct val="115000"/>
              </a:lnSpc>
              <a:spcBef>
                <a:spcPts val="0"/>
              </a:spcBef>
              <a:spcAft>
                <a:spcPts val="0"/>
              </a:spcAft>
              <a:buSzPts val="1100"/>
              <a:buNone/>
            </a:pPr>
            <a:endParaRPr b="1" dirty="0">
              <a:solidFill>
                <a:schemeClr val="tx1"/>
              </a:solidFill>
            </a:endParaRPr>
          </a:p>
          <a:p>
            <a:pPr marL="0" lvl="0" indent="0" algn="l" rtl="0">
              <a:lnSpc>
                <a:spcPct val="100000"/>
              </a:lnSpc>
              <a:spcBef>
                <a:spcPts val="0"/>
              </a:spcBef>
              <a:spcAft>
                <a:spcPts val="0"/>
              </a:spcAft>
              <a:buSzPts val="1100"/>
              <a:buNone/>
            </a:pPr>
            <a:endParaRPr b="1" dirty="0"/>
          </a:p>
          <a:p>
            <a:pPr marL="0" lvl="0" indent="0" algn="l" rtl="0">
              <a:lnSpc>
                <a:spcPct val="100000"/>
              </a:lnSpc>
              <a:spcBef>
                <a:spcPts val="0"/>
              </a:spcBef>
              <a:spcAft>
                <a:spcPts val="0"/>
              </a:spcAft>
              <a:buClr>
                <a:schemeClr val="dk1"/>
              </a:buClr>
              <a:buSzPts val="1100"/>
              <a:buFont typeface="Arial"/>
              <a:buNone/>
            </a:pPr>
            <a:endParaRPr dirty="0"/>
          </a:p>
          <a:p>
            <a:pPr marL="0" lvl="0" indent="0" algn="l" rtl="0">
              <a:lnSpc>
                <a:spcPct val="115000"/>
              </a:lnSpc>
              <a:spcBef>
                <a:spcPts val="1600"/>
              </a:spcBef>
              <a:spcAft>
                <a:spcPts val="1600"/>
              </a:spcAft>
              <a:buSzPts val="1400"/>
              <a:buNone/>
            </a:pPr>
            <a:endParaRPr dirty="0"/>
          </a:p>
        </p:txBody>
      </p:sp>
      <p:sp>
        <p:nvSpPr>
          <p:cNvPr id="494" name="Google Shape;494;p73"/>
          <p:cNvSpPr txBox="1">
            <a:spLocks noGrp="1"/>
          </p:cNvSpPr>
          <p:nvPr>
            <p:ph type="body" idx="2"/>
          </p:nvPr>
        </p:nvSpPr>
        <p:spPr>
          <a:xfrm>
            <a:off x="7122600" y="107775"/>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493" name="Google Shape;493;p73"/>
          <p:cNvSpPr txBox="1">
            <a:spLocks noGrp="1"/>
          </p:cNvSpPr>
          <p:nvPr>
            <p:ph type="sldNum" idx="12"/>
          </p:nvPr>
        </p:nvSpPr>
        <p:spPr>
          <a:xfrm>
            <a:off x="8778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25</a:t>
            </a:fld>
            <a:endParaRP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514"/>
        <p:cNvGrpSpPr/>
        <p:nvPr/>
      </p:nvGrpSpPr>
      <p:grpSpPr>
        <a:xfrm>
          <a:off x="0" y="0"/>
          <a:ext cx="0" cy="0"/>
          <a:chOff x="0" y="0"/>
          <a:chExt cx="0" cy="0"/>
        </a:xfrm>
      </p:grpSpPr>
      <p:sp>
        <p:nvSpPr>
          <p:cNvPr id="515" name="Google Shape;515;p76"/>
          <p:cNvSpPr txBox="1">
            <a:spLocks noGrp="1"/>
          </p:cNvSpPr>
          <p:nvPr>
            <p:ph type="title"/>
          </p:nvPr>
        </p:nvSpPr>
        <p:spPr>
          <a:xfrm>
            <a:off x="270000" y="216425"/>
            <a:ext cx="77577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Share further information</a:t>
            </a:r>
            <a:endParaRPr dirty="0">
              <a:solidFill>
                <a:schemeClr val="accent1"/>
              </a:solidFill>
            </a:endParaRPr>
          </a:p>
        </p:txBody>
      </p:sp>
      <p:sp>
        <p:nvSpPr>
          <p:cNvPr id="516" name="Google Shape;516;p76"/>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800" dirty="0">
                <a:solidFill>
                  <a:schemeClr val="tx1"/>
                </a:solidFill>
              </a:rPr>
              <a:t>Make sure pupils know the key people they can speak to at school, and that if they want to they can speak to any teacher if they have concerns or need help. </a:t>
            </a:r>
            <a:endParaRPr dirty="0">
              <a:solidFill>
                <a:schemeClr val="tx1"/>
              </a:solidFill>
            </a:endParaRPr>
          </a:p>
          <a:p>
            <a:pPr marL="0" lvl="0" indent="0" algn="l" rtl="0">
              <a:lnSpc>
                <a:spcPct val="115000"/>
              </a:lnSpc>
              <a:spcBef>
                <a:spcPts val="1000"/>
              </a:spcBef>
              <a:spcAft>
                <a:spcPts val="0"/>
              </a:spcAft>
              <a:buNone/>
            </a:pPr>
            <a:r>
              <a:rPr lang="en-GB" dirty="0">
                <a:solidFill>
                  <a:schemeClr val="tx1"/>
                </a:solidFill>
              </a:rPr>
              <a:t>You could also make information about support organisations available in the classroom and school spaces, e.g. referencing: </a:t>
            </a:r>
            <a:endParaRPr dirty="0">
              <a:solidFill>
                <a:schemeClr val="tx1"/>
              </a:solidFill>
            </a:endParaRPr>
          </a:p>
          <a:p>
            <a:pPr marL="457200" lvl="0" indent="-342900" algn="l" rtl="0">
              <a:spcBef>
                <a:spcPts val="1000"/>
              </a:spcBef>
              <a:spcAft>
                <a:spcPts val="0"/>
              </a:spcAft>
              <a:buSzPts val="1800"/>
              <a:buChar char="●"/>
            </a:pPr>
            <a:r>
              <a:rPr lang="en-GB" dirty="0">
                <a:solidFill>
                  <a:schemeClr val="tx1"/>
                </a:solidFill>
              </a:rPr>
              <a:t>GP and other health professionals </a:t>
            </a:r>
            <a:endParaRPr dirty="0">
              <a:solidFill>
                <a:schemeClr val="tx1"/>
              </a:solidFill>
            </a:endParaRPr>
          </a:p>
          <a:p>
            <a:pPr marL="457200" lvl="0" indent="-342900" algn="l" rtl="0">
              <a:spcBef>
                <a:spcPts val="0"/>
              </a:spcBef>
              <a:spcAft>
                <a:spcPts val="0"/>
              </a:spcAft>
              <a:buSzPts val="1800"/>
              <a:buChar char="●"/>
            </a:pPr>
            <a:r>
              <a:rPr lang="en-GB" u="sng" dirty="0">
                <a:solidFill>
                  <a:srgbClr val="0000FF"/>
                </a:solidFill>
                <a:hlinkClick r:id="rId3">
                  <a:extLst>
                    <a:ext uri="{A12FA001-AC4F-418D-AE19-62706E023703}">
                      <ahyp:hlinkClr xmlns:ahyp="http://schemas.microsoft.com/office/drawing/2018/hyperlinkcolor" val="tx"/>
                    </a:ext>
                  </a:extLst>
                </a:hlinkClick>
              </a:rPr>
              <a:t>NHS website</a:t>
            </a:r>
            <a:r>
              <a:rPr lang="en-GB" dirty="0">
                <a:solidFill>
                  <a:srgbClr val="0000FF"/>
                </a:solidFill>
              </a:rPr>
              <a:t> </a:t>
            </a:r>
            <a:endParaRPr dirty="0">
              <a:solidFill>
                <a:srgbClr val="0000FF"/>
              </a:solidFill>
            </a:endParaRPr>
          </a:p>
          <a:p>
            <a:pPr marL="457200" lvl="0" indent="-342900" algn="l" rtl="0">
              <a:spcBef>
                <a:spcPts val="0"/>
              </a:spcBef>
              <a:spcAft>
                <a:spcPts val="0"/>
              </a:spcAft>
              <a:buSzPts val="1800"/>
              <a:buChar char="●"/>
            </a:pPr>
            <a:r>
              <a:rPr lang="en-GB" u="sng" dirty="0">
                <a:solidFill>
                  <a:srgbClr val="0000FF"/>
                </a:solidFill>
                <a:hlinkClick r:id="rId4">
                  <a:extLst>
                    <a:ext uri="{A12FA001-AC4F-418D-AE19-62706E023703}">
                      <ahyp:hlinkClr xmlns:ahyp="http://schemas.microsoft.com/office/drawing/2018/hyperlinkcolor" val="tx"/>
                    </a:ext>
                  </a:extLst>
                </a:hlinkClick>
              </a:rPr>
              <a:t>Childline</a:t>
            </a:r>
            <a:r>
              <a:rPr lang="en-GB" dirty="0">
                <a:solidFill>
                  <a:schemeClr val="tx1"/>
                </a:solidFill>
              </a:rPr>
              <a:t> - where children can get in touch on 0800 1111 </a:t>
            </a:r>
            <a:endParaRPr dirty="0">
              <a:solidFill>
                <a:schemeClr val="tx1"/>
              </a:solidFill>
            </a:endParaRPr>
          </a:p>
          <a:p>
            <a:pPr marL="0" lvl="0" indent="0" algn="l" rtl="0">
              <a:spcBef>
                <a:spcPts val="1600"/>
              </a:spcBef>
              <a:spcAft>
                <a:spcPts val="0"/>
              </a:spcAft>
              <a:buClr>
                <a:schemeClr val="dk1"/>
              </a:buClr>
              <a:buSzPts val="1100"/>
              <a:buFont typeface="Arial"/>
              <a:buNone/>
            </a:pPr>
            <a:r>
              <a:rPr lang="en-GB" dirty="0">
                <a:solidFill>
                  <a:schemeClr val="tx1"/>
                </a:solidFill>
              </a:rPr>
              <a:t>In an emergency or crisis pupils should also know they can contact the </a:t>
            </a:r>
            <a:r>
              <a:rPr lang="en-GB" u="sng" dirty="0">
                <a:solidFill>
                  <a:srgbClr val="0000FF"/>
                </a:solidFill>
                <a:hlinkClick r:id="rId5">
                  <a:extLst>
                    <a:ext uri="{A12FA001-AC4F-418D-AE19-62706E023703}">
                      <ahyp:hlinkClr xmlns:ahyp="http://schemas.microsoft.com/office/drawing/2018/hyperlinkcolor" val="tx"/>
                    </a:ext>
                  </a:extLst>
                </a:hlinkClick>
              </a:rPr>
              <a:t>Samaritans</a:t>
            </a:r>
            <a:r>
              <a:rPr lang="en-GB" dirty="0">
                <a:solidFill>
                  <a:schemeClr val="tx1"/>
                </a:solidFill>
              </a:rPr>
              <a:t> or call 999.</a:t>
            </a:r>
            <a:endParaRPr sz="1400" dirty="0">
              <a:solidFill>
                <a:schemeClr val="tx1"/>
              </a:solidFill>
            </a:endParaRPr>
          </a:p>
          <a:p>
            <a:pPr marL="0" lvl="0" indent="0" algn="l" rtl="0">
              <a:lnSpc>
                <a:spcPct val="115000"/>
              </a:lnSpc>
              <a:spcBef>
                <a:spcPts val="1600"/>
              </a:spcBef>
              <a:spcAft>
                <a:spcPts val="0"/>
              </a:spcAft>
              <a:buSzPts val="1400"/>
              <a:buNone/>
            </a:pPr>
            <a:endParaRPr dirty="0"/>
          </a:p>
        </p:txBody>
      </p:sp>
      <p:sp>
        <p:nvSpPr>
          <p:cNvPr id="518" name="Google Shape;518;p76"/>
          <p:cNvSpPr txBox="1">
            <a:spLocks noGrp="1"/>
          </p:cNvSpPr>
          <p:nvPr>
            <p:ph type="body" idx="2"/>
          </p:nvPr>
        </p:nvSpPr>
        <p:spPr>
          <a:xfrm>
            <a:off x="7122600" y="4474200"/>
            <a:ext cx="1751400" cy="472500"/>
          </a:xfrm>
          <a:prstGeom prst="rect">
            <a:avLst/>
          </a:prstGeom>
          <a:solidFill>
            <a:schemeClr val="accent1"/>
          </a:solidFill>
          <a:ln w="38100" cap="flat" cmpd="sng">
            <a:solidFill>
              <a:schemeClr val="accent1"/>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1" i="0" u="none" strike="noStrike" cap="none" dirty="0">
                <a:solidFill>
                  <a:srgbClr val="FFFFFF"/>
                </a:solidFill>
                <a:latin typeface="Arial"/>
                <a:ea typeface="Arial"/>
                <a:cs typeface="Arial"/>
                <a:sym typeface="Arial"/>
              </a:rPr>
              <a:t>Good practice</a:t>
            </a:r>
            <a:endParaRPr sz="1800" b="1" i="0" u="none" strike="noStrike" cap="none" dirty="0">
              <a:solidFill>
                <a:srgbClr val="FFFFFF"/>
              </a:solidFill>
              <a:latin typeface="Arial"/>
              <a:ea typeface="Arial"/>
              <a:cs typeface="Arial"/>
              <a:sym typeface="Arial"/>
            </a:endParaRPr>
          </a:p>
        </p:txBody>
      </p:sp>
      <p:sp>
        <p:nvSpPr>
          <p:cNvPr id="517" name="Google Shape;517;p76"/>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26</a:t>
            </a:fld>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753"/>
        <p:cNvGrpSpPr/>
        <p:nvPr/>
      </p:nvGrpSpPr>
      <p:grpSpPr>
        <a:xfrm>
          <a:off x="0" y="0"/>
          <a:ext cx="0" cy="0"/>
          <a:chOff x="0" y="0"/>
          <a:chExt cx="0" cy="0"/>
        </a:xfrm>
      </p:grpSpPr>
      <p:sp>
        <p:nvSpPr>
          <p:cNvPr id="758" name="Google Shape;758;p105"/>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(1) </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59" name="Google Shape;759;p105"/>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27</a:t>
            </a:fld>
            <a:endParaRPr dirty="0"/>
          </a:p>
        </p:txBody>
      </p:sp>
      <p:sp>
        <p:nvSpPr>
          <p:cNvPr id="757" name="Google Shape;757;p105"/>
          <p:cNvSpPr/>
          <p:nvPr/>
        </p:nvSpPr>
        <p:spPr>
          <a:xfrm>
            <a:off x="1187850" y="2250775"/>
            <a:ext cx="6768300" cy="11964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lvl="0" algn="ctr">
              <a:buSzPts val="2400"/>
            </a:pPr>
            <a:r>
              <a:rPr lang="en-GB" sz="2000" b="0" u="none" strike="noStrike" cap="none" dirty="0">
                <a:solidFill>
                  <a:srgbClr val="8A2529"/>
                </a:solidFill>
                <a:latin typeface="Arial"/>
                <a:ea typeface="Arial"/>
                <a:cs typeface="Arial"/>
                <a:sym typeface="Arial"/>
              </a:rPr>
              <a:t>What difficult questions could you be asked?</a:t>
            </a:r>
          </a:p>
          <a:p>
            <a:pPr lvl="0" algn="ctr">
              <a:buSzPts val="2400"/>
            </a:pPr>
            <a:r>
              <a:rPr lang="en-GB" sz="2000" dirty="0">
                <a:solidFill>
                  <a:srgbClr val="8A2529"/>
                </a:solidFill>
              </a:rPr>
              <a:t>Which questions would you find difficult to answer?</a:t>
            </a:r>
            <a:endParaRPr lang="en-GB" sz="2000" b="0" u="none" strike="noStrike" cap="none" dirty="0">
              <a:solidFill>
                <a:srgbClr val="8A2529"/>
              </a:solidFill>
              <a:latin typeface="Arial"/>
              <a:ea typeface="Arial"/>
              <a:cs typeface="Arial"/>
              <a:sym typeface="Arial"/>
            </a:endParaRPr>
          </a:p>
        </p:txBody>
      </p:sp>
      <p:sp>
        <p:nvSpPr>
          <p:cNvPr id="754" name="Google Shape;754;p105"/>
          <p:cNvSpPr/>
          <p:nvPr/>
        </p:nvSpPr>
        <p:spPr>
          <a:xfrm>
            <a:off x="645450" y="127075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What would you say?</a:t>
            </a:r>
            <a:endParaRPr sz="2000" b="0" i="0" u="none" strike="noStrike" cap="none" dirty="0">
              <a:solidFill>
                <a:srgbClr val="000000"/>
              </a:solidFill>
              <a:latin typeface="Arial"/>
              <a:ea typeface="Arial"/>
              <a:cs typeface="Arial"/>
              <a:sym typeface="Arial"/>
            </a:endParaRPr>
          </a:p>
        </p:txBody>
      </p:sp>
      <p:sp>
        <p:nvSpPr>
          <p:cNvPr id="755" name="Google Shape;755;p105"/>
          <p:cNvSpPr/>
          <p:nvPr/>
        </p:nvSpPr>
        <p:spPr>
          <a:xfrm>
            <a:off x="5820325" y="1270750"/>
            <a:ext cx="28725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latin typeface="Arial"/>
                <a:ea typeface="Arial"/>
                <a:cs typeface="Arial"/>
                <a:sym typeface="Arial"/>
              </a:rPr>
              <a:t>What wouldn’t you say?</a:t>
            </a:r>
            <a:endParaRPr sz="2000" b="0" i="0" u="none" strike="noStrike" cap="none" dirty="0">
              <a:latin typeface="Arial"/>
              <a:ea typeface="Arial"/>
              <a:cs typeface="Arial"/>
              <a:sym typeface="Arial"/>
            </a:endParaRPr>
          </a:p>
        </p:txBody>
      </p:sp>
      <p:sp>
        <p:nvSpPr>
          <p:cNvPr id="756" name="Google Shape;756;p105"/>
          <p:cNvSpPr/>
          <p:nvPr/>
        </p:nvSpPr>
        <p:spPr>
          <a:xfrm>
            <a:off x="3662200" y="3650500"/>
            <a:ext cx="2017200" cy="776700"/>
          </a:xfrm>
          <a:prstGeom prst="roundRect">
            <a:avLst>
              <a:gd name="adj" fmla="val 16667"/>
            </a:avLst>
          </a:prstGeom>
          <a:noFill/>
          <a:ln w="76200" cap="flat" cmpd="sng">
            <a:solidFill>
              <a:srgbClr val="B7B7B7"/>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GB" sz="2000" b="0" i="0" u="none" strike="noStrike" cap="none" dirty="0">
                <a:solidFill>
                  <a:srgbClr val="000000"/>
                </a:solidFill>
                <a:latin typeface="Arial"/>
                <a:ea typeface="Arial"/>
                <a:cs typeface="Arial"/>
                <a:sym typeface="Arial"/>
              </a:rPr>
              <a:t>Follow up</a:t>
            </a:r>
            <a:endParaRPr sz="2000" b="0" i="0" u="none" strike="noStrike" cap="none" dirty="0">
              <a:solidFill>
                <a:srgbClr val="000000"/>
              </a:solidFill>
              <a:latin typeface="Arial"/>
              <a:ea typeface="Arial"/>
              <a:cs typeface="Arial"/>
              <a:sym typeface="Arial"/>
            </a:endParaRPr>
          </a:p>
        </p:txBody>
      </p:sp>
      <p:sp>
        <p:nvSpPr>
          <p:cNvPr id="2" name="Rectangle 1">
            <a:extLst>
              <a:ext uri="{FF2B5EF4-FFF2-40B4-BE49-F238E27FC236}">
                <a16:creationId xmlns:a16="http://schemas.microsoft.com/office/drawing/2014/main" id="{37946CB7-1E82-40A7-9957-E0137DCB24F5}"/>
              </a:ext>
            </a:extLst>
          </p:cNvPr>
          <p:cNvSpPr/>
          <p:nvPr/>
        </p:nvSpPr>
        <p:spPr>
          <a:xfrm>
            <a:off x="91116" y="3650500"/>
            <a:ext cx="3374383" cy="1477328"/>
          </a:xfrm>
          <a:prstGeom prst="rect">
            <a:avLst/>
          </a:prstGeom>
        </p:spPr>
        <p:txBody>
          <a:bodyPr wrap="square">
            <a:spAutoFit/>
          </a:bodyPr>
          <a:lstStyle/>
          <a:p>
            <a:pPr marL="457200" lvl="0" indent="-342900" defTabSz="342900">
              <a:spcBef>
                <a:spcPts val="1600"/>
              </a:spcBef>
              <a:buClr>
                <a:srgbClr val="5FCBEF"/>
              </a:buClr>
              <a:buSzPts val="1800"/>
              <a:buFont typeface="Wingdings 3" charset="2"/>
              <a:buChar char="●"/>
            </a:pPr>
            <a:r>
              <a:rPr lang="en-GB" sz="1800" b="1" kern="1200" dirty="0">
                <a:solidFill>
                  <a:prstClr val="black"/>
                </a:solidFill>
                <a:latin typeface="Trebuchet MS" panose="020B0603020202020204"/>
                <a:ea typeface="+mn-ea"/>
                <a:cs typeface="+mn-cs"/>
              </a:rPr>
              <a:t>share concerns</a:t>
            </a:r>
            <a:r>
              <a:rPr lang="en-GB" sz="1800" kern="1200" dirty="0">
                <a:solidFill>
                  <a:prstClr val="black"/>
                </a:solidFill>
                <a:latin typeface="Trebuchet MS" panose="020B0603020202020204"/>
                <a:ea typeface="+mn-ea"/>
                <a:cs typeface="+mn-cs"/>
              </a:rPr>
              <a:t> about questions they could be asked by pupils</a:t>
            </a:r>
          </a:p>
          <a:p>
            <a:pPr marL="457200" lvl="0" indent="-342900" defTabSz="342900">
              <a:buClr>
                <a:srgbClr val="5FCBEF"/>
              </a:buClr>
              <a:buSzPts val="1800"/>
              <a:buFont typeface="Wingdings 3" charset="2"/>
              <a:buChar char="●"/>
            </a:pPr>
            <a:r>
              <a:rPr lang="en-GB" sz="1800" b="1" kern="1200" dirty="0" err="1">
                <a:solidFill>
                  <a:prstClr val="black"/>
                </a:solidFill>
                <a:latin typeface="Trebuchet MS" panose="020B0603020202020204"/>
                <a:ea typeface="+mn-ea"/>
                <a:cs typeface="+mn-cs"/>
              </a:rPr>
              <a:t>strategise</a:t>
            </a:r>
            <a:r>
              <a:rPr lang="en-GB" sz="1800" kern="1200" dirty="0">
                <a:solidFill>
                  <a:prstClr val="black"/>
                </a:solidFill>
                <a:latin typeface="Trebuchet MS" panose="020B0603020202020204"/>
                <a:ea typeface="+mn-ea"/>
                <a:cs typeface="+mn-cs"/>
              </a:rPr>
              <a:t> ways to respond to such questions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763"/>
        <p:cNvGrpSpPr/>
        <p:nvPr/>
      </p:nvGrpSpPr>
      <p:grpSpPr>
        <a:xfrm>
          <a:off x="0" y="0"/>
          <a:ext cx="0" cy="0"/>
          <a:chOff x="0" y="0"/>
          <a:chExt cx="0" cy="0"/>
        </a:xfrm>
      </p:grpSpPr>
      <p:sp>
        <p:nvSpPr>
          <p:cNvPr id="764" name="Google Shape;764;p106"/>
          <p:cNvSpPr txBox="1">
            <a:spLocks noGrp="1"/>
          </p:cNvSpPr>
          <p:nvPr>
            <p:ph type="title"/>
          </p:nvPr>
        </p:nvSpPr>
        <p:spPr>
          <a:xfrm>
            <a:off x="270000" y="216425"/>
            <a:ext cx="77577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solidFill>
                  <a:schemeClr val="accent1"/>
                </a:solidFill>
              </a:rPr>
              <a:t>Dealing with difficult questions (2)</a:t>
            </a:r>
            <a:endParaRPr dirty="0">
              <a:solidFill>
                <a:schemeClr val="accent1"/>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a:p>
            <a:pPr marL="0" lvl="0" indent="0" algn="l" rtl="0">
              <a:spcBef>
                <a:spcPts val="0"/>
              </a:spcBef>
              <a:spcAft>
                <a:spcPts val="0"/>
              </a:spcAft>
              <a:buNone/>
            </a:pPr>
            <a:endParaRPr dirty="0">
              <a:solidFill>
                <a:srgbClr val="073763"/>
              </a:solidFill>
            </a:endParaRPr>
          </a:p>
        </p:txBody>
      </p:sp>
      <p:sp>
        <p:nvSpPr>
          <p:cNvPr id="765" name="Google Shape;765;p106"/>
          <p:cNvSpPr txBox="1">
            <a:spLocks noGrp="1"/>
          </p:cNvSpPr>
          <p:nvPr>
            <p:ph type="body" idx="1"/>
          </p:nvPr>
        </p:nvSpPr>
        <p:spPr>
          <a:xfrm>
            <a:off x="270000" y="914400"/>
            <a:ext cx="7189800" cy="377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solidFill>
                  <a:schemeClr val="tx1"/>
                </a:solidFill>
              </a:rPr>
              <a:t>Pupils may well ask questions because they: </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want information</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seeking permission - “Is it OK if I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are trying to shock or get attention </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have related personal beliefs</a:t>
            </a:r>
            <a:endParaRPr sz="1800" dirty="0">
              <a:solidFill>
                <a:schemeClr val="tx1"/>
              </a:solidFill>
            </a:endParaRPr>
          </a:p>
          <a:p>
            <a:pPr marL="0" lvl="0" indent="0" algn="l" rtl="0">
              <a:spcBef>
                <a:spcPts val="1600"/>
              </a:spcBef>
              <a:spcAft>
                <a:spcPts val="0"/>
              </a:spcAft>
              <a:buNone/>
            </a:pPr>
            <a:r>
              <a:rPr lang="en-GB" sz="1800" dirty="0">
                <a:solidFill>
                  <a:schemeClr val="tx1"/>
                </a:solidFill>
              </a:rPr>
              <a:t>Remember:</a:t>
            </a:r>
            <a:endParaRPr sz="1800" dirty="0">
              <a:solidFill>
                <a:schemeClr val="tx1"/>
              </a:solidFill>
            </a:endParaRPr>
          </a:p>
          <a:p>
            <a:pPr marL="457200" lvl="0" indent="-342900" algn="l" rtl="0">
              <a:spcBef>
                <a:spcPts val="1600"/>
              </a:spcBef>
              <a:spcAft>
                <a:spcPts val="0"/>
              </a:spcAft>
              <a:buSzPts val="1800"/>
              <a:buChar char="●"/>
            </a:pPr>
            <a:r>
              <a:rPr lang="en-GB" sz="1800" dirty="0">
                <a:solidFill>
                  <a:schemeClr val="tx1"/>
                </a:solidFill>
              </a:rPr>
              <a:t>don’t feel pressured or that you have to answer straight away</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don’t disclose personal information - use third-person examples, say ‘some people...’</a:t>
            </a:r>
            <a:endParaRPr sz="1800" dirty="0">
              <a:solidFill>
                <a:schemeClr val="tx1"/>
              </a:solidFill>
            </a:endParaRPr>
          </a:p>
          <a:p>
            <a:pPr marL="457200" lvl="0" indent="-342900" algn="l" rtl="0">
              <a:spcBef>
                <a:spcPts val="0"/>
              </a:spcBef>
              <a:spcAft>
                <a:spcPts val="0"/>
              </a:spcAft>
              <a:buSzPts val="1800"/>
              <a:buChar char="●"/>
            </a:pPr>
            <a:r>
              <a:rPr lang="en-GB" sz="1800" dirty="0">
                <a:solidFill>
                  <a:schemeClr val="tx1"/>
                </a:solidFill>
              </a:rPr>
              <a:t>seek advice if you need it</a:t>
            </a:r>
            <a:endParaRPr sz="1800" dirty="0">
              <a:solidFill>
                <a:schemeClr val="tx1"/>
              </a:solidFill>
            </a:endParaRPr>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r>
              <a:rPr lang="en-GB" sz="1800" dirty="0"/>
              <a:t> </a:t>
            </a: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766" name="Google Shape;766;p106"/>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28</a:t>
            </a:fld>
            <a:endParaRPr dirty="0"/>
          </a:p>
        </p:txBody>
      </p:sp>
      <p:sp>
        <p:nvSpPr>
          <p:cNvPr id="2" name="Speech Bubble: Oval 1">
            <a:extLst>
              <a:ext uri="{FF2B5EF4-FFF2-40B4-BE49-F238E27FC236}">
                <a16:creationId xmlns:a16="http://schemas.microsoft.com/office/drawing/2014/main" id="{BD500FE7-5FC5-475F-B78B-AB26D4A70984}"/>
              </a:ext>
            </a:extLst>
          </p:cNvPr>
          <p:cNvSpPr/>
          <p:nvPr/>
        </p:nvSpPr>
        <p:spPr>
          <a:xfrm>
            <a:off x="5609344" y="65915"/>
            <a:ext cx="2059321" cy="2047195"/>
          </a:xfrm>
          <a:prstGeom prst="wedgeEllipseCallout">
            <a:avLst>
              <a:gd name="adj1" fmla="val -62476"/>
              <a:gd name="adj2" fmla="val 45624"/>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How do we deal with embarrassment and the giggles?</a:t>
            </a:r>
          </a:p>
        </p:txBody>
      </p:sp>
      <p:sp>
        <p:nvSpPr>
          <p:cNvPr id="6" name="Speech Bubble: Oval 5">
            <a:extLst>
              <a:ext uri="{FF2B5EF4-FFF2-40B4-BE49-F238E27FC236}">
                <a16:creationId xmlns:a16="http://schemas.microsoft.com/office/drawing/2014/main" id="{7D6F5FCC-1255-49CB-A884-F837E3177DE3}"/>
              </a:ext>
            </a:extLst>
          </p:cNvPr>
          <p:cNvSpPr/>
          <p:nvPr/>
        </p:nvSpPr>
        <p:spPr>
          <a:xfrm>
            <a:off x="6703614" y="2113110"/>
            <a:ext cx="2059321" cy="1262512"/>
          </a:xfrm>
          <a:prstGeom prst="wedgeEllipseCallout">
            <a:avLst>
              <a:gd name="adj1" fmla="val -64929"/>
              <a:gd name="adj2" fmla="val 186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Can we consider some consistent phrases to help us?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783"/>
        <p:cNvGrpSpPr/>
        <p:nvPr/>
      </p:nvGrpSpPr>
      <p:grpSpPr>
        <a:xfrm>
          <a:off x="0" y="0"/>
          <a:ext cx="0" cy="0"/>
          <a:chOff x="0" y="0"/>
          <a:chExt cx="0" cy="0"/>
        </a:xfrm>
      </p:grpSpPr>
      <p:sp>
        <p:nvSpPr>
          <p:cNvPr id="784" name="Google Shape;784;p109"/>
          <p:cNvSpPr txBox="1">
            <a:spLocks noGrp="1"/>
          </p:cNvSpPr>
          <p:nvPr>
            <p:ph type="title"/>
          </p:nvPr>
        </p:nvSpPr>
        <p:spPr>
          <a:xfrm>
            <a:off x="145500" y="0"/>
            <a:ext cx="7757700" cy="40725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2000" dirty="0"/>
              <a:t>How will I teach this? </a:t>
            </a:r>
            <a:endParaRPr sz="2000" dirty="0"/>
          </a:p>
          <a:p>
            <a:pPr marL="0" lvl="0" indent="0" algn="l" rtl="0">
              <a:spcBef>
                <a:spcPts val="0"/>
              </a:spcBef>
              <a:spcAft>
                <a:spcPts val="0"/>
              </a:spcAft>
              <a:buNone/>
            </a:pPr>
            <a:endParaRPr dirty="0"/>
          </a:p>
          <a:p>
            <a:pPr marL="0" lvl="0" indent="0" algn="l" rtl="0">
              <a:spcBef>
                <a:spcPts val="0"/>
              </a:spcBef>
              <a:spcAft>
                <a:spcPts val="0"/>
              </a:spcAft>
              <a:buNone/>
            </a:pPr>
            <a:endParaRPr dirty="0">
              <a:solidFill>
                <a:srgbClr val="073763"/>
              </a:solidFill>
            </a:endParaRPr>
          </a:p>
        </p:txBody>
      </p:sp>
      <p:sp>
        <p:nvSpPr>
          <p:cNvPr id="785" name="Google Shape;785;p109"/>
          <p:cNvSpPr txBox="1">
            <a:spLocks noGrp="1"/>
          </p:cNvSpPr>
          <p:nvPr>
            <p:ph type="sldNum" idx="12"/>
          </p:nvPr>
        </p:nvSpPr>
        <p:spPr>
          <a:xfrm>
            <a:off x="8599675"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29</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graphicFrame>
        <p:nvGraphicFramePr>
          <p:cNvPr id="786" name="Google Shape;786;p109"/>
          <p:cNvGraphicFramePr/>
          <p:nvPr/>
        </p:nvGraphicFramePr>
        <p:xfrm>
          <a:off x="76344" y="403836"/>
          <a:ext cx="8728500" cy="4739664"/>
        </p:xfrm>
        <a:graphic>
          <a:graphicData uri="http://schemas.openxmlformats.org/drawingml/2006/table">
            <a:tbl>
              <a:tblPr firstRow="1">
                <a:noFill/>
              </a:tblPr>
              <a:tblGrid>
                <a:gridCol w="3981875">
                  <a:extLst>
                    <a:ext uri="{9D8B030D-6E8A-4147-A177-3AD203B41FA5}">
                      <a16:colId xmlns:a16="http://schemas.microsoft.com/office/drawing/2014/main" val="20000"/>
                    </a:ext>
                  </a:extLst>
                </a:gridCol>
                <a:gridCol w="4746625">
                  <a:extLst>
                    <a:ext uri="{9D8B030D-6E8A-4147-A177-3AD203B41FA5}">
                      <a16:colId xmlns:a16="http://schemas.microsoft.com/office/drawing/2014/main" val="20001"/>
                    </a:ext>
                  </a:extLst>
                </a:gridCol>
              </a:tblGrid>
              <a:tr h="1547743">
                <a:tc>
                  <a:txBody>
                    <a:bodyPr/>
                    <a:lstStyle/>
                    <a:p>
                      <a:pPr marL="0" lvl="0" indent="0" algn="l" rtl="0">
                        <a:lnSpc>
                          <a:spcPct val="115000"/>
                        </a:lnSpc>
                        <a:spcBef>
                          <a:spcPts val="0"/>
                        </a:spcBef>
                        <a:spcAft>
                          <a:spcPts val="0"/>
                        </a:spcAft>
                        <a:buNone/>
                      </a:pPr>
                      <a:r>
                        <a:rPr lang="en-GB" sz="1600" b="1" dirty="0">
                          <a:solidFill>
                            <a:schemeClr val="tx1"/>
                          </a:solidFill>
                        </a:rPr>
                        <a:t>How will I prepare to teach this topic?</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do I need to do? </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resources do I need?</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external support?</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r>
                        <a:rPr lang="en-GB" sz="1200" dirty="0"/>
                        <a:t>E4S includes a range of</a:t>
                      </a:r>
                      <a:r>
                        <a:rPr lang="en-GB" sz="1200" b="1" dirty="0"/>
                        <a:t> resources- </a:t>
                      </a:r>
                      <a:r>
                        <a:rPr lang="en-GB" sz="1200" dirty="0"/>
                        <a:t>suggested texts, media clips, lesson materials and exemplification from a range of external sources. By following the E4S process, your curriculum planning and supporting resources can be tailored to the needs of your setting and can be used as discussion points in training to build staff expertise. </a:t>
                      </a:r>
                    </a:p>
                  </a:txBody>
                  <a:tcPr marL="91425" marR="91425" marT="91425" marB="91425"/>
                </a:tc>
                <a:extLst>
                  <a:ext uri="{0D108BD9-81ED-4DB2-BD59-A6C34878D82A}">
                    <a16:rowId xmlns:a16="http://schemas.microsoft.com/office/drawing/2014/main" val="10000"/>
                  </a:ext>
                </a:extLst>
              </a:tr>
              <a:tr h="2225314">
                <a:tc>
                  <a:txBody>
                    <a:bodyPr/>
                    <a:lstStyle/>
                    <a:p>
                      <a:pPr marL="0" lvl="0" indent="0" algn="l" rtl="0">
                        <a:lnSpc>
                          <a:spcPct val="115000"/>
                        </a:lnSpc>
                        <a:spcBef>
                          <a:spcPts val="0"/>
                        </a:spcBef>
                        <a:spcAft>
                          <a:spcPts val="0"/>
                        </a:spcAft>
                        <a:buNone/>
                      </a:pPr>
                      <a:r>
                        <a:rPr lang="en-GB" sz="1600" b="1" dirty="0">
                          <a:solidFill>
                            <a:schemeClr val="tx1"/>
                          </a:solidFill>
                        </a:rPr>
                        <a:t>How will I adapt to needs of pupils?</a:t>
                      </a:r>
                      <a:endParaRPr sz="1600" b="1"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are the challenges?</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What language and concepts will pupils need support with?</a:t>
                      </a:r>
                      <a:endParaRPr sz="1600" dirty="0">
                        <a:solidFill>
                          <a:schemeClr val="tx1"/>
                        </a:solidFill>
                      </a:endParaRPr>
                    </a:p>
                    <a:p>
                      <a:pPr marL="457200" lvl="0" indent="-330200" algn="l" rtl="0">
                        <a:lnSpc>
                          <a:spcPct val="115000"/>
                        </a:lnSpc>
                        <a:spcBef>
                          <a:spcPts val="0"/>
                        </a:spcBef>
                        <a:spcAft>
                          <a:spcPts val="0"/>
                        </a:spcAft>
                        <a:buClr>
                          <a:schemeClr val="dk2"/>
                        </a:buClr>
                        <a:buSzPts val="1600"/>
                        <a:buChar char="-"/>
                      </a:pPr>
                      <a:r>
                        <a:rPr lang="en-GB" sz="1600" dirty="0">
                          <a:solidFill>
                            <a:schemeClr val="tx1"/>
                          </a:solidFill>
                        </a:rPr>
                        <a:t>Do I need additional support in the classroom?</a:t>
                      </a:r>
                      <a:endParaRPr sz="1600" dirty="0">
                        <a:solidFill>
                          <a:schemeClr val="tx1"/>
                        </a:solidFill>
                      </a:endParaRPr>
                    </a:p>
                  </a:txBody>
                  <a:tcPr marL="91425" marR="91425" marT="91425" marB="91425"/>
                </a:tc>
                <a:tc>
                  <a:txBody>
                    <a:bodyPr/>
                    <a:lstStyle/>
                    <a:p>
                      <a:pPr marL="0" lvl="0" indent="0" algn="l" rtl="0">
                        <a:spcBef>
                          <a:spcPts val="0"/>
                        </a:spcBef>
                        <a:spcAft>
                          <a:spcPts val="0"/>
                        </a:spcAft>
                        <a:buNone/>
                      </a:pPr>
                      <a:endParaRPr lang="en-GB" i="1" dirty="0"/>
                    </a:p>
                  </a:txBody>
                  <a:tcPr marL="91425" marR="91425" marT="91425" marB="91425"/>
                </a:tc>
                <a:extLst>
                  <a:ext uri="{0D108BD9-81ED-4DB2-BD59-A6C34878D82A}">
                    <a16:rowId xmlns:a16="http://schemas.microsoft.com/office/drawing/2014/main" val="10001"/>
                  </a:ext>
                </a:extLst>
              </a:tr>
              <a:tr h="966607">
                <a:tc>
                  <a:txBody>
                    <a:bodyPr/>
                    <a:lstStyle/>
                    <a:p>
                      <a:pPr marL="0" lvl="0" indent="0" algn="l" rtl="0">
                        <a:lnSpc>
                          <a:spcPct val="115000"/>
                        </a:lnSpc>
                        <a:spcBef>
                          <a:spcPts val="0"/>
                        </a:spcBef>
                        <a:spcAft>
                          <a:spcPts val="0"/>
                        </a:spcAft>
                        <a:buNone/>
                      </a:pPr>
                      <a:r>
                        <a:rPr lang="en-GB" sz="1600" b="1" dirty="0">
                          <a:solidFill>
                            <a:schemeClr val="tx1"/>
                          </a:solidFill>
                        </a:rPr>
                        <a:t>How will I assess pupil understanding and progress?</a:t>
                      </a:r>
                      <a:endParaRPr b="1" dirty="0">
                        <a:solidFill>
                          <a:schemeClr val="tx1"/>
                        </a:solidFill>
                      </a:endParaRPr>
                    </a:p>
                  </a:txBody>
                  <a:tcPr marL="91425" marR="91425" marT="91425" marB="91425"/>
                </a:tc>
                <a:tc>
                  <a:txBody>
                    <a:bodyPr/>
                    <a:lstStyle/>
                    <a:p>
                      <a:pPr marL="0" lvl="0" indent="0" algn="l" rtl="0">
                        <a:spcBef>
                          <a:spcPts val="0"/>
                        </a:spcBef>
                        <a:spcAft>
                          <a:spcPts val="0"/>
                        </a:spcAft>
                        <a:buNone/>
                      </a:pPr>
                      <a:r>
                        <a:rPr lang="en-GB" dirty="0"/>
                        <a:t>For each cornerstone within E4S, the </a:t>
                      </a:r>
                      <a:r>
                        <a:rPr lang="en-GB" b="1" dirty="0"/>
                        <a:t>key questions </a:t>
                      </a:r>
                      <a:r>
                        <a:rPr lang="en-GB" dirty="0"/>
                        <a:t>for each section can be used as formative assessment and will guide the essential teaching points.</a:t>
                      </a:r>
                      <a:endParaRPr dirty="0"/>
                    </a:p>
                  </a:txBody>
                  <a:tcPr marL="91425" marR="91425" marT="91425" marB="91425"/>
                </a:tc>
                <a:extLst>
                  <a:ext uri="{0D108BD9-81ED-4DB2-BD59-A6C34878D82A}">
                    <a16:rowId xmlns:a16="http://schemas.microsoft.com/office/drawing/2014/main" val="10002"/>
                  </a:ext>
                </a:extLst>
              </a:tr>
            </a:tbl>
          </a:graphicData>
        </a:graphic>
      </p:graphicFrame>
      <p:pic>
        <p:nvPicPr>
          <p:cNvPr id="3" name="Picture 2" descr="A picture containing text&#10;&#10;Description automatically generated">
            <a:extLst>
              <a:ext uri="{FF2B5EF4-FFF2-40B4-BE49-F238E27FC236}">
                <a16:creationId xmlns:a16="http://schemas.microsoft.com/office/drawing/2014/main" id="{74F8C00F-E379-41CE-87E7-D9F9DB9426AB}"/>
              </a:ext>
            </a:extLst>
          </p:cNvPr>
          <p:cNvPicPr>
            <a:picLocks noChangeAspect="1"/>
          </p:cNvPicPr>
          <p:nvPr/>
        </p:nvPicPr>
        <p:blipFill>
          <a:blip r:embed="rId3"/>
          <a:stretch>
            <a:fillRect/>
          </a:stretch>
        </p:blipFill>
        <p:spPr>
          <a:xfrm>
            <a:off x="7668068" y="2070714"/>
            <a:ext cx="719264" cy="233669"/>
          </a:xfrm>
          <a:prstGeom prst="rect">
            <a:avLst/>
          </a:prstGeom>
        </p:spPr>
      </p:pic>
      <p:pic>
        <p:nvPicPr>
          <p:cNvPr id="7" name="Picture 6" descr="A picture containing text&#10;&#10;Description automatically generated">
            <a:extLst>
              <a:ext uri="{FF2B5EF4-FFF2-40B4-BE49-F238E27FC236}">
                <a16:creationId xmlns:a16="http://schemas.microsoft.com/office/drawing/2014/main" id="{E093BF94-6A9A-4929-A889-50B6B0E9F2D0}"/>
              </a:ext>
            </a:extLst>
          </p:cNvPr>
          <p:cNvPicPr>
            <a:picLocks noChangeAspect="1"/>
          </p:cNvPicPr>
          <p:nvPr/>
        </p:nvPicPr>
        <p:blipFill>
          <a:blip r:embed="rId3"/>
          <a:stretch>
            <a:fillRect/>
          </a:stretch>
        </p:blipFill>
        <p:spPr>
          <a:xfrm>
            <a:off x="7822346" y="4739001"/>
            <a:ext cx="854807" cy="277704"/>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8"/>
        <p:cNvGrpSpPr/>
        <p:nvPr/>
      </p:nvGrpSpPr>
      <p:grpSpPr>
        <a:xfrm>
          <a:off x="0" y="0"/>
          <a:ext cx="0" cy="0"/>
          <a:chOff x="0" y="0"/>
          <a:chExt cx="0" cy="0"/>
        </a:xfrm>
      </p:grpSpPr>
      <p:sp>
        <p:nvSpPr>
          <p:cNvPr id="724" name="Google Shape;724;p101"/>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before</a:t>
            </a:r>
            <a:r>
              <a:rPr lang="en-GB" dirty="0"/>
              <a:t> training)</a:t>
            </a:r>
            <a:endParaRPr b="1" dirty="0"/>
          </a:p>
          <a:p>
            <a:pPr marL="0" lvl="0" indent="0" algn="l" rtl="0">
              <a:spcBef>
                <a:spcPts val="0"/>
              </a:spcBef>
              <a:spcAft>
                <a:spcPts val="0"/>
              </a:spcAft>
              <a:buNone/>
            </a:pPr>
            <a:endParaRPr dirty="0">
              <a:solidFill>
                <a:srgbClr val="073763"/>
              </a:solidFill>
            </a:endParaRPr>
          </a:p>
        </p:txBody>
      </p:sp>
      <p:sp>
        <p:nvSpPr>
          <p:cNvPr id="725" name="Google Shape;725;p101"/>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19" name="Google Shape;719;p101"/>
          <p:cNvSpPr txBo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1600"/>
              </a:spcAft>
              <a:buClr>
                <a:srgbClr val="000000"/>
              </a:buClr>
              <a:buSzTx/>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about teaching this topic? </a:t>
            </a:r>
            <a:endParaRPr kumimoji="0" sz="2400" b="1" i="0" u="none" strike="noStrike" kern="0" cap="none" spc="0" normalizeH="0" baseline="0" noProof="0" dirty="0">
              <a:ln>
                <a:noFill/>
              </a:ln>
              <a:solidFill>
                <a:prstClr val="black"/>
              </a:solidFill>
              <a:effectLst/>
              <a:uLnTx/>
              <a:uFillTx/>
              <a:latin typeface="Arial"/>
              <a:cs typeface="Arial"/>
              <a:sym typeface="Arial"/>
            </a:endParaRPr>
          </a:p>
        </p:txBody>
      </p:sp>
      <p:sp>
        <p:nvSpPr>
          <p:cNvPr id="721" name="Google Shape;721;p101"/>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22" name="Google Shape;722;p101"/>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23" name="Google Shape;723;p101"/>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cxnSp>
        <p:nvCxnSpPr>
          <p:cNvPr id="720" name="Google Shape;720;p101">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102"/>
          <p:cNvSpPr txBox="1">
            <a:spLocks noGrp="1"/>
          </p:cNvSpPr>
          <p:nvPr>
            <p:ph type="title"/>
          </p:nvPr>
        </p:nvSpPr>
        <p:spPr>
          <a:xfrm>
            <a:off x="270000" y="216425"/>
            <a:ext cx="85623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Rate your confidence (</a:t>
            </a:r>
            <a:r>
              <a:rPr lang="en-GB" b="1" dirty="0"/>
              <a:t>after</a:t>
            </a:r>
            <a:r>
              <a:rPr lang="en-GB" dirty="0"/>
              <a:t> training) </a:t>
            </a:r>
            <a:endParaRPr dirty="0"/>
          </a:p>
        </p:txBody>
      </p:sp>
      <p:sp>
        <p:nvSpPr>
          <p:cNvPr id="736" name="Google Shape;736;p102"/>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GB" sz="675" b="0" i="0" u="none" strike="noStrike" kern="0" cap="none" spc="0" normalizeH="0" baseline="0" noProof="0">
                <a:ln>
                  <a:noFill/>
                </a:ln>
                <a:solidFill>
                  <a:prstClr val="black"/>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30</a:t>
            </a:fld>
            <a:endParaRPr kumimoji="0" sz="675" b="0" i="0" u="none" strike="noStrike" kern="0" cap="none" spc="0" normalizeH="0" baseline="0" noProof="0" dirty="0">
              <a:ln>
                <a:noFill/>
              </a:ln>
              <a:solidFill>
                <a:prstClr val="black"/>
              </a:solidFill>
              <a:effectLst/>
              <a:uLnTx/>
              <a:uFillTx/>
              <a:latin typeface="Arial"/>
              <a:cs typeface="Arial"/>
              <a:sym typeface="Arial"/>
            </a:endParaRPr>
          </a:p>
        </p:txBody>
      </p:sp>
      <p:sp>
        <p:nvSpPr>
          <p:cNvPr id="731" name="Google Shape;731;p102"/>
          <p:cNvSpPr txBox="1"/>
          <p:nvPr/>
        </p:nvSpPr>
        <p:spPr>
          <a:xfrm>
            <a:off x="311700" y="1067938"/>
            <a:ext cx="8520600" cy="3501300"/>
          </a:xfrm>
          <a:prstGeom prst="rect">
            <a:avLst/>
          </a:prstGeom>
          <a:noFill/>
          <a:ln>
            <a:noFill/>
          </a:ln>
        </p:spPr>
        <p:txBody>
          <a:bodyPr spcFirstLastPara="1" wrap="square" lIns="91425" tIns="91425" rIns="91425" bIns="91425" anchor="t" anchorCtr="0">
            <a:noAutofit/>
          </a:bodyPr>
          <a:lstStyle/>
          <a:p>
            <a:pPr marL="0" marR="0" lvl="0" indent="0" algn="l" defTabSz="914400" rtl="0" eaLnBrk="1" fontAlgn="auto" latinLnBrk="0" hangingPunct="1">
              <a:lnSpc>
                <a:spcPct val="115000"/>
              </a:lnSpc>
              <a:spcBef>
                <a:spcPts val="0"/>
              </a:spcBef>
              <a:spcAft>
                <a:spcPts val="0"/>
              </a:spcAft>
              <a:buClr>
                <a:prstClr val="black"/>
              </a:buClr>
              <a:buSzPts val="1800"/>
              <a:buFont typeface="Arial"/>
              <a:buNone/>
              <a:tabLst/>
              <a:defRPr/>
            </a:pPr>
            <a:r>
              <a:rPr kumimoji="0" lang="en-GB" sz="2400" b="1" i="0" u="none" strike="noStrike" kern="0" cap="none" spc="0" normalizeH="0" baseline="0" noProof="0" dirty="0">
                <a:ln>
                  <a:noFill/>
                </a:ln>
                <a:solidFill>
                  <a:prstClr val="black"/>
                </a:solidFill>
                <a:effectLst/>
                <a:uLnTx/>
                <a:uFillTx/>
                <a:latin typeface="Arial"/>
                <a:cs typeface="Arial"/>
                <a:sym typeface="Arial"/>
              </a:rPr>
              <a:t>How do you feel now? What support/information could help? </a:t>
            </a:r>
            <a:endParaRPr kumimoji="0" sz="2400" b="1" i="0" u="none" strike="noStrike" kern="0" cap="none" spc="0" normalizeH="0" baseline="0" noProof="0" dirty="0">
              <a:ln>
                <a:noFill/>
              </a:ln>
              <a:solidFill>
                <a:prstClr val="black"/>
              </a:solidFill>
              <a:effectLst/>
              <a:uLnTx/>
              <a:uFillTx/>
              <a:latin typeface="Arial"/>
              <a:cs typeface="Arial"/>
              <a:sym typeface="Arial"/>
            </a:endParaRPr>
          </a:p>
          <a:p>
            <a:pPr marL="0" marR="0" lvl="0" indent="0" algn="l" defTabSz="914400" rtl="0" eaLnBrk="1" fontAlgn="auto" latinLnBrk="0" hangingPunct="1">
              <a:lnSpc>
                <a:spcPct val="115000"/>
              </a:lnSpc>
              <a:spcBef>
                <a:spcPts val="1600"/>
              </a:spcBef>
              <a:spcAft>
                <a:spcPts val="1600"/>
              </a:spcAft>
              <a:buClr>
                <a:srgbClr val="000000"/>
              </a:buClr>
              <a:buSzTx/>
              <a:buFont typeface="Arial"/>
              <a:buNone/>
              <a:tabLst/>
              <a:defRPr/>
            </a:pPr>
            <a:endParaRPr kumimoji="0" sz="2400" b="0" i="0" u="none" strike="noStrike" kern="0" cap="none" spc="0" normalizeH="0" baseline="0" noProof="0" dirty="0">
              <a:ln>
                <a:noFill/>
              </a:ln>
              <a:solidFill>
                <a:srgbClr val="434343"/>
              </a:solidFill>
              <a:effectLst/>
              <a:uLnTx/>
              <a:uFillTx/>
              <a:latin typeface="Arial"/>
              <a:cs typeface="Arial"/>
              <a:sym typeface="Arial"/>
            </a:endParaRPr>
          </a:p>
        </p:txBody>
      </p:sp>
      <p:cxnSp>
        <p:nvCxnSpPr>
          <p:cNvPr id="732" name="Google Shape;732;p102">
            <a:extLst>
              <a:ext uri="{C183D7F6-B498-43B3-948B-1728B52AA6E4}">
                <adec:decorative xmlns:adec="http://schemas.microsoft.com/office/drawing/2017/decorative" val="1"/>
              </a:ext>
            </a:extLst>
          </p:cNvPr>
          <p:cNvCxnSpPr/>
          <p:nvPr/>
        </p:nvCxnSpPr>
        <p:spPr>
          <a:xfrm rot="10800000" flipH="1">
            <a:off x="748800" y="3958300"/>
            <a:ext cx="7442700" cy="14700"/>
          </a:xfrm>
          <a:prstGeom prst="straightConnector1">
            <a:avLst/>
          </a:prstGeom>
          <a:noFill/>
          <a:ln w="38100" cap="flat" cmpd="sng">
            <a:solidFill>
              <a:srgbClr val="595959"/>
            </a:solidFill>
            <a:prstDash val="solid"/>
            <a:round/>
            <a:headEnd type="none" w="sm" len="sm"/>
            <a:tailEnd type="none" w="sm" len="sm"/>
          </a:ln>
        </p:spPr>
      </p:cxnSp>
      <p:sp>
        <p:nvSpPr>
          <p:cNvPr id="733" name="Google Shape;733;p102"/>
          <p:cNvSpPr txBox="1"/>
          <p:nvPr/>
        </p:nvSpPr>
        <p:spPr>
          <a:xfrm>
            <a:off x="74880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Not confident at all</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sp>
        <p:nvSpPr>
          <p:cNvPr id="734" name="Google Shape;734;p102"/>
          <p:cNvSpPr txBox="1"/>
          <p:nvPr/>
        </p:nvSpPr>
        <p:spPr>
          <a:xfrm>
            <a:off x="6641850" y="2092807"/>
            <a:ext cx="1440300" cy="1290600"/>
          </a:xfrm>
          <a:prstGeom prst="rect">
            <a:avLst/>
          </a:prstGeom>
          <a:noFill/>
          <a:ln w="19050"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Arial"/>
              <a:buNone/>
              <a:tabLst/>
              <a:defRPr/>
            </a:pPr>
            <a:r>
              <a:rPr kumimoji="0" lang="en-GB" sz="1800" b="1" i="0" u="none" strike="noStrike" kern="0" cap="none" spc="0" normalizeH="0" baseline="0" noProof="0" dirty="0">
                <a:ln>
                  <a:noFill/>
                </a:ln>
                <a:solidFill>
                  <a:srgbClr val="000000"/>
                </a:solidFill>
                <a:effectLst/>
                <a:uLnTx/>
                <a:uFillTx/>
                <a:latin typeface="Arial"/>
                <a:ea typeface="Arial"/>
                <a:cs typeface="Arial"/>
                <a:sym typeface="Arial"/>
              </a:rPr>
              <a:t>Very confident</a:t>
            </a:r>
            <a:endParaRPr kumimoji="0" sz="1800" b="1" i="0" u="none" strike="noStrike" kern="0" cap="none" spc="0" normalizeH="0" baseline="0" noProof="0" dirty="0">
              <a:ln>
                <a:noFill/>
              </a:ln>
              <a:solidFill>
                <a:srgbClr val="000000"/>
              </a:solidFill>
              <a:effectLst/>
              <a:uLnTx/>
              <a:uFillTx/>
              <a:latin typeface="Arial"/>
              <a:ea typeface="Arial"/>
              <a:cs typeface="Arial"/>
              <a:sym typeface="Arial"/>
            </a:endParaRPr>
          </a:p>
        </p:txBody>
      </p:sp>
      <p:graphicFrame>
        <p:nvGraphicFramePr>
          <p:cNvPr id="735" name="Google Shape;735;p102"/>
          <p:cNvGraphicFramePr/>
          <p:nvPr/>
        </p:nvGraphicFramePr>
        <p:xfrm>
          <a:off x="850650" y="3474650"/>
          <a:ext cx="7239000" cy="396210"/>
        </p:xfrm>
        <a:graphic>
          <a:graphicData uri="http://schemas.openxmlformats.org/drawingml/2006/table">
            <a:tbl>
              <a:tblPr firstRow="1">
                <a:noFill/>
              </a:tblPr>
              <a:tblGrid>
                <a:gridCol w="723900">
                  <a:extLst>
                    <a:ext uri="{9D8B030D-6E8A-4147-A177-3AD203B41FA5}">
                      <a16:colId xmlns:a16="http://schemas.microsoft.com/office/drawing/2014/main" val="20000"/>
                    </a:ext>
                  </a:extLst>
                </a:gridCol>
                <a:gridCol w="723900">
                  <a:extLst>
                    <a:ext uri="{9D8B030D-6E8A-4147-A177-3AD203B41FA5}">
                      <a16:colId xmlns:a16="http://schemas.microsoft.com/office/drawing/2014/main" val="20001"/>
                    </a:ext>
                  </a:extLst>
                </a:gridCol>
                <a:gridCol w="723900">
                  <a:extLst>
                    <a:ext uri="{9D8B030D-6E8A-4147-A177-3AD203B41FA5}">
                      <a16:colId xmlns:a16="http://schemas.microsoft.com/office/drawing/2014/main" val="20002"/>
                    </a:ext>
                  </a:extLst>
                </a:gridCol>
                <a:gridCol w="723900">
                  <a:extLst>
                    <a:ext uri="{9D8B030D-6E8A-4147-A177-3AD203B41FA5}">
                      <a16:colId xmlns:a16="http://schemas.microsoft.com/office/drawing/2014/main" val="20003"/>
                    </a:ext>
                  </a:extLst>
                </a:gridCol>
                <a:gridCol w="723900">
                  <a:extLst>
                    <a:ext uri="{9D8B030D-6E8A-4147-A177-3AD203B41FA5}">
                      <a16:colId xmlns:a16="http://schemas.microsoft.com/office/drawing/2014/main" val="20004"/>
                    </a:ext>
                  </a:extLst>
                </a:gridCol>
                <a:gridCol w="723900">
                  <a:extLst>
                    <a:ext uri="{9D8B030D-6E8A-4147-A177-3AD203B41FA5}">
                      <a16:colId xmlns:a16="http://schemas.microsoft.com/office/drawing/2014/main" val="20005"/>
                    </a:ext>
                  </a:extLst>
                </a:gridCol>
                <a:gridCol w="723900">
                  <a:extLst>
                    <a:ext uri="{9D8B030D-6E8A-4147-A177-3AD203B41FA5}">
                      <a16:colId xmlns:a16="http://schemas.microsoft.com/office/drawing/2014/main" val="20006"/>
                    </a:ext>
                  </a:extLst>
                </a:gridCol>
                <a:gridCol w="723900">
                  <a:extLst>
                    <a:ext uri="{9D8B030D-6E8A-4147-A177-3AD203B41FA5}">
                      <a16:colId xmlns:a16="http://schemas.microsoft.com/office/drawing/2014/main" val="20007"/>
                    </a:ext>
                  </a:extLst>
                </a:gridCol>
                <a:gridCol w="723900">
                  <a:extLst>
                    <a:ext uri="{9D8B030D-6E8A-4147-A177-3AD203B41FA5}">
                      <a16:colId xmlns:a16="http://schemas.microsoft.com/office/drawing/2014/main" val="20008"/>
                    </a:ext>
                  </a:extLst>
                </a:gridCol>
                <a:gridCol w="723900">
                  <a:extLst>
                    <a:ext uri="{9D8B030D-6E8A-4147-A177-3AD203B41FA5}">
                      <a16:colId xmlns:a16="http://schemas.microsoft.com/office/drawing/2014/main" val="20009"/>
                    </a:ext>
                  </a:extLst>
                </a:gridCol>
              </a:tblGrid>
              <a:tr h="381000">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2</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3</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4</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5</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6</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7</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8</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9</a:t>
                      </a:r>
                      <a:endParaRPr sz="1400" u="none" strike="noStrike" cap="none" dirty="0"/>
                    </a:p>
                  </a:txBody>
                  <a:tcPr marL="91425" marR="91425" marT="91425" marB="91425"/>
                </a:tc>
                <a:tc>
                  <a:txBody>
                    <a:bodyPr/>
                    <a:lstStyle/>
                    <a:p>
                      <a:pPr marL="0" marR="0" lvl="0" indent="0" algn="ctr" rtl="0">
                        <a:lnSpc>
                          <a:spcPct val="100000"/>
                        </a:lnSpc>
                        <a:spcBef>
                          <a:spcPts val="0"/>
                        </a:spcBef>
                        <a:spcAft>
                          <a:spcPts val="0"/>
                        </a:spcAft>
                        <a:buClr>
                          <a:srgbClr val="000000"/>
                        </a:buClr>
                        <a:buSzPts val="1400"/>
                        <a:buFont typeface="Arial"/>
                        <a:buNone/>
                      </a:pPr>
                      <a:r>
                        <a:rPr lang="en-GB" sz="1400" u="none" strike="noStrike" cap="none" dirty="0"/>
                        <a:t>10</a:t>
                      </a:r>
                      <a:endParaRPr sz="1400" u="none" strike="noStrike" cap="none" dirty="0"/>
                    </a:p>
                  </a:txBody>
                  <a:tcPr marL="91425" marR="91425" marT="91425" marB="91425"/>
                </a:tc>
                <a:extLst>
                  <a:ext uri="{0D108BD9-81ED-4DB2-BD59-A6C34878D82A}">
                    <a16:rowId xmlns:a16="http://schemas.microsoft.com/office/drawing/2014/main" val="10000"/>
                  </a:ext>
                </a:extLst>
              </a:tr>
            </a:tbl>
          </a:graphicData>
        </a:graphic>
      </p:graphicFrame>
      <p:sp>
        <p:nvSpPr>
          <p:cNvPr id="2" name="Rectangle 1">
            <a:extLst>
              <a:ext uri="{FF2B5EF4-FFF2-40B4-BE49-F238E27FC236}">
                <a16:creationId xmlns:a16="http://schemas.microsoft.com/office/drawing/2014/main" id="{37DA1C05-75D2-4BD1-84C0-A543692B296E}"/>
              </a:ext>
            </a:extLst>
          </p:cNvPr>
          <p:cNvSpPr/>
          <p:nvPr/>
        </p:nvSpPr>
        <p:spPr>
          <a:xfrm>
            <a:off x="469900" y="4165600"/>
            <a:ext cx="238760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Any questions?</a:t>
            </a:r>
          </a:p>
        </p:txBody>
      </p:sp>
      <p:sp>
        <p:nvSpPr>
          <p:cNvPr id="3" name="Rectangle 2">
            <a:extLst>
              <a:ext uri="{FF2B5EF4-FFF2-40B4-BE49-F238E27FC236}">
                <a16:creationId xmlns:a16="http://schemas.microsoft.com/office/drawing/2014/main" id="{D78130D1-206D-45E9-AA81-EB3516FEA765}"/>
              </a:ext>
            </a:extLst>
          </p:cNvPr>
          <p:cNvSpPr/>
          <p:nvPr/>
        </p:nvSpPr>
        <p:spPr>
          <a:xfrm>
            <a:off x="3276600" y="4165600"/>
            <a:ext cx="2203450" cy="76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GB" sz="1400" b="0" i="0" u="none" strike="noStrike" kern="0" cap="none" spc="0" normalizeH="0" baseline="0" noProof="0" dirty="0">
                <a:ln>
                  <a:noFill/>
                </a:ln>
                <a:solidFill>
                  <a:prstClr val="black"/>
                </a:solidFill>
                <a:effectLst/>
                <a:uLnTx/>
                <a:uFillTx/>
                <a:latin typeface="Trebuchet MS" panose="020B0603020202020204"/>
                <a:ea typeface="+mn-ea"/>
                <a:cs typeface="+mn-cs"/>
                <a:sym typeface="Arial"/>
              </a:rPr>
              <a:t>Next steps?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28"/>
        <p:cNvGrpSpPr/>
        <p:nvPr/>
      </p:nvGrpSpPr>
      <p:grpSpPr>
        <a:xfrm>
          <a:off x="0" y="0"/>
          <a:ext cx="0" cy="0"/>
          <a:chOff x="0" y="0"/>
          <a:chExt cx="0" cy="0"/>
        </a:xfrm>
      </p:grpSpPr>
      <p:sp>
        <p:nvSpPr>
          <p:cNvPr id="129" name="Google Shape;129;p29"/>
          <p:cNvSpPr txBox="1">
            <a:spLocks noGrp="1"/>
          </p:cNvSpPr>
          <p:nvPr>
            <p:ph type="title"/>
          </p:nvPr>
        </p:nvSpPr>
        <p:spPr>
          <a:xfrm>
            <a:off x="270000" y="216425"/>
            <a:ext cx="86868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Preparing pupils for puberty </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130" name="Google Shape;130;p29"/>
          <p:cNvSpPr txBox="1">
            <a:spLocks noGrp="1"/>
          </p:cNvSpPr>
          <p:nvPr>
            <p:ph type="body" idx="1"/>
          </p:nvPr>
        </p:nvSpPr>
        <p:spPr>
          <a:xfrm>
            <a:off x="270000" y="914400"/>
            <a:ext cx="7189800" cy="3771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1400"/>
              <a:buNone/>
            </a:pPr>
            <a:r>
              <a:rPr lang="en-GB" sz="1800" dirty="0">
                <a:solidFill>
                  <a:schemeClr val="tx1"/>
                </a:solidFill>
              </a:rPr>
              <a:t>From September 2020 </a:t>
            </a:r>
            <a:r>
              <a:rPr lang="en-GB" dirty="0">
                <a:solidFill>
                  <a:schemeClr val="tx1"/>
                </a:solidFill>
              </a:rPr>
              <a:t>schools must have regard to the </a:t>
            </a:r>
            <a:r>
              <a:rPr lang="en-GB" b="1" dirty="0">
                <a:solidFill>
                  <a:schemeClr val="tx1"/>
                </a:solidFill>
              </a:rPr>
              <a:t>new statutory guidance</a:t>
            </a:r>
            <a:r>
              <a:rPr lang="en-GB" dirty="0">
                <a:solidFill>
                  <a:schemeClr val="tx1"/>
                </a:solidFill>
              </a:rPr>
              <a:t> </a:t>
            </a:r>
            <a:r>
              <a:rPr lang="en-GB" sz="1800" dirty="0">
                <a:solidFill>
                  <a:schemeClr val="tx1"/>
                </a:solidFill>
              </a:rPr>
              <a:t>for teaching about the </a:t>
            </a:r>
            <a:r>
              <a:rPr lang="en-GB" sz="1800" b="1" dirty="0">
                <a:solidFill>
                  <a:schemeClr val="tx1"/>
                </a:solidFill>
              </a:rPr>
              <a:t>changing adolescent body</a:t>
            </a:r>
            <a:r>
              <a:rPr lang="en-GB" sz="1800" dirty="0">
                <a:solidFill>
                  <a:schemeClr val="tx1"/>
                </a:solidFill>
              </a:rPr>
              <a:t> as part of health education. </a:t>
            </a:r>
            <a:r>
              <a:rPr lang="en-GB" dirty="0">
                <a:solidFill>
                  <a:schemeClr val="tx1"/>
                </a:solidFill>
              </a:rPr>
              <a:t>The</a:t>
            </a:r>
            <a:r>
              <a:rPr lang="en-GB" sz="1800" dirty="0">
                <a:solidFill>
                  <a:schemeClr val="tx1"/>
                </a:solidFill>
              </a:rPr>
              <a:t> guidance explains how this </a:t>
            </a:r>
            <a:r>
              <a:rPr lang="en-GB" dirty="0">
                <a:solidFill>
                  <a:schemeClr val="tx1"/>
                </a:solidFill>
              </a:rPr>
              <a:t>teaching</a:t>
            </a:r>
            <a:r>
              <a:rPr lang="en-GB" sz="1800" dirty="0">
                <a:solidFill>
                  <a:schemeClr val="tx1"/>
                </a:solidFill>
              </a:rPr>
              <a:t> will benefit pupils.</a:t>
            </a:r>
            <a:endParaRPr sz="1800" dirty="0">
              <a:solidFill>
                <a:schemeClr val="tx1"/>
              </a:solidFill>
            </a:endParaRPr>
          </a:p>
        </p:txBody>
      </p:sp>
      <p:sp>
        <p:nvSpPr>
          <p:cNvPr id="132" name="Google Shape;132;p29"/>
          <p:cNvSpPr txBox="1">
            <a:spLocks noGrp="1"/>
          </p:cNvSpPr>
          <p:nvPr>
            <p:ph type="body" idx="2"/>
          </p:nvPr>
        </p:nvSpPr>
        <p:spPr>
          <a:xfrm>
            <a:off x="270000" y="2445000"/>
            <a:ext cx="7189800" cy="1831500"/>
          </a:xfrm>
          <a:prstGeom prst="rect">
            <a:avLst/>
          </a:prstGeom>
          <a:solidFill>
            <a:schemeClr val="accent5">
              <a:lumMod val="60000"/>
              <a:lumOff val="40000"/>
            </a:schemeClr>
          </a:solid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sz="1600" b="1" dirty="0">
                <a:solidFill>
                  <a:schemeClr val="tx1"/>
                </a:solidFill>
              </a:rPr>
              <a:t>STATUTORY GUIDANCE</a:t>
            </a:r>
            <a:endParaRPr sz="1600" b="1" dirty="0">
              <a:solidFill>
                <a:schemeClr val="tx1"/>
              </a:solidFill>
            </a:endParaRPr>
          </a:p>
          <a:p>
            <a:pPr marL="0" lvl="0" indent="0" algn="l" rtl="0">
              <a:lnSpc>
                <a:spcPct val="115000"/>
              </a:lnSpc>
              <a:spcBef>
                <a:spcPts val="0"/>
              </a:spcBef>
              <a:spcAft>
                <a:spcPts val="0"/>
              </a:spcAft>
              <a:buSzPts val="1400"/>
              <a:buNone/>
            </a:pPr>
            <a:r>
              <a:rPr lang="en-GB" sz="1800" dirty="0">
                <a:solidFill>
                  <a:schemeClr val="tx1"/>
                </a:solidFill>
              </a:rPr>
              <a:t>Puberty including menstruation should be covered in Health Education and should, as far as possible, be addressed before onset. This should ensure male and female pupils are prepared for changes they and their peers will experience. (p31)</a:t>
            </a:r>
            <a:br>
              <a:rPr lang="en-GB" sz="1800" i="1" dirty="0"/>
            </a:br>
            <a:endParaRPr sz="1800" dirty="0"/>
          </a:p>
        </p:txBody>
      </p:sp>
      <p:sp>
        <p:nvSpPr>
          <p:cNvPr id="131" name="Google Shape;131;p29"/>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4</a:t>
            </a:fld>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Shape 145"/>
        <p:cNvGrpSpPr/>
        <p:nvPr/>
      </p:nvGrpSpPr>
      <p:grpSpPr>
        <a:xfrm>
          <a:off x="0" y="0"/>
          <a:ext cx="0" cy="0"/>
          <a:chOff x="0" y="0"/>
          <a:chExt cx="0" cy="0"/>
        </a:xfrm>
      </p:grpSpPr>
      <p:grpSp>
        <p:nvGrpSpPr>
          <p:cNvPr id="89" name="Group 88">
            <a:extLst>
              <a:ext uri="{FF2B5EF4-FFF2-40B4-BE49-F238E27FC236}">
                <a16:creationId xmlns:a16="http://schemas.microsoft.com/office/drawing/2014/main" id="{2A83B46E-4B9D-41E7-AEA4-D49D0E7D87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350"/>
            <a:ext cx="9144001" cy="5149850"/>
            <a:chOff x="0" y="-8467"/>
            <a:chExt cx="12192000" cy="6866467"/>
          </a:xfrm>
        </p:grpSpPr>
        <p:cxnSp>
          <p:nvCxnSpPr>
            <p:cNvPr id="90" name="Straight Connector 89">
              <a:extLst>
                <a:ext uri="{FF2B5EF4-FFF2-40B4-BE49-F238E27FC236}">
                  <a16:creationId xmlns:a16="http://schemas.microsoft.com/office/drawing/2014/main" id="{396A8005-E9F4-4EB9-8920-B40570B4AAB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90635935-0E19-45AE-833C-28B82B087FE0}"/>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92" name="Rectangle 23">
              <a:extLst>
                <a:ext uri="{FF2B5EF4-FFF2-40B4-BE49-F238E27FC236}">
                  <a16:creationId xmlns:a16="http://schemas.microsoft.com/office/drawing/2014/main" id="{3F51BFFB-86E2-4C0F-A3E6-9EB854CA43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3" name="Rectangle 25">
              <a:extLst>
                <a:ext uri="{FF2B5EF4-FFF2-40B4-BE49-F238E27FC236}">
                  <a16:creationId xmlns:a16="http://schemas.microsoft.com/office/drawing/2014/main" id="{BC377650-A34B-4F5C-9CF6-357C1AE1AA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4" name="Isosceles Triangle 93">
              <a:extLst>
                <a:ext uri="{FF2B5EF4-FFF2-40B4-BE49-F238E27FC236}">
                  <a16:creationId xmlns:a16="http://schemas.microsoft.com/office/drawing/2014/main" id="{8EDFD6E0-0A92-4B6A-8B1C-6DD83E629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5" name="Rectangle 27">
              <a:extLst>
                <a:ext uri="{FF2B5EF4-FFF2-40B4-BE49-F238E27FC236}">
                  <a16:creationId xmlns:a16="http://schemas.microsoft.com/office/drawing/2014/main" id="{A1D08E0A-48F2-475F-933A-7D65C5B04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6" name="Rectangle 28">
              <a:extLst>
                <a:ext uri="{FF2B5EF4-FFF2-40B4-BE49-F238E27FC236}">
                  <a16:creationId xmlns:a16="http://schemas.microsoft.com/office/drawing/2014/main" id="{43F7D684-BFDD-4685-8195-32F1ABE31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7" name="Rectangle 29">
              <a:extLst>
                <a:ext uri="{FF2B5EF4-FFF2-40B4-BE49-F238E27FC236}">
                  <a16:creationId xmlns:a16="http://schemas.microsoft.com/office/drawing/2014/main" id="{4A0E8712-3D59-4F13-9FD3-F8889E3C54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8" name="Isosceles Triangle 97">
              <a:extLst>
                <a:ext uri="{FF2B5EF4-FFF2-40B4-BE49-F238E27FC236}">
                  <a16:creationId xmlns:a16="http://schemas.microsoft.com/office/drawing/2014/main" id="{D99F7967-C64D-482A-A1B6-896D7EC22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99" name="Isosceles Triangle 98">
              <a:extLst>
                <a:ext uri="{FF2B5EF4-FFF2-40B4-BE49-F238E27FC236}">
                  <a16:creationId xmlns:a16="http://schemas.microsoft.com/office/drawing/2014/main" id="{7CE53433-52BD-4F44-80A5-B57F4B53A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101" name="Rectangle 100">
            <a:extLst>
              <a:ext uri="{FF2B5EF4-FFF2-40B4-BE49-F238E27FC236}">
                <a16:creationId xmlns:a16="http://schemas.microsoft.com/office/drawing/2014/main" id="{A65AC7D1-EAA9-48F5-B509-60A7F50BF7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3" name="Rectangle 102">
            <a:extLst>
              <a:ext uri="{FF2B5EF4-FFF2-40B4-BE49-F238E27FC236}">
                <a16:creationId xmlns:a16="http://schemas.microsoft.com/office/drawing/2014/main" id="{D6320AF9-619A-4175-865B-5663E1AEF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5" name="Straight Connector 104">
            <a:extLst>
              <a:ext uri="{FF2B5EF4-FFF2-40B4-BE49-F238E27FC236}">
                <a16:creationId xmlns:a16="http://schemas.microsoft.com/office/drawing/2014/main" id="{063B6EC6-D752-4EE7-908B-F8F19E8C7FE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965032" y="0"/>
            <a:ext cx="914400" cy="51435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7" name="Straight Connector 106">
            <a:extLst>
              <a:ext uri="{FF2B5EF4-FFF2-40B4-BE49-F238E27FC236}">
                <a16:creationId xmlns:a16="http://schemas.microsoft.com/office/drawing/2014/main" id="{EFECD4E8-AD3E-4228-82A2-9461958EA9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599781" y="2761059"/>
            <a:ext cx="3572669" cy="2382441"/>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109" name="Rectangle 23">
            <a:extLst>
              <a:ext uri="{FF2B5EF4-FFF2-40B4-BE49-F238E27FC236}">
                <a16:creationId xmlns:a16="http://schemas.microsoft.com/office/drawing/2014/main" id="{7E018740-5C2B-4A41-AC1A-7E68D1EC19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93473" y="-6350"/>
            <a:ext cx="2255512" cy="5149850"/>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1" name="Rectangle 25">
            <a:extLst>
              <a:ext uri="{FF2B5EF4-FFF2-40B4-BE49-F238E27FC236}">
                <a16:creationId xmlns:a16="http://schemas.microsoft.com/office/drawing/2014/main" id="{166F75A4-C475-4941-8EE2-B80A06A2C1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09947" y="-6350"/>
            <a:ext cx="1941419" cy="5149850"/>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3" name="Isosceles Triangle 112">
            <a:extLst>
              <a:ext uri="{FF2B5EF4-FFF2-40B4-BE49-F238E27FC236}">
                <a16:creationId xmlns:a16="http://schemas.microsoft.com/office/drawing/2014/main" id="{A032553A-72E8-4B0D-8405-FF9771C9A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06616" y="2286000"/>
            <a:ext cx="2444750" cy="28575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5" name="Rectangle 27">
            <a:extLst>
              <a:ext uri="{FF2B5EF4-FFF2-40B4-BE49-F238E27FC236}">
                <a16:creationId xmlns:a16="http://schemas.microsoft.com/office/drawing/2014/main" id="{765800AC-C3B9-498E-87BC-29FAE4C76B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08241" y="-6350"/>
            <a:ext cx="2140744" cy="514985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7" name="Isosceles Triangle 116">
            <a:extLst>
              <a:ext uri="{FF2B5EF4-FFF2-40B4-BE49-F238E27FC236}">
                <a16:creationId xmlns:a16="http://schemas.microsoft.com/office/drawing/2014/main" id="{1F9D6ACB-2FF4-49F9-978A-E0D5327FC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86115" y="2692400"/>
            <a:ext cx="1362870" cy="2451100"/>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9" name="Freeform: Shape 118">
            <a:extLst>
              <a:ext uri="{FF2B5EF4-FFF2-40B4-BE49-F238E27FC236}">
                <a16:creationId xmlns:a16="http://schemas.microsoft.com/office/drawing/2014/main" id="{142BFA2A-77A0-4F60-A32A-685681C84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11615" y="-6350"/>
            <a:ext cx="5332385" cy="5149850"/>
          </a:xfrm>
          <a:custGeom>
            <a:avLst/>
            <a:gdLst>
              <a:gd name="connsiteX0" fmla="*/ 0 w 7109846"/>
              <a:gd name="connsiteY0" fmla="*/ 0 h 6866467"/>
              <a:gd name="connsiteX1" fmla="*/ 1249825 w 7109846"/>
              <a:gd name="connsiteY1" fmla="*/ 0 h 6866467"/>
              <a:gd name="connsiteX2" fmla="*/ 1249825 w 7109846"/>
              <a:gd name="connsiteY2" fmla="*/ 8467 h 6866467"/>
              <a:gd name="connsiteX3" fmla="*/ 7109846 w 7109846"/>
              <a:gd name="connsiteY3" fmla="*/ 8467 h 6866467"/>
              <a:gd name="connsiteX4" fmla="*/ 7109846 w 7109846"/>
              <a:gd name="connsiteY4" fmla="*/ 6866467 h 6866467"/>
              <a:gd name="connsiteX5" fmla="*/ 1249825 w 7109846"/>
              <a:gd name="connsiteY5" fmla="*/ 6866467 h 6866467"/>
              <a:gd name="connsiteX6" fmla="*/ 1109382 w 7109846"/>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09846" h="6866467">
                <a:moveTo>
                  <a:pt x="0" y="0"/>
                </a:moveTo>
                <a:lnTo>
                  <a:pt x="1249825" y="0"/>
                </a:lnTo>
                <a:lnTo>
                  <a:pt x="1249825" y="8467"/>
                </a:lnTo>
                <a:lnTo>
                  <a:pt x="7109846" y="8467"/>
                </a:lnTo>
                <a:lnTo>
                  <a:pt x="7109846" y="6866467"/>
                </a:lnTo>
                <a:lnTo>
                  <a:pt x="1249825" y="6866467"/>
                </a:lnTo>
                <a:lnTo>
                  <a:pt x="1109382" y="6866467"/>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6" name="Google Shape;146;p31"/>
          <p:cNvSpPr txBox="1">
            <a:spLocks noGrp="1"/>
          </p:cNvSpPr>
          <p:nvPr>
            <p:ph type="title"/>
          </p:nvPr>
        </p:nvSpPr>
        <p:spPr>
          <a:xfrm>
            <a:off x="508000" y="457199"/>
            <a:ext cx="2882531" cy="4159250"/>
          </a:xfrm>
          <a:prstGeom prst="rect">
            <a:avLst/>
          </a:prstGeom>
        </p:spPr>
        <p:txBody>
          <a:bodyPr spcFirstLastPara="1" vert="horz" lIns="91440" tIns="45720" rIns="91440" bIns="45720" rtlCol="0" anchor="ctr" anchorCtr="0">
            <a:normAutofit/>
          </a:bodyPr>
          <a:lstStyle/>
          <a:p>
            <a:pPr marL="0" lvl="0" indent="0" defTabSz="457200">
              <a:spcBef>
                <a:spcPct val="0"/>
              </a:spcBef>
              <a:spcAft>
                <a:spcPts val="0"/>
              </a:spcAft>
              <a:buSzPts val="2800"/>
            </a:pPr>
            <a:r>
              <a:rPr lang="en-US" sz="3600">
                <a:solidFill>
                  <a:schemeClr val="tx1">
                    <a:lumMod val="85000"/>
                    <a:lumOff val="15000"/>
                  </a:schemeClr>
                </a:solidFill>
              </a:rPr>
              <a:t>Closely related topics</a:t>
            </a:r>
          </a:p>
        </p:txBody>
      </p:sp>
      <p:sp>
        <p:nvSpPr>
          <p:cNvPr id="148" name="Google Shape;148;p31"/>
          <p:cNvSpPr txBox="1">
            <a:spLocks noGrp="1"/>
          </p:cNvSpPr>
          <p:nvPr>
            <p:ph type="sldNum" idx="12"/>
          </p:nvPr>
        </p:nvSpPr>
        <p:spPr>
          <a:xfrm>
            <a:off x="6442997" y="4531021"/>
            <a:ext cx="512504" cy="273844"/>
          </a:xfrm>
          <a:prstGeom prst="rect">
            <a:avLst/>
          </a:prstGeom>
        </p:spPr>
        <p:txBody>
          <a:bodyPr spcFirstLastPara="1" vert="horz" lIns="91440" tIns="45720" rIns="91440" bIns="45720" rtlCol="0" anchor="ctr" anchorCtr="0">
            <a:normAutofit/>
          </a:bodyPr>
          <a:lstStyle/>
          <a:p>
            <a:pPr lvl="0" indent="0" defTabSz="457200">
              <a:lnSpc>
                <a:spcPct val="90000"/>
              </a:lnSpc>
              <a:spcBef>
                <a:spcPts val="0"/>
              </a:spcBef>
              <a:spcAft>
                <a:spcPts val="600"/>
              </a:spcAft>
              <a:buSzPts val="1000"/>
              <a:buNone/>
            </a:pPr>
            <a:fld id="{00000000-1234-1234-1234-123412341234}" type="slidenum">
              <a:rPr lang="en-US" sz="700" kern="1200">
                <a:solidFill>
                  <a:srgbClr val="FFFFFF"/>
                </a:solidFill>
                <a:latin typeface="+mn-lt"/>
                <a:ea typeface="+mn-ea"/>
                <a:cs typeface="+mn-cs"/>
              </a:rPr>
              <a:pPr lvl="0" indent="0" defTabSz="457200">
                <a:lnSpc>
                  <a:spcPct val="90000"/>
                </a:lnSpc>
                <a:spcBef>
                  <a:spcPts val="0"/>
                </a:spcBef>
                <a:spcAft>
                  <a:spcPts val="600"/>
                </a:spcAft>
                <a:buSzPts val="1000"/>
                <a:buNone/>
              </a:pPr>
              <a:t>5</a:t>
            </a:fld>
            <a:endParaRPr lang="en-US" sz="700" kern="1200">
              <a:solidFill>
                <a:srgbClr val="FFFFFF"/>
              </a:solidFill>
              <a:latin typeface="+mn-lt"/>
              <a:ea typeface="+mn-ea"/>
              <a:cs typeface="+mn-cs"/>
            </a:endParaRPr>
          </a:p>
        </p:txBody>
      </p:sp>
      <p:sp>
        <p:nvSpPr>
          <p:cNvPr id="147" name="Google Shape;147;p31"/>
          <p:cNvSpPr txBox="1">
            <a:spLocks noGrp="1"/>
          </p:cNvSpPr>
          <p:nvPr>
            <p:ph type="body" idx="1"/>
          </p:nvPr>
        </p:nvSpPr>
        <p:spPr>
          <a:xfrm>
            <a:off x="4587063" y="457200"/>
            <a:ext cx="4133472" cy="4159250"/>
          </a:xfrm>
          <a:prstGeom prst="rect">
            <a:avLst/>
          </a:prstGeom>
        </p:spPr>
        <p:txBody>
          <a:bodyPr spcFirstLastPara="1" vert="horz" lIns="91440" tIns="45720" rIns="91440" bIns="45720" rtlCol="0" anchor="ctr" anchorCtr="0">
            <a:normAutofit/>
          </a:bodyPr>
          <a:lstStyle/>
          <a:p>
            <a:pPr marL="0" lvl="0" indent="0" defTabSz="457200">
              <a:lnSpc>
                <a:spcPct val="90000"/>
              </a:lnSpc>
              <a:spcBef>
                <a:spcPts val="1000"/>
              </a:spcBef>
              <a:buSzPct val="80000"/>
              <a:buFont typeface="Wingdings 3" charset="2"/>
              <a:buChar char=""/>
            </a:pPr>
            <a:r>
              <a:rPr lang="en-US">
                <a:solidFill>
                  <a:srgbClr val="FFFFFF"/>
                </a:solidFill>
              </a:rPr>
              <a:t>Changing adolescent body is closely related to the science curriculum as well as topics such as:</a:t>
            </a:r>
          </a:p>
          <a:p>
            <a:pPr marL="457200" lvl="0" indent="-342900" defTabSz="457200">
              <a:lnSpc>
                <a:spcPct val="90000"/>
              </a:lnSpc>
              <a:spcBef>
                <a:spcPts val="1000"/>
              </a:spcBef>
              <a:buSzPct val="80000"/>
              <a:buFont typeface="Wingdings 3" charset="2"/>
              <a:buChar char=""/>
            </a:pPr>
            <a:r>
              <a:rPr lang="en-US">
                <a:solidFill>
                  <a:srgbClr val="FFFFFF"/>
                </a:solidFill>
              </a:rPr>
              <a:t>Health and prevention</a:t>
            </a:r>
          </a:p>
          <a:p>
            <a:pPr marL="457200" lvl="0" indent="-342900" defTabSz="457200">
              <a:lnSpc>
                <a:spcPct val="90000"/>
              </a:lnSpc>
              <a:spcBef>
                <a:spcPts val="1000"/>
              </a:spcBef>
              <a:buSzPct val="80000"/>
              <a:buFont typeface="Wingdings 3" charset="2"/>
              <a:buChar char=""/>
            </a:pPr>
            <a:r>
              <a:rPr lang="en-US">
                <a:solidFill>
                  <a:srgbClr val="FFFFFF"/>
                </a:solidFill>
              </a:rPr>
              <a:t>Physical health and fitness </a:t>
            </a:r>
          </a:p>
          <a:p>
            <a:pPr marL="457200" lvl="0" indent="-342900" defTabSz="457200">
              <a:lnSpc>
                <a:spcPct val="90000"/>
              </a:lnSpc>
              <a:spcBef>
                <a:spcPts val="1000"/>
              </a:spcBef>
              <a:buSzPct val="80000"/>
              <a:buFont typeface="Wingdings 3" charset="2"/>
              <a:buChar char=""/>
            </a:pPr>
            <a:r>
              <a:rPr lang="en-US">
                <a:solidFill>
                  <a:srgbClr val="FFFFFF"/>
                </a:solidFill>
              </a:rPr>
              <a:t>Healthy eating</a:t>
            </a:r>
          </a:p>
          <a:p>
            <a:pPr marL="457200" lvl="0" indent="-342900" defTabSz="457200">
              <a:lnSpc>
                <a:spcPct val="90000"/>
              </a:lnSpc>
              <a:spcBef>
                <a:spcPts val="1000"/>
              </a:spcBef>
              <a:buSzPct val="80000"/>
              <a:buFont typeface="Wingdings 3" charset="2"/>
              <a:buChar char=""/>
            </a:pPr>
            <a:r>
              <a:rPr lang="en-US">
                <a:solidFill>
                  <a:srgbClr val="FFFFFF"/>
                </a:solidFill>
              </a:rPr>
              <a:t>Mental wellbeing</a:t>
            </a:r>
          </a:p>
          <a:p>
            <a:pPr marL="457200" lvl="0" indent="-342900" defTabSz="457200">
              <a:lnSpc>
                <a:spcPct val="90000"/>
              </a:lnSpc>
              <a:spcBef>
                <a:spcPts val="1000"/>
              </a:spcBef>
              <a:buSzPct val="80000"/>
              <a:buFont typeface="Wingdings 3" charset="2"/>
              <a:buChar char=""/>
            </a:pPr>
            <a:r>
              <a:rPr lang="en-US">
                <a:solidFill>
                  <a:srgbClr val="FFFFFF"/>
                </a:solidFill>
              </a:rPr>
              <a:t>Intimate and sexual relationships, including sexual health (secondary)</a:t>
            </a:r>
          </a:p>
          <a:p>
            <a:pPr marL="0" lvl="0" indent="0" defTabSz="457200">
              <a:lnSpc>
                <a:spcPct val="90000"/>
              </a:lnSpc>
              <a:spcBef>
                <a:spcPts val="1000"/>
              </a:spcBef>
              <a:buSzPct val="80000"/>
              <a:buFont typeface="Wingdings 3" charset="2"/>
              <a:buChar char=""/>
            </a:pPr>
            <a:r>
              <a:rPr lang="en-US">
                <a:solidFill>
                  <a:srgbClr val="FFFFFF"/>
                </a:solidFill>
              </a:rPr>
              <a:t>Therefore you should: </a:t>
            </a:r>
          </a:p>
          <a:p>
            <a:pPr marL="457200" lvl="0" indent="-342900" defTabSz="457200">
              <a:lnSpc>
                <a:spcPct val="90000"/>
              </a:lnSpc>
              <a:spcBef>
                <a:spcPts val="1000"/>
              </a:spcBef>
              <a:buSzPct val="80000"/>
              <a:buFont typeface="Wingdings 3" charset="2"/>
              <a:buChar char=""/>
            </a:pPr>
            <a:r>
              <a:rPr lang="en-US" b="1">
                <a:solidFill>
                  <a:srgbClr val="FFFFFF"/>
                </a:solidFill>
              </a:rPr>
              <a:t>consider</a:t>
            </a:r>
            <a:r>
              <a:rPr lang="en-US">
                <a:solidFill>
                  <a:srgbClr val="FFFFFF"/>
                </a:solidFill>
              </a:rPr>
              <a:t> </a:t>
            </a:r>
            <a:r>
              <a:rPr lang="en-US" b="1">
                <a:solidFill>
                  <a:srgbClr val="FFFFFF"/>
                </a:solidFill>
              </a:rPr>
              <a:t>thematic links </a:t>
            </a:r>
            <a:r>
              <a:rPr lang="en-US">
                <a:solidFill>
                  <a:srgbClr val="FFFFFF"/>
                </a:solidFill>
              </a:rPr>
              <a:t>across key topics and the whole school when planning and delivering lessons</a:t>
            </a:r>
          </a:p>
          <a:p>
            <a:pPr marL="457200" lvl="0" indent="-342900" defTabSz="457200">
              <a:lnSpc>
                <a:spcPct val="90000"/>
              </a:lnSpc>
              <a:spcBef>
                <a:spcPts val="1000"/>
              </a:spcBef>
              <a:buSzPct val="80000"/>
              <a:buFont typeface="Wingdings 3" charset="2"/>
              <a:buChar char=""/>
            </a:pPr>
            <a:r>
              <a:rPr lang="en-US">
                <a:solidFill>
                  <a:srgbClr val="FFFFFF"/>
                </a:solidFill>
              </a:rPr>
              <a:t>find ways to </a:t>
            </a:r>
            <a:r>
              <a:rPr lang="en-US" b="1">
                <a:solidFill>
                  <a:srgbClr val="FFFFFF"/>
                </a:solidFill>
              </a:rPr>
              <a:t>link knowledge and vocabulary </a:t>
            </a:r>
            <a:r>
              <a:rPr lang="en-US">
                <a:solidFill>
                  <a:srgbClr val="FFFFFF"/>
                </a:solidFill>
              </a:rPr>
              <a:t>across topics</a:t>
            </a:r>
          </a:p>
          <a:p>
            <a:pPr marL="0" lvl="0" indent="0" defTabSz="457200">
              <a:lnSpc>
                <a:spcPct val="90000"/>
              </a:lnSpc>
              <a:spcBef>
                <a:spcPts val="1000"/>
              </a:spcBef>
              <a:buSzPct val="80000"/>
              <a:buFont typeface="Wingdings 3" charset="2"/>
              <a:buChar char=""/>
            </a:pPr>
            <a:endParaRPr lang="en-US">
              <a:solidFill>
                <a:srgbClr val="FFFFFF"/>
              </a:solidFill>
            </a:endParaRPr>
          </a:p>
        </p:txBody>
      </p:sp>
    </p:spTree>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59"/>
        <p:cNvGrpSpPr/>
        <p:nvPr/>
      </p:nvGrpSpPr>
      <p:grpSpPr>
        <a:xfrm>
          <a:off x="0" y="0"/>
          <a:ext cx="0" cy="0"/>
          <a:chOff x="0" y="0"/>
          <a:chExt cx="0" cy="0"/>
        </a:xfrm>
      </p:grpSpPr>
      <p:sp>
        <p:nvSpPr>
          <p:cNvPr id="160" name="Google Shape;160;p33"/>
          <p:cNvSpPr txBox="1">
            <a:spLocks noGrp="1"/>
          </p:cNvSpPr>
          <p:nvPr>
            <p:ph type="title"/>
          </p:nvPr>
        </p:nvSpPr>
        <p:spPr>
          <a:xfrm>
            <a:off x="28056" y="0"/>
            <a:ext cx="2123473"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Teaching groups</a:t>
            </a:r>
            <a:endParaRPr sz="2000" dirty="0">
              <a:solidFill>
                <a:schemeClr val="accent1"/>
              </a:solidFill>
            </a:endParaRPr>
          </a:p>
        </p:txBody>
      </p:sp>
      <p:sp>
        <p:nvSpPr>
          <p:cNvPr id="162" name="Google Shape;162;p33"/>
          <p:cNvSpPr txBox="1">
            <a:spLocks noGrp="1"/>
          </p:cNvSpPr>
          <p:nvPr>
            <p:ph type="sldNum" idx="12"/>
          </p:nvPr>
        </p:nvSpPr>
        <p:spPr>
          <a:xfrm>
            <a:off x="8772000" y="4806900"/>
            <a:ext cx="3720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6</a:t>
            </a:fld>
            <a:endParaRPr dirty="0"/>
          </a:p>
        </p:txBody>
      </p:sp>
      <p:sp>
        <p:nvSpPr>
          <p:cNvPr id="163" name="Google Shape;163;p33"/>
          <p:cNvSpPr txBox="1"/>
          <p:nvPr/>
        </p:nvSpPr>
        <p:spPr>
          <a:xfrm>
            <a:off x="270000" y="4031260"/>
            <a:ext cx="8410800" cy="997725"/>
          </a:xfrm>
          <a:prstGeom prst="rect">
            <a:avLst/>
          </a:prstGeom>
          <a:solidFill>
            <a:schemeClr val="accent5">
              <a:lumMod val="60000"/>
              <a:lumOff val="40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100" b="1" dirty="0">
                <a:solidFill>
                  <a:schemeClr val="tx1"/>
                </a:solidFill>
              </a:rPr>
              <a:t>STATUTORY GUIDANCE</a:t>
            </a:r>
            <a:endParaRPr sz="1100" b="1" dirty="0">
              <a:solidFill>
                <a:schemeClr val="tx1"/>
              </a:solidFill>
            </a:endParaRPr>
          </a:p>
          <a:p>
            <a:pPr marL="0" lvl="0" indent="0" algn="l" rtl="0">
              <a:spcBef>
                <a:spcPts val="0"/>
              </a:spcBef>
              <a:spcAft>
                <a:spcPts val="0"/>
              </a:spcAft>
              <a:buNone/>
            </a:pPr>
            <a:r>
              <a:rPr lang="en-GB" sz="1100" dirty="0">
                <a:solidFill>
                  <a:schemeClr val="tx1"/>
                </a:solidFill>
              </a:rPr>
              <a:t>Schools should consider what they can do to foster healthy and respectful peer-to-peer communication and behaviour between boys and girls, and provide an environment, which challenges perceived limits on pupils based on their gender or any other characteristic, including through these subjects and as part</a:t>
            </a:r>
            <a:endParaRPr sz="1100" dirty="0">
              <a:solidFill>
                <a:schemeClr val="tx1"/>
              </a:solidFill>
            </a:endParaRPr>
          </a:p>
          <a:p>
            <a:pPr marL="0" lvl="0" indent="0" algn="l" rtl="0">
              <a:spcBef>
                <a:spcPts val="0"/>
              </a:spcBef>
              <a:spcAft>
                <a:spcPts val="0"/>
              </a:spcAft>
              <a:buNone/>
            </a:pPr>
            <a:r>
              <a:rPr lang="en-GB" sz="1100" dirty="0">
                <a:solidFill>
                  <a:schemeClr val="tx1"/>
                </a:solidFill>
              </a:rPr>
              <a:t>of a whole-school approach. (p14)</a:t>
            </a:r>
            <a:endParaRPr sz="1100" dirty="0">
              <a:solidFill>
                <a:schemeClr val="tx1"/>
              </a:solidFill>
            </a:endParaRPr>
          </a:p>
        </p:txBody>
      </p:sp>
      <p:sp>
        <p:nvSpPr>
          <p:cNvPr id="2" name="Speech Bubble: Oval 1">
            <a:extLst>
              <a:ext uri="{FF2B5EF4-FFF2-40B4-BE49-F238E27FC236}">
                <a16:creationId xmlns:a16="http://schemas.microsoft.com/office/drawing/2014/main" id="{DE738132-4693-4C91-82C0-47C2E43A5E41}"/>
              </a:ext>
            </a:extLst>
          </p:cNvPr>
          <p:cNvSpPr/>
          <p:nvPr/>
        </p:nvSpPr>
        <p:spPr>
          <a:xfrm>
            <a:off x="5158517" y="0"/>
            <a:ext cx="3957427" cy="3957423"/>
          </a:xfrm>
          <a:prstGeom prst="wedgeEllipseCallout">
            <a:avLst>
              <a:gd name="adj1" fmla="val -14026"/>
              <a:gd name="adj2" fmla="val 4734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342900">
              <a:lnSpc>
                <a:spcPct val="115000"/>
              </a:lnSpc>
              <a:buClr>
                <a:srgbClr val="5FCBEF"/>
              </a:buClr>
              <a:buSzPts val="1400"/>
            </a:pPr>
            <a:r>
              <a:rPr lang="en-GB" b="1" kern="1200" dirty="0">
                <a:solidFill>
                  <a:prstClr val="black"/>
                </a:solidFill>
              </a:rPr>
              <a:t>Avoid segregating by gender</a:t>
            </a:r>
            <a:r>
              <a:rPr lang="en-GB" kern="1200" dirty="0">
                <a:solidFill>
                  <a:prstClr val="black"/>
                </a:solidFill>
              </a:rPr>
              <a:t> unless there is a clear rationale for doing so in order to meet the needs of pupils (e.g. giving girls a chance to ask questions about menstruation in a female-only environment). </a:t>
            </a:r>
          </a:p>
          <a:p>
            <a:pPr lvl="0" algn="ctr" defTabSz="342900">
              <a:lnSpc>
                <a:spcPct val="115000"/>
              </a:lnSpc>
              <a:spcBef>
                <a:spcPts val="1600"/>
              </a:spcBef>
              <a:buClr>
                <a:srgbClr val="5FCBEF"/>
              </a:buClr>
              <a:buSzPts val="1400"/>
            </a:pPr>
            <a:r>
              <a:rPr lang="en-GB" kern="1200" dirty="0">
                <a:solidFill>
                  <a:prstClr val="black"/>
                </a:solidFill>
              </a:rPr>
              <a:t>Ensure pupils have </a:t>
            </a:r>
            <a:r>
              <a:rPr lang="en-GB" b="1" kern="1200" dirty="0">
                <a:solidFill>
                  <a:prstClr val="black"/>
                </a:solidFill>
              </a:rPr>
              <a:t>opportunities to ask teachers questions in small groups </a:t>
            </a:r>
            <a:r>
              <a:rPr lang="en-GB" kern="1200" dirty="0">
                <a:solidFill>
                  <a:prstClr val="black"/>
                </a:solidFill>
              </a:rPr>
              <a:t>or individually if they have personal concerns about topics. </a:t>
            </a:r>
          </a:p>
        </p:txBody>
      </p:sp>
      <p:sp>
        <p:nvSpPr>
          <p:cNvPr id="7" name="Speech Bubble: Oval 6">
            <a:extLst>
              <a:ext uri="{FF2B5EF4-FFF2-40B4-BE49-F238E27FC236}">
                <a16:creationId xmlns:a16="http://schemas.microsoft.com/office/drawing/2014/main" id="{685DE3C6-1580-459F-934F-080D95F419A9}"/>
              </a:ext>
            </a:extLst>
          </p:cNvPr>
          <p:cNvSpPr/>
          <p:nvPr/>
        </p:nvSpPr>
        <p:spPr>
          <a:xfrm>
            <a:off x="0" y="572700"/>
            <a:ext cx="2735516" cy="3458775"/>
          </a:xfrm>
          <a:prstGeom prst="wedgeEllipseCallout">
            <a:avLst>
              <a:gd name="adj1" fmla="val 11140"/>
              <a:gd name="adj2" fmla="val 48623"/>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dk1"/>
                </a:solidFill>
              </a:rPr>
              <a:t>Primary schools are enabled and encouraged to cover LGBT (lesbian, gay, bisexual and transgender) content if they consider it age appropriate to do so ensuring this is not one-off teaching and that inclusive language is used.</a:t>
            </a:r>
          </a:p>
          <a:p>
            <a:pPr algn="ctr"/>
            <a:endParaRPr lang="en-GB" dirty="0"/>
          </a:p>
        </p:txBody>
      </p:sp>
      <p:sp>
        <p:nvSpPr>
          <p:cNvPr id="3" name="Speech Bubble: Oval 2">
            <a:extLst>
              <a:ext uri="{FF2B5EF4-FFF2-40B4-BE49-F238E27FC236}">
                <a16:creationId xmlns:a16="http://schemas.microsoft.com/office/drawing/2014/main" id="{44945624-B5F6-4C96-A1C4-C47D06134CAA}"/>
              </a:ext>
            </a:extLst>
          </p:cNvPr>
          <p:cNvSpPr/>
          <p:nvPr/>
        </p:nvSpPr>
        <p:spPr>
          <a:xfrm>
            <a:off x="2936613" y="376517"/>
            <a:ext cx="2097742" cy="2735516"/>
          </a:xfrm>
          <a:prstGeom prst="wedgeEllipseCallout">
            <a:avLst>
              <a:gd name="adj1" fmla="val -52701"/>
              <a:gd name="adj2" fmla="val 36376"/>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a:outerShdw blurRad="50800" dist="50800" dir="5400000" algn="ctr" rotWithShape="0">
              <a:schemeClr val="accent4"/>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As a staff, do we have a shared understanding of what we feel is ‘age appropriate’? Does this align with guidance?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167"/>
        <p:cNvGrpSpPr/>
        <p:nvPr/>
      </p:nvGrpSpPr>
      <p:grpSpPr>
        <a:xfrm>
          <a:off x="0" y="0"/>
          <a:ext cx="0" cy="0"/>
          <a:chOff x="0" y="0"/>
          <a:chExt cx="0" cy="0"/>
        </a:xfrm>
      </p:grpSpPr>
      <p:sp>
        <p:nvSpPr>
          <p:cNvPr id="168" name="Google Shape;168;p34"/>
          <p:cNvSpPr txBox="1">
            <a:spLocks noGrp="1"/>
          </p:cNvSpPr>
          <p:nvPr>
            <p:ph type="title"/>
          </p:nvPr>
        </p:nvSpPr>
        <p:spPr>
          <a:xfrm>
            <a:off x="270000" y="216425"/>
            <a:ext cx="5865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dirty="0"/>
              <a:t>Faith backgrounds</a:t>
            </a:r>
            <a:endParaRPr dirty="0"/>
          </a:p>
          <a:p>
            <a:pPr marL="0" lvl="0" indent="0" algn="l" rtl="0">
              <a:spcBef>
                <a:spcPts val="0"/>
              </a:spcBef>
              <a:spcAft>
                <a:spcPts val="0"/>
              </a:spcAft>
              <a:buNone/>
            </a:pPr>
            <a:endParaRPr dirty="0">
              <a:solidFill>
                <a:srgbClr val="073763"/>
              </a:solidFill>
            </a:endParaRPr>
          </a:p>
        </p:txBody>
      </p:sp>
      <p:sp>
        <p:nvSpPr>
          <p:cNvPr id="169" name="Google Shape;169;p34"/>
          <p:cNvSpPr txBox="1">
            <a:spLocks noGrp="1"/>
          </p:cNvSpPr>
          <p:nvPr>
            <p:ph type="body" idx="1"/>
          </p:nvPr>
        </p:nvSpPr>
        <p:spPr>
          <a:xfrm>
            <a:off x="270000" y="914400"/>
            <a:ext cx="7964700" cy="4032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sz="1800" dirty="0"/>
              <a:t>All schools must: </a:t>
            </a:r>
            <a:endParaRPr sz="1800" dirty="0"/>
          </a:p>
          <a:p>
            <a:pPr marL="457200" lvl="0" indent="-342900" algn="l" rtl="0">
              <a:spcBef>
                <a:spcPts val="1600"/>
              </a:spcBef>
              <a:spcAft>
                <a:spcPts val="0"/>
              </a:spcAft>
              <a:buSzPts val="1800"/>
              <a:buChar char="●"/>
            </a:pPr>
            <a:r>
              <a:rPr lang="en-GB" sz="1800" dirty="0"/>
              <a:t>ensure faith/religious background of pupils are taken into account when planning teaching, so that topics are appropriately handled</a:t>
            </a:r>
            <a:endParaRPr sz="1800" dirty="0"/>
          </a:p>
          <a:p>
            <a:pPr marL="457200" lvl="0" indent="-342900" algn="l" rtl="0">
              <a:spcBef>
                <a:spcPts val="0"/>
              </a:spcBef>
              <a:spcAft>
                <a:spcPts val="0"/>
              </a:spcAft>
              <a:buSzPts val="1800"/>
              <a:buChar char="●"/>
            </a:pPr>
            <a:r>
              <a:rPr lang="en-GB" sz="1800" dirty="0"/>
              <a:t>comply with the Equality Act 2010, under which religion and belief are among the protected characteristics</a:t>
            </a:r>
            <a:endParaRPr sz="1800" dirty="0"/>
          </a:p>
          <a:p>
            <a:pPr marL="0" lvl="0" indent="0" algn="l" rtl="0">
              <a:spcBef>
                <a:spcPts val="1600"/>
              </a:spcBef>
              <a:spcAft>
                <a:spcPts val="1600"/>
              </a:spcAft>
              <a:buNone/>
            </a:pPr>
            <a:endParaRPr sz="1800" dirty="0"/>
          </a:p>
        </p:txBody>
      </p:sp>
      <p:sp>
        <p:nvSpPr>
          <p:cNvPr id="170" name="Google Shape;170;p34"/>
          <p:cNvSpPr txBox="1">
            <a:spLocks noGrp="1"/>
          </p:cNvSpPr>
          <p:nvPr>
            <p:ph type="body" idx="1"/>
          </p:nvPr>
        </p:nvSpPr>
        <p:spPr>
          <a:xfrm>
            <a:off x="270000" y="3012900"/>
            <a:ext cx="7964700" cy="1734946"/>
          </a:xfrm>
          <a:prstGeom prst="rect">
            <a:avLst/>
          </a:prstGeom>
          <a:solidFill>
            <a:schemeClr val="accent5">
              <a:lumMod val="50000"/>
              <a:lumOff val="50000"/>
            </a:schemeClr>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GB" sz="1600" b="1" dirty="0"/>
              <a:t>STATUTORY GUIDANCE</a:t>
            </a:r>
            <a:br>
              <a:rPr lang="en-GB" sz="1600" b="1" dirty="0"/>
            </a:br>
            <a:r>
              <a:rPr lang="en-GB" sz="1800" dirty="0"/>
              <a:t>In all schools, when teaching these subjects, the religious background of all pupils must be taken into account when planning teaching, so that the topics that are included in the core content in this guidance [the statutory guidance] are appropriately handled. (p12)</a:t>
            </a:r>
            <a:endParaRPr sz="1800" dirty="0"/>
          </a:p>
          <a:p>
            <a:pPr marL="0" lvl="0" indent="0" algn="l" rtl="0">
              <a:spcBef>
                <a:spcPts val="1600"/>
              </a:spcBef>
              <a:spcAft>
                <a:spcPts val="0"/>
              </a:spcAft>
              <a:buNone/>
            </a:pPr>
            <a:endParaRPr sz="1800" dirty="0"/>
          </a:p>
          <a:p>
            <a:pPr marL="0" lvl="0" indent="0" algn="l" rtl="0">
              <a:spcBef>
                <a:spcPts val="1600"/>
              </a:spcBef>
              <a:spcAft>
                <a:spcPts val="1600"/>
              </a:spcAft>
              <a:buNone/>
            </a:pPr>
            <a:endParaRPr sz="1800" dirty="0"/>
          </a:p>
        </p:txBody>
      </p:sp>
      <p:sp>
        <p:nvSpPr>
          <p:cNvPr id="171" name="Google Shape;171;p34"/>
          <p:cNvSpPr txBox="1">
            <a:spLocks noGrp="1"/>
          </p:cNvSpPr>
          <p:nvPr>
            <p:ph type="sldNum" idx="12"/>
          </p:nvPr>
        </p:nvSpPr>
        <p:spPr>
          <a:xfrm>
            <a:off x="8595300" y="4749900"/>
            <a:ext cx="548700" cy="393600"/>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fld id="{00000000-1234-1234-1234-123412341234}" type="slidenum">
              <a:rPr lang="en-GB"/>
              <a:t>7</a:t>
            </a:fld>
            <a:endParaRPr dirty="0"/>
          </a:p>
        </p:txBody>
      </p:sp>
      <p:sp>
        <p:nvSpPr>
          <p:cNvPr id="2" name="Speech Bubble: Oval 1">
            <a:extLst>
              <a:ext uri="{FF2B5EF4-FFF2-40B4-BE49-F238E27FC236}">
                <a16:creationId xmlns:a16="http://schemas.microsoft.com/office/drawing/2014/main" id="{8395B5AF-2435-4A61-9744-C812737AE35A}"/>
              </a:ext>
            </a:extLst>
          </p:cNvPr>
          <p:cNvSpPr/>
          <p:nvPr/>
        </p:nvSpPr>
        <p:spPr>
          <a:xfrm>
            <a:off x="5724605" y="115261"/>
            <a:ext cx="3149395" cy="1283233"/>
          </a:xfrm>
          <a:prstGeom prst="wedgeEllipseCallout">
            <a:avLst>
              <a:gd name="adj1" fmla="val -49379"/>
              <a:gd name="adj2" fmla="val 42141"/>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do we need to find out? What do we already know?</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23"/>
        <p:cNvGrpSpPr/>
        <p:nvPr/>
      </p:nvGrpSpPr>
      <p:grpSpPr>
        <a:xfrm>
          <a:off x="0" y="0"/>
          <a:ext cx="0" cy="0"/>
          <a:chOff x="0" y="0"/>
          <a:chExt cx="0" cy="0"/>
        </a:xfrm>
      </p:grpSpPr>
      <p:sp>
        <p:nvSpPr>
          <p:cNvPr id="224" name="Google Shape;224;p42"/>
          <p:cNvSpPr txBox="1">
            <a:spLocks noGrp="1"/>
          </p:cNvSpPr>
          <p:nvPr>
            <p:ph type="title"/>
          </p:nvPr>
        </p:nvSpPr>
        <p:spPr>
          <a:xfrm>
            <a:off x="270000" y="216425"/>
            <a:ext cx="5865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solidFill>
                  <a:schemeClr val="accent1"/>
                </a:solidFill>
              </a:rPr>
              <a:t>Introducing puberty</a:t>
            </a:r>
            <a:endParaRPr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25" name="Google Shape;225;p42"/>
          <p:cNvSpPr txBox="1">
            <a:spLocks noGrp="1"/>
          </p:cNvSpPr>
          <p:nvPr>
            <p:ph type="body" idx="1"/>
          </p:nvPr>
        </p:nvSpPr>
        <p:spPr>
          <a:xfrm>
            <a:off x="270000" y="789000"/>
            <a:ext cx="5775600" cy="3665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puberty is part of the human life cycle. It is the process of growing into an adult and becoming able to reproduce.</a:t>
            </a:r>
            <a:endParaRPr dirty="0">
              <a:solidFill>
                <a:schemeClr val="tx1"/>
              </a:solidFill>
            </a:endParaRPr>
          </a:p>
          <a:p>
            <a:pPr marL="0" lvl="0" indent="0" algn="l" rtl="0">
              <a:lnSpc>
                <a:spcPct val="115000"/>
              </a:lnSpc>
              <a:spcBef>
                <a:spcPts val="1000"/>
              </a:spcBef>
              <a:spcAft>
                <a:spcPts val="0"/>
              </a:spcAft>
              <a:buSzPts val="1400"/>
              <a:buNone/>
            </a:pPr>
            <a:r>
              <a:rPr lang="en-GB" sz="1600" dirty="0">
                <a:solidFill>
                  <a:schemeClr val="tx1"/>
                </a:solidFill>
              </a:rPr>
              <a:t>Explain</a:t>
            </a:r>
            <a:r>
              <a:rPr lang="en-GB" sz="1600" b="1" dirty="0">
                <a:solidFill>
                  <a:schemeClr val="tx1"/>
                </a:solidFill>
              </a:rPr>
              <a:t> </a:t>
            </a:r>
            <a:r>
              <a:rPr lang="en-GB" sz="1600" dirty="0">
                <a:solidFill>
                  <a:schemeClr val="tx1"/>
                </a:solidFill>
              </a:rPr>
              <a:t>that puberty usually starts between the ages of 8 and 14 and lasts for up to 4 years. Children will start puberty at different times. Girls usually start earlier than boys.</a:t>
            </a:r>
            <a:endParaRPr sz="1600" dirty="0">
              <a:solidFill>
                <a:schemeClr val="tx1"/>
              </a:solidFill>
            </a:endParaRPr>
          </a:p>
          <a:p>
            <a:pPr marL="0" lvl="0" indent="0" algn="l" rtl="0">
              <a:lnSpc>
                <a:spcPct val="115000"/>
              </a:lnSpc>
              <a:spcBef>
                <a:spcPts val="1600"/>
              </a:spcBef>
              <a:spcAft>
                <a:spcPts val="0"/>
              </a:spcAft>
              <a:buSzPts val="1400"/>
              <a:buNone/>
            </a:pPr>
            <a:r>
              <a:rPr lang="en-GB" dirty="0">
                <a:solidFill>
                  <a:schemeClr val="tx1"/>
                </a:solidFill>
              </a:rPr>
              <a:t>It is important to introduce all pupils to the idea of puberty before they are likely to start.</a:t>
            </a:r>
            <a:endParaRPr dirty="0">
              <a:solidFill>
                <a:schemeClr val="tx1"/>
              </a:solidFill>
            </a:endParaRPr>
          </a:p>
          <a:p>
            <a:pPr marL="0" lvl="0" indent="0" algn="l" rtl="0">
              <a:lnSpc>
                <a:spcPct val="115000"/>
              </a:lnSpc>
              <a:spcBef>
                <a:spcPts val="1600"/>
              </a:spcBef>
              <a:spcAft>
                <a:spcPts val="0"/>
              </a:spcAft>
              <a:buSzPts val="1400"/>
              <a:buNone/>
            </a:pPr>
            <a:r>
              <a:rPr lang="en-GB" b="1" dirty="0">
                <a:solidFill>
                  <a:schemeClr val="tx1"/>
                </a:solidFill>
              </a:rPr>
              <a:t>Teacher’s reference: </a:t>
            </a:r>
            <a:r>
              <a:rPr lang="en-GB" u="sng" dirty="0">
                <a:solidFill>
                  <a:srgbClr val="0000FF"/>
                </a:solidFill>
                <a:hlinkClick r:id="rId3">
                  <a:extLst>
                    <a:ext uri="{A12FA001-AC4F-418D-AE19-62706E023703}">
                      <ahyp:hlinkClr xmlns:ahyp="http://schemas.microsoft.com/office/drawing/2018/hyperlinkcolor" val="tx"/>
                    </a:ext>
                  </a:extLst>
                </a:hlinkClick>
              </a:rPr>
              <a:t>Stages of puberty</a:t>
            </a:r>
            <a:r>
              <a:rPr lang="en-GB" dirty="0">
                <a:solidFill>
                  <a:srgbClr val="0000FF"/>
                </a:solidFill>
              </a:rPr>
              <a:t> </a:t>
            </a:r>
            <a:r>
              <a:rPr lang="en-GB" dirty="0">
                <a:solidFill>
                  <a:schemeClr val="tx1"/>
                </a:solidFill>
              </a:rPr>
              <a:t>(NHS.UK).</a:t>
            </a:r>
            <a:endParaRPr sz="1800"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26" name="Google Shape;226;p42"/>
          <p:cNvSpPr txBox="1">
            <a:spLocks noGrp="1"/>
          </p:cNvSpPr>
          <p:nvPr>
            <p:ph type="body" idx="2"/>
          </p:nvPr>
        </p:nvSpPr>
        <p:spPr>
          <a:xfrm>
            <a:off x="6178800" y="216425"/>
            <a:ext cx="269520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600" b="1" dirty="0">
                <a:solidFill>
                  <a:schemeClr val="tx1"/>
                </a:solidFill>
              </a:rPr>
              <a:t>STATUTORY GUIDANCE</a:t>
            </a:r>
            <a:br>
              <a:rPr lang="en-GB" sz="1600" dirty="0">
                <a:solidFill>
                  <a:schemeClr val="tx1"/>
                </a:solidFill>
              </a:rPr>
            </a:br>
            <a:r>
              <a:rPr lang="en-GB" sz="1600" dirty="0">
                <a:solidFill>
                  <a:schemeClr val="tx1"/>
                </a:solidFill>
              </a:rPr>
              <a:t>Know key facts about puberty and the changing adolescent body, particularly from age 9 through to age 11, including physical and emotional changes.</a:t>
            </a:r>
            <a:endParaRPr sz="16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27" name="Google Shape;227;p42"/>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8</a:t>
            </a:fld>
            <a:endParaRPr dirty="0"/>
          </a:p>
        </p:txBody>
      </p:sp>
      <p:sp>
        <p:nvSpPr>
          <p:cNvPr id="228" name="Google Shape;228;p42"/>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
        <p:nvSpPr>
          <p:cNvPr id="2" name="Speech Bubble: Oval 1">
            <a:extLst>
              <a:ext uri="{FF2B5EF4-FFF2-40B4-BE49-F238E27FC236}">
                <a16:creationId xmlns:a16="http://schemas.microsoft.com/office/drawing/2014/main" id="{59E6774B-CAB1-4698-AD87-4F2EFB40D875}"/>
              </a:ext>
            </a:extLst>
          </p:cNvPr>
          <p:cNvSpPr/>
          <p:nvPr/>
        </p:nvSpPr>
        <p:spPr>
          <a:xfrm>
            <a:off x="5167053" y="2915892"/>
            <a:ext cx="3012141" cy="2111383"/>
          </a:xfrm>
          <a:prstGeom prst="wedgeEllipseCallout">
            <a:avLst>
              <a:gd name="adj1" fmla="val -64455"/>
              <a:gd name="adj2" fmla="val -20477"/>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What vocabulary will we be using? Is it consistent and can all pupils access and understand it?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Shape 239"/>
        <p:cNvGrpSpPr/>
        <p:nvPr/>
      </p:nvGrpSpPr>
      <p:grpSpPr>
        <a:xfrm>
          <a:off x="0" y="0"/>
          <a:ext cx="0" cy="0"/>
          <a:chOff x="0" y="0"/>
          <a:chExt cx="0" cy="0"/>
        </a:xfrm>
      </p:grpSpPr>
      <p:sp>
        <p:nvSpPr>
          <p:cNvPr id="240" name="Google Shape;240;p44"/>
          <p:cNvSpPr txBox="1">
            <a:spLocks noGrp="1"/>
          </p:cNvSpPr>
          <p:nvPr>
            <p:ph type="title"/>
          </p:nvPr>
        </p:nvSpPr>
        <p:spPr>
          <a:xfrm>
            <a:off x="0" y="0"/>
            <a:ext cx="404165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sz="2000" dirty="0">
                <a:solidFill>
                  <a:schemeClr val="accent1"/>
                </a:solidFill>
              </a:rPr>
              <a:t>Hormones that affect both sexes</a:t>
            </a:r>
            <a:endParaRPr sz="2000" dirty="0">
              <a:solidFill>
                <a:schemeClr val="accent1"/>
              </a:solidFill>
            </a:endParaRPr>
          </a:p>
          <a:p>
            <a:pPr marL="0" lvl="0" indent="0" algn="l" rtl="0">
              <a:lnSpc>
                <a:spcPct val="100000"/>
              </a:lnSpc>
              <a:spcBef>
                <a:spcPts val="0"/>
              </a:spcBef>
              <a:spcAft>
                <a:spcPts val="0"/>
              </a:spcAft>
              <a:buSzPts val="2800"/>
              <a:buNone/>
            </a:pPr>
            <a:endParaRPr dirty="0">
              <a:solidFill>
                <a:srgbClr val="073763"/>
              </a:solidFill>
            </a:endParaRPr>
          </a:p>
          <a:p>
            <a:pPr marL="0" lvl="0" indent="0" algn="l" rtl="0">
              <a:lnSpc>
                <a:spcPct val="100000"/>
              </a:lnSpc>
              <a:spcBef>
                <a:spcPts val="0"/>
              </a:spcBef>
              <a:spcAft>
                <a:spcPts val="0"/>
              </a:spcAft>
              <a:buSzPts val="2800"/>
              <a:buNone/>
            </a:pPr>
            <a:endParaRPr dirty="0">
              <a:solidFill>
                <a:srgbClr val="073763"/>
              </a:solidFill>
            </a:endParaRPr>
          </a:p>
        </p:txBody>
      </p:sp>
      <p:sp>
        <p:nvSpPr>
          <p:cNvPr id="241" name="Google Shape;241;p44"/>
          <p:cNvSpPr txBox="1">
            <a:spLocks noGrp="1"/>
          </p:cNvSpPr>
          <p:nvPr>
            <p:ph type="body" idx="1"/>
          </p:nvPr>
        </p:nvSpPr>
        <p:spPr>
          <a:xfrm>
            <a:off x="0" y="425450"/>
            <a:ext cx="7685212" cy="466725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400"/>
              <a:buNone/>
            </a:pPr>
            <a:r>
              <a:rPr lang="en-GB" dirty="0">
                <a:solidFill>
                  <a:schemeClr val="tx1"/>
                </a:solidFill>
              </a:rPr>
              <a:t>Teach that hormones control the changes young people go through during puberty. </a:t>
            </a:r>
            <a:endParaRPr dirty="0">
              <a:solidFill>
                <a:schemeClr val="tx1"/>
              </a:solidFill>
            </a:endParaRPr>
          </a:p>
          <a:p>
            <a:pPr marL="0" lvl="0" indent="0" algn="l" rtl="0">
              <a:spcBef>
                <a:spcPts val="1000"/>
              </a:spcBef>
              <a:spcAft>
                <a:spcPts val="0"/>
              </a:spcAft>
              <a:buClr>
                <a:schemeClr val="dk1"/>
              </a:buClr>
              <a:buSzPts val="1400"/>
              <a:buFont typeface="Arial"/>
              <a:buNone/>
            </a:pPr>
            <a:r>
              <a:rPr lang="en-GB" dirty="0">
                <a:solidFill>
                  <a:schemeClr val="tx1"/>
                </a:solidFill>
              </a:rPr>
              <a:t>Explain that some hormones (‘adrenal androgens’) cause the same changes to boys’ and girls’ bodies. These changes include:</a:t>
            </a:r>
            <a:endParaRPr dirty="0">
              <a:solidFill>
                <a:schemeClr val="tx1"/>
              </a:solidFill>
            </a:endParaRPr>
          </a:p>
          <a:p>
            <a:pPr marL="457200" lvl="0" indent="-317500" algn="l" rtl="0">
              <a:spcBef>
                <a:spcPts val="1000"/>
              </a:spcBef>
              <a:spcAft>
                <a:spcPts val="0"/>
              </a:spcAft>
              <a:buSzPts val="1400"/>
              <a:buChar char="●"/>
            </a:pPr>
            <a:r>
              <a:rPr lang="en-GB" dirty="0">
                <a:solidFill>
                  <a:schemeClr val="tx1"/>
                </a:solidFill>
              </a:rPr>
              <a:t>growth of pubic and underarm hair </a:t>
            </a:r>
            <a:endParaRPr dirty="0">
              <a:solidFill>
                <a:schemeClr val="tx1"/>
              </a:solidFill>
            </a:endParaRPr>
          </a:p>
          <a:p>
            <a:pPr marL="457200" lvl="0" indent="-317500" algn="l" rtl="0">
              <a:spcBef>
                <a:spcPts val="0"/>
              </a:spcBef>
              <a:spcAft>
                <a:spcPts val="0"/>
              </a:spcAft>
              <a:buSzPts val="1400"/>
              <a:buChar char="●"/>
            </a:pPr>
            <a:r>
              <a:rPr lang="en-GB" dirty="0">
                <a:solidFill>
                  <a:schemeClr val="tx1"/>
                </a:solidFill>
              </a:rPr>
              <a:t>changes to sweat, making body odour more likely</a:t>
            </a:r>
            <a:endParaRPr dirty="0">
              <a:solidFill>
                <a:schemeClr val="tx1"/>
              </a:solidFill>
            </a:endParaRPr>
          </a:p>
          <a:p>
            <a:pPr marL="457200" lvl="0" indent="-317500" algn="l" rtl="0">
              <a:spcBef>
                <a:spcPts val="0"/>
              </a:spcBef>
              <a:spcAft>
                <a:spcPts val="0"/>
              </a:spcAft>
              <a:buSzPts val="1400"/>
              <a:buChar char="●"/>
            </a:pPr>
            <a:r>
              <a:rPr lang="en-GB" dirty="0">
                <a:solidFill>
                  <a:schemeClr val="tx1"/>
                </a:solidFill>
              </a:rPr>
              <a:t>the skin to produce extra oil (sebum), which can cause spots or acne</a:t>
            </a:r>
          </a:p>
          <a:p>
            <a:pPr marL="457200" lvl="0" indent="-317500" algn="l" rtl="0">
              <a:spcBef>
                <a:spcPts val="0"/>
              </a:spcBef>
              <a:spcAft>
                <a:spcPts val="0"/>
              </a:spcAft>
              <a:buSzPts val="1400"/>
              <a:buChar char="●"/>
            </a:pPr>
            <a:endParaRPr lang="en-GB" dirty="0">
              <a:solidFill>
                <a:schemeClr val="tx1"/>
              </a:solidFill>
            </a:endParaRPr>
          </a:p>
          <a:p>
            <a:pPr marL="0" lvl="0" indent="0">
              <a:buClr>
                <a:schemeClr val="dk1"/>
              </a:buClr>
              <a:buSzPts val="1100"/>
              <a:buNone/>
            </a:pPr>
            <a:r>
              <a:rPr lang="en-GB" dirty="0"/>
              <a:t>In girls, some puberty hormones travel to the ovaries (oval-shaped organs either side of the uterus) and encourage them to:</a:t>
            </a:r>
          </a:p>
          <a:p>
            <a:pPr lvl="0">
              <a:spcBef>
                <a:spcPts val="1000"/>
              </a:spcBef>
            </a:pPr>
            <a:r>
              <a:rPr lang="en-GB" dirty="0"/>
              <a:t>grow and release eggs</a:t>
            </a:r>
          </a:p>
          <a:p>
            <a:pPr lvl="0"/>
            <a:r>
              <a:rPr lang="en-GB" dirty="0"/>
              <a:t>release ‘oestrogen’, which causes changes to the girl’s body and prepares her for pregnancy</a:t>
            </a:r>
          </a:p>
          <a:p>
            <a:pPr marL="0" lvl="0" indent="0">
              <a:spcBef>
                <a:spcPts val="1000"/>
              </a:spcBef>
              <a:buClr>
                <a:schemeClr val="dk1"/>
              </a:buClr>
              <a:buSzPts val="1100"/>
              <a:buNone/>
            </a:pPr>
            <a:r>
              <a:rPr lang="en-GB" dirty="0"/>
              <a:t>In boys, some puberty hormones travel to the testes and encourage them to: </a:t>
            </a:r>
          </a:p>
          <a:p>
            <a:pPr lvl="0">
              <a:spcBef>
                <a:spcPts val="1000"/>
              </a:spcBef>
            </a:pPr>
            <a:r>
              <a:rPr lang="en-GB" dirty="0"/>
              <a:t>start producing sperm</a:t>
            </a:r>
          </a:p>
          <a:p>
            <a:pPr lvl="0"/>
            <a:r>
              <a:rPr lang="en-GB" dirty="0"/>
              <a:t>release ‘testosterone’, which causes changes to the boy’s body</a:t>
            </a:r>
          </a:p>
          <a:p>
            <a:pPr marL="457200" lvl="0" indent="-317500" algn="l" rtl="0">
              <a:spcBef>
                <a:spcPts val="0"/>
              </a:spcBef>
              <a:spcAft>
                <a:spcPts val="0"/>
              </a:spcAft>
              <a:buSzPts val="1400"/>
              <a:buChar char="●"/>
            </a:pPr>
            <a:endParaRPr dirty="0">
              <a:solidFill>
                <a:schemeClr val="tx1"/>
              </a:solidFill>
            </a:endParaRPr>
          </a:p>
          <a:p>
            <a:pPr marL="0" lvl="0" indent="0" algn="l" rtl="0">
              <a:lnSpc>
                <a:spcPct val="115000"/>
              </a:lnSpc>
              <a:spcBef>
                <a:spcPts val="1600"/>
              </a:spcBef>
              <a:spcAft>
                <a:spcPts val="1600"/>
              </a:spcAft>
              <a:buSzPts val="1400"/>
              <a:buNone/>
            </a:pPr>
            <a:endParaRPr sz="1800" dirty="0"/>
          </a:p>
        </p:txBody>
      </p:sp>
      <p:sp>
        <p:nvSpPr>
          <p:cNvPr id="242" name="Google Shape;242;p44"/>
          <p:cNvSpPr txBox="1">
            <a:spLocks noGrp="1"/>
          </p:cNvSpPr>
          <p:nvPr>
            <p:ph type="body" idx="2"/>
          </p:nvPr>
        </p:nvSpPr>
        <p:spPr>
          <a:xfrm>
            <a:off x="7685212" y="0"/>
            <a:ext cx="1463550" cy="2474400"/>
          </a:xfrm>
          <a:prstGeom prst="rect">
            <a:avLst/>
          </a:prstGeom>
          <a:solidFill>
            <a:schemeClr val="bg1">
              <a:lumMod val="95000"/>
            </a:schemeClr>
          </a:solidFill>
          <a:ln w="38100" cap="flat" cmpd="sng">
            <a:no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None/>
            </a:pPr>
            <a:r>
              <a:rPr lang="en-GB" sz="1100" b="1" dirty="0">
                <a:solidFill>
                  <a:schemeClr val="tx1"/>
                </a:solidFill>
              </a:rPr>
              <a:t>STATUTORY GUIDANCE</a:t>
            </a:r>
            <a:br>
              <a:rPr lang="en-GB" sz="1100" dirty="0">
                <a:solidFill>
                  <a:schemeClr val="tx1"/>
                </a:solidFill>
              </a:rPr>
            </a:br>
            <a:r>
              <a:rPr lang="en-GB" sz="1100" dirty="0">
                <a:solidFill>
                  <a:schemeClr val="tx1"/>
                </a:solidFill>
              </a:rPr>
              <a:t>Know key facts about puberty and the changing adolescent body, particularly from age 9 through to age 11, including physical and emotional changes.</a:t>
            </a:r>
            <a:endParaRPr sz="1100" dirty="0">
              <a:solidFill>
                <a:schemeClr val="tx1"/>
              </a:solidFill>
            </a:endParaRPr>
          </a:p>
          <a:p>
            <a:pPr marL="0" lvl="0" indent="0" algn="l" rtl="0">
              <a:lnSpc>
                <a:spcPct val="115000"/>
              </a:lnSpc>
              <a:spcBef>
                <a:spcPts val="1600"/>
              </a:spcBef>
              <a:spcAft>
                <a:spcPts val="0"/>
              </a:spcAft>
              <a:buClr>
                <a:schemeClr val="dk1"/>
              </a:buClr>
              <a:buSzPts val="1100"/>
              <a:buFont typeface="Arial"/>
              <a:buNone/>
            </a:pPr>
            <a:endParaRPr sz="1800" dirty="0"/>
          </a:p>
          <a:p>
            <a:pPr marL="0" lvl="0" indent="0" algn="l" rtl="0">
              <a:lnSpc>
                <a:spcPct val="115000"/>
              </a:lnSpc>
              <a:spcBef>
                <a:spcPts val="1600"/>
              </a:spcBef>
              <a:spcAft>
                <a:spcPts val="1600"/>
              </a:spcAft>
              <a:buSzPts val="1400"/>
              <a:buNone/>
            </a:pPr>
            <a:endParaRPr sz="1800" dirty="0"/>
          </a:p>
        </p:txBody>
      </p:sp>
      <p:sp>
        <p:nvSpPr>
          <p:cNvPr id="243" name="Google Shape;243;p44"/>
          <p:cNvSpPr txBox="1">
            <a:spLocks noGrp="1"/>
          </p:cNvSpPr>
          <p:nvPr>
            <p:ph type="sldNum" idx="12"/>
          </p:nvPr>
        </p:nvSpPr>
        <p:spPr>
          <a:xfrm>
            <a:off x="8787600" y="4806900"/>
            <a:ext cx="356400" cy="336600"/>
          </a:xfrm>
          <a:prstGeom prst="rect">
            <a:avLst/>
          </a:prstGeom>
          <a:noFill/>
          <a:ln>
            <a:noFill/>
          </a:ln>
        </p:spPr>
        <p:txBody>
          <a:bodyPr spcFirstLastPara="1" wrap="square" lIns="91425" tIns="91425" rIns="91425" bIns="91425" anchor="ctr" anchorCtr="0">
            <a:noAutofit/>
          </a:bodyPr>
          <a:lstStyle/>
          <a:p>
            <a:pPr marL="0" lvl="0" indent="0" algn="r" rtl="0">
              <a:lnSpc>
                <a:spcPct val="100000"/>
              </a:lnSpc>
              <a:spcBef>
                <a:spcPts val="0"/>
              </a:spcBef>
              <a:spcAft>
                <a:spcPts val="0"/>
              </a:spcAft>
              <a:buSzPts val="1000"/>
              <a:buNone/>
            </a:pPr>
            <a:fld id="{00000000-1234-1234-1234-123412341234}" type="slidenum">
              <a:rPr lang="en-GB"/>
              <a:t>9</a:t>
            </a:fld>
            <a:endParaRPr dirty="0"/>
          </a:p>
        </p:txBody>
      </p:sp>
      <p:sp>
        <p:nvSpPr>
          <p:cNvPr id="244" name="Google Shape;244;p44"/>
          <p:cNvSpPr txBox="1">
            <a:spLocks noGrp="1"/>
          </p:cNvSpPr>
          <p:nvPr>
            <p:ph type="subTitle" idx="4294967295"/>
          </p:nvPr>
        </p:nvSpPr>
        <p:spPr>
          <a:xfrm>
            <a:off x="8066088" y="4454525"/>
            <a:ext cx="1077912" cy="473075"/>
          </a:xfrm>
          <a:prstGeom prst="rect">
            <a:avLst/>
          </a:prstGeom>
          <a:noFill/>
          <a:ln w="38100" cap="flat" cmpd="sng">
            <a:solidFill>
              <a:schemeClr val="accent6"/>
            </a:solidFill>
            <a:prstDash val="solid"/>
            <a:round/>
            <a:headEnd type="none" w="sm" len="sm"/>
            <a:tailEnd type="none" w="sm" len="sm"/>
          </a:ln>
        </p:spPr>
        <p:txBody>
          <a:bodyPr spcFirstLastPara="1" wrap="square" lIns="91425" tIns="91425" rIns="91425" bIns="91425" anchor="t" anchorCtr="0">
            <a:noAutofit/>
          </a:bodyPr>
          <a:lstStyle/>
          <a:p>
            <a:pPr marL="0" marR="0" lvl="0" indent="0" algn="ctr" rtl="0">
              <a:lnSpc>
                <a:spcPct val="115000"/>
              </a:lnSpc>
              <a:spcBef>
                <a:spcPts val="0"/>
              </a:spcBef>
              <a:spcAft>
                <a:spcPts val="0"/>
              </a:spcAft>
              <a:buClr>
                <a:schemeClr val="dk2"/>
              </a:buClr>
              <a:buSzPts val="1800"/>
              <a:buFont typeface="Arial"/>
              <a:buNone/>
            </a:pPr>
            <a:r>
              <a:rPr lang="en-GB" sz="1800" b="0" i="0" u="none" strike="noStrike" cap="none" dirty="0">
                <a:solidFill>
                  <a:schemeClr val="accent6"/>
                </a:solidFill>
                <a:latin typeface="Arial"/>
                <a:ea typeface="Arial"/>
                <a:cs typeface="Arial"/>
                <a:sym typeface="Arial"/>
              </a:rPr>
              <a:t>Primary</a:t>
            </a:r>
            <a:endParaRPr sz="1800" b="0" i="0" u="none" strike="noStrike" cap="none" dirty="0">
              <a:solidFill>
                <a:schemeClr val="accent6"/>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Simple Light">
  <a:themeElements>
    <a:clrScheme name="DfE">
      <a:dk1>
        <a:sysClr val="windowText" lastClr="000000"/>
      </a:dk1>
      <a:lt1>
        <a:sysClr val="window" lastClr="FFFFFF"/>
      </a:lt1>
      <a:dk2>
        <a:srgbClr val="1F497D"/>
      </a:dk2>
      <a:lt2>
        <a:srgbClr val="9FB9C8"/>
      </a:lt2>
      <a:accent1>
        <a:srgbClr val="104F75"/>
      </a:accent1>
      <a:accent2>
        <a:srgbClr val="8A2529"/>
      </a:accent2>
      <a:accent3>
        <a:srgbClr val="E87D1E"/>
      </a:accent3>
      <a:accent4>
        <a:srgbClr val="C2A204"/>
      </a:accent4>
      <a:accent5>
        <a:srgbClr val="004712"/>
      </a:accent5>
      <a:accent6>
        <a:srgbClr val="260859"/>
      </a:accent6>
      <a:hlink>
        <a:srgbClr val="104F75"/>
      </a:hlink>
      <a:folHlink>
        <a:srgbClr val="00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1757</TotalTime>
  <Words>3076</Words>
  <Application>Microsoft Office PowerPoint</Application>
  <PresentationFormat>On-screen Show (16:9)</PresentationFormat>
  <Paragraphs>324</Paragraphs>
  <Slides>30</Slides>
  <Notes>30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30</vt:i4>
      </vt:variant>
    </vt:vector>
  </HeadingPairs>
  <TitlesOfParts>
    <vt:vector size="36" baseType="lpstr">
      <vt:lpstr>Arial</vt:lpstr>
      <vt:lpstr>Calibri</vt:lpstr>
      <vt:lpstr>Trebuchet MS</vt:lpstr>
      <vt:lpstr>Wingdings 3</vt:lpstr>
      <vt:lpstr>Simple Light</vt:lpstr>
      <vt:lpstr>Facet</vt:lpstr>
      <vt:lpstr>Teaching about changing bodies</vt:lpstr>
      <vt:lpstr>Teaching the new curriculum</vt:lpstr>
      <vt:lpstr>Rate your confidence (before training) </vt:lpstr>
      <vt:lpstr>Preparing pupils for puberty   </vt:lpstr>
      <vt:lpstr>Closely related topics</vt:lpstr>
      <vt:lpstr>Teaching groups</vt:lpstr>
      <vt:lpstr>Faith backgrounds </vt:lpstr>
      <vt:lpstr>Introducing puberty  </vt:lpstr>
      <vt:lpstr>Hormones that affect both sexes  </vt:lpstr>
      <vt:lpstr>Changes to a girl’s body in puberty </vt:lpstr>
      <vt:lpstr>The menstrual cycle </vt:lpstr>
      <vt:lpstr>Menstruation (1)</vt:lpstr>
      <vt:lpstr>Menstruation (2)</vt:lpstr>
      <vt:lpstr>Menstrual products (1)</vt:lpstr>
      <vt:lpstr>Menstrual products </vt:lpstr>
      <vt:lpstr>Menstrual wellbeing</vt:lpstr>
      <vt:lpstr>Changes to a boy’s body in puberty </vt:lpstr>
      <vt:lpstr>Understanding the penis</vt:lpstr>
      <vt:lpstr>Erections</vt:lpstr>
      <vt:lpstr>Ejaculation</vt:lpstr>
      <vt:lpstr>Emotions and behaviour</vt:lpstr>
      <vt:lpstr>Healthy eating during puberty </vt:lpstr>
      <vt:lpstr>Changes in sleep cycles</vt:lpstr>
      <vt:lpstr>Examples of good practice</vt:lpstr>
      <vt:lpstr>Good practice    </vt:lpstr>
      <vt:lpstr>Share further information</vt:lpstr>
      <vt:lpstr>Dealing with difficult questions (1)    </vt:lpstr>
      <vt:lpstr>Dealing with difficult questions (2)   </vt:lpstr>
      <vt:lpstr>How will I teach this?   </vt:lpstr>
      <vt:lpstr>Rate your confidence (after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about the changing adolescent body</dc:title>
  <cp:lastModifiedBy>Sarah Brooking</cp:lastModifiedBy>
  <cp:revision>1</cp:revision>
  <dcterms:modified xsi:type="dcterms:W3CDTF">2020-10-20T09:52:53Z</dcterms:modified>
</cp:coreProperties>
</file>