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3" r:id="rId1"/>
    <p:sldMasterId id="2147483714" r:id="rId2"/>
  </p:sldMasterIdLst>
  <p:notesMasterIdLst>
    <p:notesMasterId r:id="rId56"/>
  </p:notesMasterIdLst>
  <p:sldIdLst>
    <p:sldId id="256" r:id="rId3"/>
    <p:sldId id="259" r:id="rId4"/>
    <p:sldId id="376" r:id="rId5"/>
    <p:sldId id="350" r:id="rId6"/>
    <p:sldId id="261" r:id="rId7"/>
    <p:sldId id="262" r:id="rId8"/>
    <p:sldId id="263" r:id="rId9"/>
    <p:sldId id="264" r:id="rId10"/>
    <p:sldId id="265" r:id="rId11"/>
    <p:sldId id="266" r:id="rId12"/>
    <p:sldId id="268"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1" r:id="rId26"/>
    <p:sldId id="293" r:id="rId27"/>
    <p:sldId id="295" r:id="rId28"/>
    <p:sldId id="298" r:id="rId29"/>
    <p:sldId id="299" r:id="rId30"/>
    <p:sldId id="300" r:id="rId31"/>
    <p:sldId id="301" r:id="rId32"/>
    <p:sldId id="302" r:id="rId33"/>
    <p:sldId id="304" r:id="rId34"/>
    <p:sldId id="306" r:id="rId35"/>
    <p:sldId id="308" r:id="rId36"/>
    <p:sldId id="310" r:id="rId37"/>
    <p:sldId id="311" r:id="rId38"/>
    <p:sldId id="312" r:id="rId39"/>
    <p:sldId id="313" r:id="rId40"/>
    <p:sldId id="314" r:id="rId41"/>
    <p:sldId id="315" r:id="rId42"/>
    <p:sldId id="316" r:id="rId43"/>
    <p:sldId id="317" r:id="rId44"/>
    <p:sldId id="318" r:id="rId45"/>
    <p:sldId id="337" r:id="rId46"/>
    <p:sldId id="338" r:id="rId47"/>
    <p:sldId id="339" r:id="rId48"/>
    <p:sldId id="340" r:id="rId49"/>
    <p:sldId id="341" r:id="rId50"/>
    <p:sldId id="343" r:id="rId51"/>
    <p:sldId id="368" r:id="rId52"/>
    <p:sldId id="369" r:id="rId53"/>
    <p:sldId id="367" r:id="rId54"/>
    <p:sldId id="365" r:id="rId5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ED261C-6360-4C75-A5D7-EEEFC9C77CC5}" v="19" dt="2020-10-20T09:11:21.029"/>
  </p1510:revLst>
</p1510:revInfo>
</file>

<file path=ppt/tableStyles.xml><?xml version="1.0" encoding="utf-8"?>
<a:tblStyleLst xmlns:a="http://schemas.openxmlformats.org/drawingml/2006/main" def="{3A5BA9E9-EE19-45A6-8418-FBFCDEB3A197}">
  <a:tblStyle styleId="{3A5BA9E9-EE19-45A6-8418-FBFCDEB3A19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AA581F6-E815-46FA-8F5B-BE9694C6EA38}"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4" y="324"/>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D8ED261C-6360-4C75-A5D7-EEEFC9C77CC5}"/>
    <pc:docChg chg="custSel delSld modSld">
      <pc:chgData name="Sarah Brooking" userId="18cedcd5-ab48-4fbc-a36a-40873077071e" providerId="ADAL" clId="{D8ED261C-6360-4C75-A5D7-EEEFC9C77CC5}" dt="2020-10-20T09:11:35.569" v="317" actId="2696"/>
      <pc:docMkLst>
        <pc:docMk/>
      </pc:docMkLst>
      <pc:sldChg chg="modSp">
        <pc:chgData name="Sarah Brooking" userId="18cedcd5-ab48-4fbc-a36a-40873077071e" providerId="ADAL" clId="{D8ED261C-6360-4C75-A5D7-EEEFC9C77CC5}" dt="2020-10-20T08:55:10.419" v="123" actId="20577"/>
        <pc:sldMkLst>
          <pc:docMk/>
          <pc:sldMk cId="0" sldId="265"/>
        </pc:sldMkLst>
        <pc:spChg chg="mod">
          <ac:chgData name="Sarah Brooking" userId="18cedcd5-ab48-4fbc-a36a-40873077071e" providerId="ADAL" clId="{D8ED261C-6360-4C75-A5D7-EEEFC9C77CC5}" dt="2020-10-20T08:55:10.419" v="123" actId="20577"/>
          <ac:spMkLst>
            <pc:docMk/>
            <pc:sldMk cId="0" sldId="265"/>
            <ac:spMk id="167" creationId="{00000000-0000-0000-0000-000000000000}"/>
          </ac:spMkLst>
        </pc:spChg>
      </pc:sldChg>
      <pc:sldChg chg="modSp">
        <pc:chgData name="Sarah Brooking" userId="18cedcd5-ab48-4fbc-a36a-40873077071e" providerId="ADAL" clId="{D8ED261C-6360-4C75-A5D7-EEEFC9C77CC5}" dt="2020-10-20T08:57:57.885" v="138"/>
        <pc:sldMkLst>
          <pc:docMk/>
          <pc:sldMk cId="0" sldId="289"/>
        </pc:sldMkLst>
        <pc:spChg chg="mod">
          <ac:chgData name="Sarah Brooking" userId="18cedcd5-ab48-4fbc-a36a-40873077071e" providerId="ADAL" clId="{D8ED261C-6360-4C75-A5D7-EEEFC9C77CC5}" dt="2020-10-20T08:57:17.133" v="129" actId="1076"/>
          <ac:spMkLst>
            <pc:docMk/>
            <pc:sldMk cId="0" sldId="289"/>
            <ac:spMk id="351" creationId="{00000000-0000-0000-0000-000000000000}"/>
          </ac:spMkLst>
        </pc:spChg>
        <pc:spChg chg="mod">
          <ac:chgData name="Sarah Brooking" userId="18cedcd5-ab48-4fbc-a36a-40873077071e" providerId="ADAL" clId="{D8ED261C-6360-4C75-A5D7-EEEFC9C77CC5}" dt="2020-10-20T08:57:57.885" v="138"/>
          <ac:spMkLst>
            <pc:docMk/>
            <pc:sldMk cId="0" sldId="289"/>
            <ac:spMk id="352" creationId="{00000000-0000-0000-0000-000000000000}"/>
          </ac:spMkLst>
        </pc:spChg>
        <pc:spChg chg="mod">
          <ac:chgData name="Sarah Brooking" userId="18cedcd5-ab48-4fbc-a36a-40873077071e" providerId="ADAL" clId="{D8ED261C-6360-4C75-A5D7-EEEFC9C77CC5}" dt="2020-10-20T08:57:31.154" v="131" actId="14100"/>
          <ac:spMkLst>
            <pc:docMk/>
            <pc:sldMk cId="0" sldId="289"/>
            <ac:spMk id="354" creationId="{00000000-0000-0000-0000-000000000000}"/>
          </ac:spMkLst>
        </pc:spChg>
      </pc:sldChg>
      <pc:sldChg chg="modSp del">
        <pc:chgData name="Sarah Brooking" userId="18cedcd5-ab48-4fbc-a36a-40873077071e" providerId="ADAL" clId="{D8ED261C-6360-4C75-A5D7-EEEFC9C77CC5}" dt="2020-10-20T08:58:02.432" v="139" actId="2696"/>
        <pc:sldMkLst>
          <pc:docMk/>
          <pc:sldMk cId="0" sldId="290"/>
        </pc:sldMkLst>
        <pc:spChg chg="mod">
          <ac:chgData name="Sarah Brooking" userId="18cedcd5-ab48-4fbc-a36a-40873077071e" providerId="ADAL" clId="{D8ED261C-6360-4C75-A5D7-EEEFC9C77CC5}" dt="2020-10-20T08:56:54.157" v="124"/>
          <ac:spMkLst>
            <pc:docMk/>
            <pc:sldMk cId="0" sldId="290"/>
            <ac:spMk id="361" creationId="{00000000-0000-0000-0000-000000000000}"/>
          </ac:spMkLst>
        </pc:spChg>
      </pc:sldChg>
      <pc:sldChg chg="modSp">
        <pc:chgData name="Sarah Brooking" userId="18cedcd5-ab48-4fbc-a36a-40873077071e" providerId="ADAL" clId="{D8ED261C-6360-4C75-A5D7-EEEFC9C77CC5}" dt="2020-10-20T09:00:25.071" v="161"/>
        <pc:sldMkLst>
          <pc:docMk/>
          <pc:sldMk cId="0" sldId="291"/>
        </pc:sldMkLst>
        <pc:spChg chg="mod">
          <ac:chgData name="Sarah Brooking" userId="18cedcd5-ab48-4fbc-a36a-40873077071e" providerId="ADAL" clId="{D8ED261C-6360-4C75-A5D7-EEEFC9C77CC5}" dt="2020-10-20T08:59:49.392" v="152" actId="20577"/>
          <ac:spMkLst>
            <pc:docMk/>
            <pc:sldMk cId="0" sldId="291"/>
            <ac:spMk id="369" creationId="{00000000-0000-0000-0000-000000000000}"/>
          </ac:spMkLst>
        </pc:spChg>
        <pc:spChg chg="mod">
          <ac:chgData name="Sarah Brooking" userId="18cedcd5-ab48-4fbc-a36a-40873077071e" providerId="ADAL" clId="{D8ED261C-6360-4C75-A5D7-EEEFC9C77CC5}" dt="2020-10-20T09:00:25.071" v="161"/>
          <ac:spMkLst>
            <pc:docMk/>
            <pc:sldMk cId="0" sldId="291"/>
            <ac:spMk id="370" creationId="{00000000-0000-0000-0000-000000000000}"/>
          </ac:spMkLst>
        </pc:spChg>
        <pc:spChg chg="mod">
          <ac:chgData name="Sarah Brooking" userId="18cedcd5-ab48-4fbc-a36a-40873077071e" providerId="ADAL" clId="{D8ED261C-6360-4C75-A5D7-EEEFC9C77CC5}" dt="2020-10-20T08:58:30.421" v="142" actId="1076"/>
          <ac:spMkLst>
            <pc:docMk/>
            <pc:sldMk cId="0" sldId="291"/>
            <ac:spMk id="372" creationId="{00000000-0000-0000-0000-000000000000}"/>
          </ac:spMkLst>
        </pc:spChg>
      </pc:sldChg>
      <pc:sldChg chg="modSp del">
        <pc:chgData name="Sarah Brooking" userId="18cedcd5-ab48-4fbc-a36a-40873077071e" providerId="ADAL" clId="{D8ED261C-6360-4C75-A5D7-EEEFC9C77CC5}" dt="2020-10-20T09:00:33.493" v="162" actId="2696"/>
        <pc:sldMkLst>
          <pc:docMk/>
          <pc:sldMk cId="0" sldId="292"/>
        </pc:sldMkLst>
        <pc:spChg chg="mod">
          <ac:chgData name="Sarah Brooking" userId="18cedcd5-ab48-4fbc-a36a-40873077071e" providerId="ADAL" clId="{D8ED261C-6360-4C75-A5D7-EEEFC9C77CC5}" dt="2020-10-20T09:00:10.133" v="155" actId="255"/>
          <ac:spMkLst>
            <pc:docMk/>
            <pc:sldMk cId="0" sldId="292"/>
            <ac:spMk id="379" creationId="{00000000-0000-0000-0000-000000000000}"/>
          </ac:spMkLst>
        </pc:spChg>
      </pc:sldChg>
      <pc:sldChg chg="modSp">
        <pc:chgData name="Sarah Brooking" userId="18cedcd5-ab48-4fbc-a36a-40873077071e" providerId="ADAL" clId="{D8ED261C-6360-4C75-A5D7-EEEFC9C77CC5}" dt="2020-10-20T09:02:52.457" v="184"/>
        <pc:sldMkLst>
          <pc:docMk/>
          <pc:sldMk cId="0" sldId="293"/>
        </pc:sldMkLst>
        <pc:spChg chg="mod">
          <ac:chgData name="Sarah Brooking" userId="18cedcd5-ab48-4fbc-a36a-40873077071e" providerId="ADAL" clId="{D8ED261C-6360-4C75-A5D7-EEEFC9C77CC5}" dt="2020-10-20T09:01:13.666" v="169" actId="1076"/>
          <ac:spMkLst>
            <pc:docMk/>
            <pc:sldMk cId="0" sldId="293"/>
            <ac:spMk id="387" creationId="{00000000-0000-0000-0000-000000000000}"/>
          </ac:spMkLst>
        </pc:spChg>
        <pc:spChg chg="mod">
          <ac:chgData name="Sarah Brooking" userId="18cedcd5-ab48-4fbc-a36a-40873077071e" providerId="ADAL" clId="{D8ED261C-6360-4C75-A5D7-EEEFC9C77CC5}" dt="2020-10-20T09:02:52.457" v="184"/>
          <ac:spMkLst>
            <pc:docMk/>
            <pc:sldMk cId="0" sldId="293"/>
            <ac:spMk id="388" creationId="{00000000-0000-0000-0000-000000000000}"/>
          </ac:spMkLst>
        </pc:spChg>
        <pc:spChg chg="mod">
          <ac:chgData name="Sarah Brooking" userId="18cedcd5-ab48-4fbc-a36a-40873077071e" providerId="ADAL" clId="{D8ED261C-6360-4C75-A5D7-EEEFC9C77CC5}" dt="2020-10-20T09:01:36.085" v="173" actId="1076"/>
          <ac:spMkLst>
            <pc:docMk/>
            <pc:sldMk cId="0" sldId="293"/>
            <ac:spMk id="390" creationId="{00000000-0000-0000-0000-000000000000}"/>
          </ac:spMkLst>
        </pc:spChg>
      </pc:sldChg>
      <pc:sldChg chg="modSp del">
        <pc:chgData name="Sarah Brooking" userId="18cedcd5-ab48-4fbc-a36a-40873077071e" providerId="ADAL" clId="{D8ED261C-6360-4C75-A5D7-EEEFC9C77CC5}" dt="2020-10-20T09:02:57.035" v="185" actId="2696"/>
        <pc:sldMkLst>
          <pc:docMk/>
          <pc:sldMk cId="0" sldId="294"/>
        </pc:sldMkLst>
        <pc:spChg chg="mod">
          <ac:chgData name="Sarah Brooking" userId="18cedcd5-ab48-4fbc-a36a-40873077071e" providerId="ADAL" clId="{D8ED261C-6360-4C75-A5D7-EEEFC9C77CC5}" dt="2020-10-20T09:02:40.540" v="181"/>
          <ac:spMkLst>
            <pc:docMk/>
            <pc:sldMk cId="0" sldId="294"/>
            <ac:spMk id="397" creationId="{00000000-0000-0000-0000-000000000000}"/>
          </ac:spMkLst>
        </pc:spChg>
      </pc:sldChg>
      <pc:sldChg chg="modSp">
        <pc:chgData name="Sarah Brooking" userId="18cedcd5-ab48-4fbc-a36a-40873077071e" providerId="ADAL" clId="{D8ED261C-6360-4C75-A5D7-EEEFC9C77CC5}" dt="2020-10-20T09:04:12.225" v="202"/>
        <pc:sldMkLst>
          <pc:docMk/>
          <pc:sldMk cId="0" sldId="295"/>
        </pc:sldMkLst>
        <pc:spChg chg="mod">
          <ac:chgData name="Sarah Brooking" userId="18cedcd5-ab48-4fbc-a36a-40873077071e" providerId="ADAL" clId="{D8ED261C-6360-4C75-A5D7-EEEFC9C77CC5}" dt="2020-10-20T09:03:30.970" v="194" actId="1076"/>
          <ac:spMkLst>
            <pc:docMk/>
            <pc:sldMk cId="0" sldId="295"/>
            <ac:spMk id="405" creationId="{00000000-0000-0000-0000-000000000000}"/>
          </ac:spMkLst>
        </pc:spChg>
        <pc:spChg chg="mod">
          <ac:chgData name="Sarah Brooking" userId="18cedcd5-ab48-4fbc-a36a-40873077071e" providerId="ADAL" clId="{D8ED261C-6360-4C75-A5D7-EEEFC9C77CC5}" dt="2020-10-20T09:04:12.225" v="202"/>
          <ac:spMkLst>
            <pc:docMk/>
            <pc:sldMk cId="0" sldId="295"/>
            <ac:spMk id="406" creationId="{00000000-0000-0000-0000-000000000000}"/>
          </ac:spMkLst>
        </pc:spChg>
        <pc:spChg chg="mod">
          <ac:chgData name="Sarah Brooking" userId="18cedcd5-ab48-4fbc-a36a-40873077071e" providerId="ADAL" clId="{D8ED261C-6360-4C75-A5D7-EEEFC9C77CC5}" dt="2020-10-20T09:03:14.524" v="188" actId="1076"/>
          <ac:spMkLst>
            <pc:docMk/>
            <pc:sldMk cId="0" sldId="295"/>
            <ac:spMk id="408" creationId="{00000000-0000-0000-0000-000000000000}"/>
          </ac:spMkLst>
        </pc:spChg>
      </pc:sldChg>
      <pc:sldChg chg="modSp del">
        <pc:chgData name="Sarah Brooking" userId="18cedcd5-ab48-4fbc-a36a-40873077071e" providerId="ADAL" clId="{D8ED261C-6360-4C75-A5D7-EEEFC9C77CC5}" dt="2020-10-20T09:04:16.187" v="203" actId="2696"/>
        <pc:sldMkLst>
          <pc:docMk/>
          <pc:sldMk cId="0" sldId="296"/>
        </pc:sldMkLst>
        <pc:spChg chg="mod">
          <ac:chgData name="Sarah Brooking" userId="18cedcd5-ab48-4fbc-a36a-40873077071e" providerId="ADAL" clId="{D8ED261C-6360-4C75-A5D7-EEEFC9C77CC5}" dt="2020-10-20T09:04:05.288" v="200"/>
          <ac:spMkLst>
            <pc:docMk/>
            <pc:sldMk cId="0" sldId="296"/>
            <ac:spMk id="415" creationId="{00000000-0000-0000-0000-000000000000}"/>
          </ac:spMkLst>
        </pc:spChg>
      </pc:sldChg>
      <pc:sldChg chg="modSp del">
        <pc:chgData name="Sarah Brooking" userId="18cedcd5-ab48-4fbc-a36a-40873077071e" providerId="ADAL" clId="{D8ED261C-6360-4C75-A5D7-EEEFC9C77CC5}" dt="2020-10-20T09:06:07.583" v="241" actId="2696"/>
        <pc:sldMkLst>
          <pc:docMk/>
          <pc:sldMk cId="0" sldId="297"/>
        </pc:sldMkLst>
        <pc:spChg chg="mod">
          <ac:chgData name="Sarah Brooking" userId="18cedcd5-ab48-4fbc-a36a-40873077071e" providerId="ADAL" clId="{D8ED261C-6360-4C75-A5D7-EEEFC9C77CC5}" dt="2020-10-20T09:05:39.587" v="228"/>
          <ac:spMkLst>
            <pc:docMk/>
            <pc:sldMk cId="0" sldId="297"/>
            <ac:spMk id="424" creationId="{00000000-0000-0000-0000-000000000000}"/>
          </ac:spMkLst>
        </pc:spChg>
      </pc:sldChg>
      <pc:sldChg chg="modSp">
        <pc:chgData name="Sarah Brooking" userId="18cedcd5-ab48-4fbc-a36a-40873077071e" providerId="ADAL" clId="{D8ED261C-6360-4C75-A5D7-EEEFC9C77CC5}" dt="2020-10-20T09:06:01.945" v="240" actId="20577"/>
        <pc:sldMkLst>
          <pc:docMk/>
          <pc:sldMk cId="0" sldId="298"/>
        </pc:sldMkLst>
        <pc:spChg chg="mod">
          <ac:chgData name="Sarah Brooking" userId="18cedcd5-ab48-4fbc-a36a-40873077071e" providerId="ADAL" clId="{D8ED261C-6360-4C75-A5D7-EEEFC9C77CC5}" dt="2020-10-20T09:05:10.486" v="213" actId="1076"/>
          <ac:spMkLst>
            <pc:docMk/>
            <pc:sldMk cId="0" sldId="298"/>
            <ac:spMk id="432" creationId="{00000000-0000-0000-0000-000000000000}"/>
          </ac:spMkLst>
        </pc:spChg>
        <pc:spChg chg="mod">
          <ac:chgData name="Sarah Brooking" userId="18cedcd5-ab48-4fbc-a36a-40873077071e" providerId="ADAL" clId="{D8ED261C-6360-4C75-A5D7-EEEFC9C77CC5}" dt="2020-10-20T09:06:01.945" v="240" actId="20577"/>
          <ac:spMkLst>
            <pc:docMk/>
            <pc:sldMk cId="0" sldId="298"/>
            <ac:spMk id="433" creationId="{00000000-0000-0000-0000-000000000000}"/>
          </ac:spMkLst>
        </pc:spChg>
        <pc:spChg chg="mod">
          <ac:chgData name="Sarah Brooking" userId="18cedcd5-ab48-4fbc-a36a-40873077071e" providerId="ADAL" clId="{D8ED261C-6360-4C75-A5D7-EEEFC9C77CC5}" dt="2020-10-20T09:04:33.129" v="206" actId="1076"/>
          <ac:spMkLst>
            <pc:docMk/>
            <pc:sldMk cId="0" sldId="298"/>
            <ac:spMk id="434" creationId="{00000000-0000-0000-0000-000000000000}"/>
          </ac:spMkLst>
        </pc:spChg>
      </pc:sldChg>
      <pc:sldChg chg="modSp">
        <pc:chgData name="Sarah Brooking" userId="18cedcd5-ab48-4fbc-a36a-40873077071e" providerId="ADAL" clId="{D8ED261C-6360-4C75-A5D7-EEEFC9C77CC5}" dt="2020-10-20T09:07:28.410" v="261"/>
        <pc:sldMkLst>
          <pc:docMk/>
          <pc:sldMk cId="0" sldId="302"/>
        </pc:sldMkLst>
        <pc:spChg chg="mod">
          <ac:chgData name="Sarah Brooking" userId="18cedcd5-ab48-4fbc-a36a-40873077071e" providerId="ADAL" clId="{D8ED261C-6360-4C75-A5D7-EEEFC9C77CC5}" dt="2020-10-20T09:07:14.701" v="256" actId="1076"/>
          <ac:spMkLst>
            <pc:docMk/>
            <pc:sldMk cId="0" sldId="302"/>
            <ac:spMk id="468" creationId="{00000000-0000-0000-0000-000000000000}"/>
          </ac:spMkLst>
        </pc:spChg>
        <pc:spChg chg="mod">
          <ac:chgData name="Sarah Brooking" userId="18cedcd5-ab48-4fbc-a36a-40873077071e" providerId="ADAL" clId="{D8ED261C-6360-4C75-A5D7-EEEFC9C77CC5}" dt="2020-10-20T09:07:28.410" v="261"/>
          <ac:spMkLst>
            <pc:docMk/>
            <pc:sldMk cId="0" sldId="302"/>
            <ac:spMk id="469" creationId="{00000000-0000-0000-0000-000000000000}"/>
          </ac:spMkLst>
        </pc:spChg>
        <pc:spChg chg="mod">
          <ac:chgData name="Sarah Brooking" userId="18cedcd5-ab48-4fbc-a36a-40873077071e" providerId="ADAL" clId="{D8ED261C-6360-4C75-A5D7-EEEFC9C77CC5}" dt="2020-10-20T09:06:56.456" v="251" actId="1076"/>
          <ac:spMkLst>
            <pc:docMk/>
            <pc:sldMk cId="0" sldId="302"/>
            <ac:spMk id="471" creationId="{00000000-0000-0000-0000-000000000000}"/>
          </ac:spMkLst>
        </pc:spChg>
      </pc:sldChg>
      <pc:sldChg chg="modSp del">
        <pc:chgData name="Sarah Brooking" userId="18cedcd5-ab48-4fbc-a36a-40873077071e" providerId="ADAL" clId="{D8ED261C-6360-4C75-A5D7-EEEFC9C77CC5}" dt="2020-10-20T09:07:40.708" v="262" actId="2696"/>
        <pc:sldMkLst>
          <pc:docMk/>
          <pc:sldMk cId="0" sldId="303"/>
        </pc:sldMkLst>
        <pc:spChg chg="mod">
          <ac:chgData name="Sarah Brooking" userId="18cedcd5-ab48-4fbc-a36a-40873077071e" providerId="ADAL" clId="{D8ED261C-6360-4C75-A5D7-EEEFC9C77CC5}" dt="2020-10-20T09:06:28.781" v="243"/>
          <ac:spMkLst>
            <pc:docMk/>
            <pc:sldMk cId="0" sldId="303"/>
            <ac:spMk id="478" creationId="{00000000-0000-0000-0000-000000000000}"/>
          </ac:spMkLst>
        </pc:spChg>
      </pc:sldChg>
      <pc:sldChg chg="modSp">
        <pc:chgData name="Sarah Brooking" userId="18cedcd5-ab48-4fbc-a36a-40873077071e" providerId="ADAL" clId="{D8ED261C-6360-4C75-A5D7-EEEFC9C77CC5}" dt="2020-10-20T09:08:36.911" v="275" actId="255"/>
        <pc:sldMkLst>
          <pc:docMk/>
          <pc:sldMk cId="0" sldId="304"/>
        </pc:sldMkLst>
        <pc:spChg chg="mod">
          <ac:chgData name="Sarah Brooking" userId="18cedcd5-ab48-4fbc-a36a-40873077071e" providerId="ADAL" clId="{D8ED261C-6360-4C75-A5D7-EEEFC9C77CC5}" dt="2020-10-20T09:08:22.085" v="272" actId="20577"/>
          <ac:spMkLst>
            <pc:docMk/>
            <pc:sldMk cId="0" sldId="304"/>
            <ac:spMk id="486" creationId="{00000000-0000-0000-0000-000000000000}"/>
          </ac:spMkLst>
        </pc:spChg>
        <pc:spChg chg="mod">
          <ac:chgData name="Sarah Brooking" userId="18cedcd5-ab48-4fbc-a36a-40873077071e" providerId="ADAL" clId="{D8ED261C-6360-4C75-A5D7-EEEFC9C77CC5}" dt="2020-10-20T09:08:36.911" v="275" actId="255"/>
          <ac:spMkLst>
            <pc:docMk/>
            <pc:sldMk cId="0" sldId="304"/>
            <ac:spMk id="487" creationId="{00000000-0000-0000-0000-000000000000}"/>
          </ac:spMkLst>
        </pc:spChg>
        <pc:spChg chg="mod">
          <ac:chgData name="Sarah Brooking" userId="18cedcd5-ab48-4fbc-a36a-40873077071e" providerId="ADAL" clId="{D8ED261C-6360-4C75-A5D7-EEEFC9C77CC5}" dt="2020-10-20T09:08:16.572" v="268" actId="1076"/>
          <ac:spMkLst>
            <pc:docMk/>
            <pc:sldMk cId="0" sldId="304"/>
            <ac:spMk id="489" creationId="{00000000-0000-0000-0000-000000000000}"/>
          </ac:spMkLst>
        </pc:spChg>
      </pc:sldChg>
      <pc:sldChg chg="modSp del">
        <pc:chgData name="Sarah Brooking" userId="18cedcd5-ab48-4fbc-a36a-40873077071e" providerId="ADAL" clId="{D8ED261C-6360-4C75-A5D7-EEEFC9C77CC5}" dt="2020-10-20T09:08:47.720" v="276" actId="2696"/>
        <pc:sldMkLst>
          <pc:docMk/>
          <pc:sldMk cId="0" sldId="305"/>
        </pc:sldMkLst>
        <pc:spChg chg="mod">
          <ac:chgData name="Sarah Brooking" userId="18cedcd5-ab48-4fbc-a36a-40873077071e" providerId="ADAL" clId="{D8ED261C-6360-4C75-A5D7-EEEFC9C77CC5}" dt="2020-10-20T09:07:59.391" v="264"/>
          <ac:spMkLst>
            <pc:docMk/>
            <pc:sldMk cId="0" sldId="305"/>
            <ac:spMk id="496" creationId="{00000000-0000-0000-0000-000000000000}"/>
          </ac:spMkLst>
        </pc:spChg>
      </pc:sldChg>
      <pc:sldChg chg="modSp">
        <pc:chgData name="Sarah Brooking" userId="18cedcd5-ab48-4fbc-a36a-40873077071e" providerId="ADAL" clId="{D8ED261C-6360-4C75-A5D7-EEEFC9C77CC5}" dt="2020-10-20T09:10:08.587" v="296" actId="255"/>
        <pc:sldMkLst>
          <pc:docMk/>
          <pc:sldMk cId="0" sldId="306"/>
        </pc:sldMkLst>
        <pc:spChg chg="mod">
          <ac:chgData name="Sarah Brooking" userId="18cedcd5-ab48-4fbc-a36a-40873077071e" providerId="ADAL" clId="{D8ED261C-6360-4C75-A5D7-EEEFC9C77CC5}" dt="2020-10-20T09:09:22.764" v="286" actId="1076"/>
          <ac:spMkLst>
            <pc:docMk/>
            <pc:sldMk cId="0" sldId="306"/>
            <ac:spMk id="504" creationId="{00000000-0000-0000-0000-000000000000}"/>
          </ac:spMkLst>
        </pc:spChg>
        <pc:spChg chg="mod">
          <ac:chgData name="Sarah Brooking" userId="18cedcd5-ab48-4fbc-a36a-40873077071e" providerId="ADAL" clId="{D8ED261C-6360-4C75-A5D7-EEEFC9C77CC5}" dt="2020-10-20T09:10:08.587" v="296" actId="255"/>
          <ac:spMkLst>
            <pc:docMk/>
            <pc:sldMk cId="0" sldId="306"/>
            <ac:spMk id="505" creationId="{00000000-0000-0000-0000-000000000000}"/>
          </ac:spMkLst>
        </pc:spChg>
        <pc:spChg chg="mod">
          <ac:chgData name="Sarah Brooking" userId="18cedcd5-ab48-4fbc-a36a-40873077071e" providerId="ADAL" clId="{D8ED261C-6360-4C75-A5D7-EEEFC9C77CC5}" dt="2020-10-20T09:09:06.723" v="280" actId="1076"/>
          <ac:spMkLst>
            <pc:docMk/>
            <pc:sldMk cId="0" sldId="306"/>
            <ac:spMk id="507" creationId="{00000000-0000-0000-0000-000000000000}"/>
          </ac:spMkLst>
        </pc:spChg>
      </pc:sldChg>
      <pc:sldChg chg="modSp del">
        <pc:chgData name="Sarah Brooking" userId="18cedcd5-ab48-4fbc-a36a-40873077071e" providerId="ADAL" clId="{D8ED261C-6360-4C75-A5D7-EEEFC9C77CC5}" dt="2020-10-20T09:10:15.672" v="297" actId="2696"/>
        <pc:sldMkLst>
          <pc:docMk/>
          <pc:sldMk cId="0" sldId="307"/>
        </pc:sldMkLst>
        <pc:spChg chg="mod">
          <ac:chgData name="Sarah Brooking" userId="18cedcd5-ab48-4fbc-a36a-40873077071e" providerId="ADAL" clId="{D8ED261C-6360-4C75-A5D7-EEEFC9C77CC5}" dt="2020-10-20T09:09:54.992" v="293"/>
          <ac:spMkLst>
            <pc:docMk/>
            <pc:sldMk cId="0" sldId="307"/>
            <ac:spMk id="514" creationId="{00000000-0000-0000-0000-000000000000}"/>
          </ac:spMkLst>
        </pc:spChg>
      </pc:sldChg>
      <pc:sldChg chg="modSp">
        <pc:chgData name="Sarah Brooking" userId="18cedcd5-ab48-4fbc-a36a-40873077071e" providerId="ADAL" clId="{D8ED261C-6360-4C75-A5D7-EEEFC9C77CC5}" dt="2020-10-20T09:11:27.853" v="316" actId="255"/>
        <pc:sldMkLst>
          <pc:docMk/>
          <pc:sldMk cId="0" sldId="308"/>
        </pc:sldMkLst>
        <pc:spChg chg="mod">
          <ac:chgData name="Sarah Brooking" userId="18cedcd5-ab48-4fbc-a36a-40873077071e" providerId="ADAL" clId="{D8ED261C-6360-4C75-A5D7-EEEFC9C77CC5}" dt="2020-10-20T09:10:47.530" v="304" actId="1076"/>
          <ac:spMkLst>
            <pc:docMk/>
            <pc:sldMk cId="0" sldId="308"/>
            <ac:spMk id="522" creationId="{00000000-0000-0000-0000-000000000000}"/>
          </ac:spMkLst>
        </pc:spChg>
        <pc:spChg chg="mod">
          <ac:chgData name="Sarah Brooking" userId="18cedcd5-ab48-4fbc-a36a-40873077071e" providerId="ADAL" clId="{D8ED261C-6360-4C75-A5D7-EEEFC9C77CC5}" dt="2020-10-20T09:11:27.853" v="316" actId="255"/>
          <ac:spMkLst>
            <pc:docMk/>
            <pc:sldMk cId="0" sldId="308"/>
            <ac:spMk id="523" creationId="{00000000-0000-0000-0000-000000000000}"/>
          </ac:spMkLst>
        </pc:spChg>
        <pc:spChg chg="mod">
          <ac:chgData name="Sarah Brooking" userId="18cedcd5-ab48-4fbc-a36a-40873077071e" providerId="ADAL" clId="{D8ED261C-6360-4C75-A5D7-EEEFC9C77CC5}" dt="2020-10-20T09:11:04.339" v="309" actId="1076"/>
          <ac:spMkLst>
            <pc:docMk/>
            <pc:sldMk cId="0" sldId="308"/>
            <ac:spMk id="525" creationId="{00000000-0000-0000-0000-000000000000}"/>
          </ac:spMkLst>
        </pc:spChg>
      </pc:sldChg>
      <pc:sldChg chg="modSp del">
        <pc:chgData name="Sarah Brooking" userId="18cedcd5-ab48-4fbc-a36a-40873077071e" providerId="ADAL" clId="{D8ED261C-6360-4C75-A5D7-EEEFC9C77CC5}" dt="2020-10-20T09:11:35.569" v="317" actId="2696"/>
        <pc:sldMkLst>
          <pc:docMk/>
          <pc:sldMk cId="0" sldId="309"/>
        </pc:sldMkLst>
        <pc:spChg chg="mod">
          <ac:chgData name="Sarah Brooking" userId="18cedcd5-ab48-4fbc-a36a-40873077071e" providerId="ADAL" clId="{D8ED261C-6360-4C75-A5D7-EEEFC9C77CC5}" dt="2020-10-20T09:10:25.250" v="298" actId="255"/>
          <ac:spMkLst>
            <pc:docMk/>
            <pc:sldMk cId="0" sldId="309"/>
            <ac:spMk id="532" creationId="{00000000-0000-0000-0000-000000000000}"/>
          </ac:spMkLst>
        </pc:spChg>
      </pc:sldChg>
      <pc:sldChg chg="del">
        <pc:chgData name="Sarah Brooking" userId="18cedcd5-ab48-4fbc-a36a-40873077071e" providerId="ADAL" clId="{D8ED261C-6360-4C75-A5D7-EEEFC9C77CC5}" dt="2020-10-19T19:38:52.497" v="1" actId="2696"/>
        <pc:sldMkLst>
          <pc:docMk/>
          <pc:sldMk cId="0" sldId="358"/>
        </pc:sldMkLst>
      </pc:sldChg>
      <pc:sldChg chg="del">
        <pc:chgData name="Sarah Brooking" userId="18cedcd5-ab48-4fbc-a36a-40873077071e" providerId="ADAL" clId="{D8ED261C-6360-4C75-A5D7-EEEFC9C77CC5}" dt="2020-10-19T19:39:04.729" v="3" actId="2696"/>
        <pc:sldMkLst>
          <pc:docMk/>
          <pc:sldMk cId="0" sldId="361"/>
        </pc:sldMkLst>
      </pc:sldChg>
      <pc:sldChg chg="del">
        <pc:chgData name="Sarah Brooking" userId="18cedcd5-ab48-4fbc-a36a-40873077071e" providerId="ADAL" clId="{D8ED261C-6360-4C75-A5D7-EEEFC9C77CC5}" dt="2020-10-19T19:38:55.795" v="2" actId="2696"/>
        <pc:sldMkLst>
          <pc:docMk/>
          <pc:sldMk cId="0" sldId="370"/>
        </pc:sldMkLst>
      </pc:sldChg>
      <pc:sldChg chg="del">
        <pc:chgData name="Sarah Brooking" userId="18cedcd5-ab48-4fbc-a36a-40873077071e" providerId="ADAL" clId="{D8ED261C-6360-4C75-A5D7-EEEFC9C77CC5}" dt="2020-10-19T19:38:28.598" v="0" actId="2696"/>
        <pc:sldMkLst>
          <pc:docMk/>
          <pc:sldMk cId="0" sldId="377"/>
        </pc:sldMkLst>
      </pc:sldChg>
    </pc:docChg>
  </pc:docChgLst>
  <pc:docChgLst>
    <pc:chgData name="Sarah Brooking" userId="18cedcd5-ab48-4fbc-a36a-40873077071e" providerId="ADAL" clId="{00878648-0F13-4BC4-B15C-E06A592E00F7}"/>
    <pc:docChg chg="undo custSel addSld delSld modSld sldOrd">
      <pc:chgData name="Sarah Brooking" userId="18cedcd5-ab48-4fbc-a36a-40873077071e" providerId="ADAL" clId="{00878648-0F13-4BC4-B15C-E06A592E00F7}" dt="2020-09-30T20:12:05.121" v="1134"/>
      <pc:docMkLst>
        <pc:docMk/>
      </pc:docMkLst>
      <pc:sldChg chg="addSp delSp modSp">
        <pc:chgData name="Sarah Brooking" userId="18cedcd5-ab48-4fbc-a36a-40873077071e" providerId="ADAL" clId="{00878648-0F13-4BC4-B15C-E06A592E00F7}" dt="2020-09-30T19:33:23.865" v="41" actId="207"/>
        <pc:sldMkLst>
          <pc:docMk/>
          <pc:sldMk cId="0" sldId="256"/>
        </pc:sldMkLst>
        <pc:spChg chg="add del mod">
          <ac:chgData name="Sarah Brooking" userId="18cedcd5-ab48-4fbc-a36a-40873077071e" providerId="ADAL" clId="{00878648-0F13-4BC4-B15C-E06A592E00F7}" dt="2020-09-30T19:30:24.815" v="1"/>
          <ac:spMkLst>
            <pc:docMk/>
            <pc:sldMk cId="0" sldId="256"/>
            <ac:spMk id="2" creationId="{E12D7F6C-F693-4E4C-9C9A-A99299E3AC63}"/>
          </ac:spMkLst>
        </pc:spChg>
        <pc:spChg chg="add del mod">
          <ac:chgData name="Sarah Brooking" userId="18cedcd5-ab48-4fbc-a36a-40873077071e" providerId="ADAL" clId="{00878648-0F13-4BC4-B15C-E06A592E00F7}" dt="2020-09-30T19:30:45.984" v="5"/>
          <ac:spMkLst>
            <pc:docMk/>
            <pc:sldMk cId="0" sldId="256"/>
            <ac:spMk id="3" creationId="{9CF28FEC-6D54-456C-8575-2A52FB5AF618}"/>
          </ac:spMkLst>
        </pc:spChg>
        <pc:spChg chg="add del mod">
          <ac:chgData name="Sarah Brooking" userId="18cedcd5-ab48-4fbc-a36a-40873077071e" providerId="ADAL" clId="{00878648-0F13-4BC4-B15C-E06A592E00F7}" dt="2020-09-30T19:30:40.796" v="4"/>
          <ac:spMkLst>
            <pc:docMk/>
            <pc:sldMk cId="0" sldId="256"/>
            <ac:spMk id="4" creationId="{2ACB8FC7-11E3-42FA-A229-32A0829741D5}"/>
          </ac:spMkLst>
        </pc:spChg>
        <pc:spChg chg="add mod">
          <ac:chgData name="Sarah Brooking" userId="18cedcd5-ab48-4fbc-a36a-40873077071e" providerId="ADAL" clId="{00878648-0F13-4BC4-B15C-E06A592E00F7}" dt="2020-09-30T19:31:22.775" v="8" actId="20577"/>
          <ac:spMkLst>
            <pc:docMk/>
            <pc:sldMk cId="0" sldId="256"/>
            <ac:spMk id="13" creationId="{9199D3A4-E4D6-41E5-8C34-8972A6F97603}"/>
          </ac:spMkLst>
        </pc:spChg>
        <pc:spChg chg="mod">
          <ac:chgData name="Sarah Brooking" userId="18cedcd5-ab48-4fbc-a36a-40873077071e" providerId="ADAL" clId="{00878648-0F13-4BC4-B15C-E06A592E00F7}" dt="2020-09-30T19:33:23.865" v="41" actId="207"/>
          <ac:spMkLst>
            <pc:docMk/>
            <pc:sldMk cId="0" sldId="256"/>
            <ac:spMk id="99" creationId="{00000000-0000-0000-0000-000000000000}"/>
          </ac:spMkLst>
        </pc:spChg>
        <pc:spChg chg="add del">
          <ac:chgData name="Sarah Brooking" userId="18cedcd5-ab48-4fbc-a36a-40873077071e" providerId="ADAL" clId="{00878648-0F13-4BC4-B15C-E06A592E00F7}" dt="2020-09-30T19:30:34.517" v="3"/>
          <ac:spMkLst>
            <pc:docMk/>
            <pc:sldMk cId="0" sldId="256"/>
            <ac:spMk id="100" creationId="{00000000-0000-0000-0000-000000000000}"/>
          </ac:spMkLst>
        </pc:spChg>
        <pc:spChg chg="del">
          <ac:chgData name="Sarah Brooking" userId="18cedcd5-ab48-4fbc-a36a-40873077071e" providerId="ADAL" clId="{00878648-0F13-4BC4-B15C-E06A592E00F7}" dt="2020-09-30T19:30:30.192" v="2"/>
          <ac:spMkLst>
            <pc:docMk/>
            <pc:sldMk cId="0" sldId="256"/>
            <ac:spMk id="101" creationId="{00000000-0000-0000-0000-000000000000}"/>
          </ac:spMkLst>
        </pc:spChg>
        <pc:spChg chg="del mod">
          <ac:chgData name="Sarah Brooking" userId="18cedcd5-ab48-4fbc-a36a-40873077071e" providerId="ADAL" clId="{00878648-0F13-4BC4-B15C-E06A592E00F7}" dt="2020-09-30T19:32:58.693" v="38"/>
          <ac:spMkLst>
            <pc:docMk/>
            <pc:sldMk cId="0" sldId="256"/>
            <ac:spMk id="102" creationId="{00000000-0000-0000-0000-000000000000}"/>
          </ac:spMkLst>
        </pc:spChg>
        <pc:spChg chg="del">
          <ac:chgData name="Sarah Brooking" userId="18cedcd5-ab48-4fbc-a36a-40873077071e" providerId="ADAL" clId="{00878648-0F13-4BC4-B15C-E06A592E00F7}" dt="2020-09-30T19:31:46.576" v="9"/>
          <ac:spMkLst>
            <pc:docMk/>
            <pc:sldMk cId="0" sldId="256"/>
            <ac:spMk id="103" creationId="{00000000-0000-0000-0000-000000000000}"/>
          </ac:spMkLst>
        </pc:spChg>
        <pc:spChg chg="mod">
          <ac:chgData name="Sarah Brooking" userId="18cedcd5-ab48-4fbc-a36a-40873077071e" providerId="ADAL" clId="{00878648-0F13-4BC4-B15C-E06A592E00F7}" dt="2020-09-30T19:33:16.220" v="40" actId="1076"/>
          <ac:spMkLst>
            <pc:docMk/>
            <pc:sldMk cId="0" sldId="256"/>
            <ac:spMk id="104" creationId="{00000000-0000-0000-0000-000000000000}"/>
          </ac:spMkLst>
        </pc:spChg>
        <pc:spChg chg="mod">
          <ac:chgData name="Sarah Brooking" userId="18cedcd5-ab48-4fbc-a36a-40873077071e" providerId="ADAL" clId="{00878648-0F13-4BC4-B15C-E06A592E00F7}" dt="2020-09-30T19:33:03.128" v="39" actId="14100"/>
          <ac:spMkLst>
            <pc:docMk/>
            <pc:sldMk cId="0" sldId="256"/>
            <ac:spMk id="106" creationId="{00000000-0000-0000-0000-000000000000}"/>
          </ac:spMkLst>
        </pc:spChg>
        <pc:picChg chg="add">
          <ac:chgData name="Sarah Brooking" userId="18cedcd5-ab48-4fbc-a36a-40873077071e" providerId="ADAL" clId="{00878648-0F13-4BC4-B15C-E06A592E00F7}" dt="2020-09-30T19:32:20.312" v="10"/>
          <ac:picMkLst>
            <pc:docMk/>
            <pc:sldMk cId="0" sldId="256"/>
            <ac:picMk id="14" creationId="{5B2A67D0-4101-41EA-A1EF-20B97DC1E10D}"/>
          </ac:picMkLst>
        </pc:picChg>
      </pc:sldChg>
      <pc:sldChg chg="del">
        <pc:chgData name="Sarah Brooking" userId="18cedcd5-ab48-4fbc-a36a-40873077071e" providerId="ADAL" clId="{00878648-0F13-4BC4-B15C-E06A592E00F7}" dt="2020-09-30T19:33:33.797" v="42" actId="2696"/>
        <pc:sldMkLst>
          <pc:docMk/>
          <pc:sldMk cId="0" sldId="257"/>
        </pc:sldMkLst>
      </pc:sldChg>
      <pc:sldChg chg="del">
        <pc:chgData name="Sarah Brooking" userId="18cedcd5-ab48-4fbc-a36a-40873077071e" providerId="ADAL" clId="{00878648-0F13-4BC4-B15C-E06A592E00F7}" dt="2020-09-30T19:33:37.290" v="43" actId="2696"/>
        <pc:sldMkLst>
          <pc:docMk/>
          <pc:sldMk cId="0" sldId="258"/>
        </pc:sldMkLst>
      </pc:sldChg>
      <pc:sldChg chg="del">
        <pc:chgData name="Sarah Brooking" userId="18cedcd5-ab48-4fbc-a36a-40873077071e" providerId="ADAL" clId="{00878648-0F13-4BC4-B15C-E06A592E00F7}" dt="2020-09-30T19:34:32.368" v="45" actId="2696"/>
        <pc:sldMkLst>
          <pc:docMk/>
          <pc:sldMk cId="0" sldId="260"/>
        </pc:sldMkLst>
      </pc:sldChg>
      <pc:sldChg chg="addSp modSp mod setBg setClrOvrMap">
        <pc:chgData name="Sarah Brooking" userId="18cedcd5-ab48-4fbc-a36a-40873077071e" providerId="ADAL" clId="{00878648-0F13-4BC4-B15C-E06A592E00F7}" dt="2020-09-30T19:41:44.442" v="485" actId="26606"/>
        <pc:sldMkLst>
          <pc:docMk/>
          <pc:sldMk cId="0" sldId="261"/>
        </pc:sldMkLst>
        <pc:spChg chg="add">
          <ac:chgData name="Sarah Brooking" userId="18cedcd5-ab48-4fbc-a36a-40873077071e" providerId="ADAL" clId="{00878648-0F13-4BC4-B15C-E06A592E00F7}" dt="2020-09-30T19:41:44.442" v="485" actId="26606"/>
          <ac:spMkLst>
            <pc:docMk/>
            <pc:sldMk cId="0" sldId="261"/>
            <ac:spMk id="93" creationId="{A65AC7D1-EAA9-48F5-B509-60A7F50BF703}"/>
          </ac:spMkLst>
        </pc:spChg>
        <pc:spChg chg="add">
          <ac:chgData name="Sarah Brooking" userId="18cedcd5-ab48-4fbc-a36a-40873077071e" providerId="ADAL" clId="{00878648-0F13-4BC4-B15C-E06A592E00F7}" dt="2020-09-30T19:41:44.442" v="485" actId="26606"/>
          <ac:spMkLst>
            <pc:docMk/>
            <pc:sldMk cId="0" sldId="261"/>
            <ac:spMk id="95" creationId="{D6320AF9-619A-4175-865B-5663E1AEF4C5}"/>
          </ac:spMkLst>
        </pc:spChg>
        <pc:spChg chg="add">
          <ac:chgData name="Sarah Brooking" userId="18cedcd5-ab48-4fbc-a36a-40873077071e" providerId="ADAL" clId="{00878648-0F13-4BC4-B15C-E06A592E00F7}" dt="2020-09-30T19:41:44.442" v="485" actId="26606"/>
          <ac:spMkLst>
            <pc:docMk/>
            <pc:sldMk cId="0" sldId="261"/>
            <ac:spMk id="101" creationId="{7E018740-5C2B-4A41-AC1A-7E68D1EC1954}"/>
          </ac:spMkLst>
        </pc:spChg>
        <pc:spChg chg="add">
          <ac:chgData name="Sarah Brooking" userId="18cedcd5-ab48-4fbc-a36a-40873077071e" providerId="ADAL" clId="{00878648-0F13-4BC4-B15C-E06A592E00F7}" dt="2020-09-30T19:41:44.442" v="485" actId="26606"/>
          <ac:spMkLst>
            <pc:docMk/>
            <pc:sldMk cId="0" sldId="261"/>
            <ac:spMk id="103" creationId="{166F75A4-C475-4941-8EE2-B80A06A2C1BB}"/>
          </ac:spMkLst>
        </pc:spChg>
        <pc:spChg chg="add">
          <ac:chgData name="Sarah Brooking" userId="18cedcd5-ab48-4fbc-a36a-40873077071e" providerId="ADAL" clId="{00878648-0F13-4BC4-B15C-E06A592E00F7}" dt="2020-09-30T19:41:44.442" v="485" actId="26606"/>
          <ac:spMkLst>
            <pc:docMk/>
            <pc:sldMk cId="0" sldId="261"/>
            <ac:spMk id="105" creationId="{A032553A-72E8-4B0D-8405-FF9771C9AF05}"/>
          </ac:spMkLst>
        </pc:spChg>
        <pc:spChg chg="add">
          <ac:chgData name="Sarah Brooking" userId="18cedcd5-ab48-4fbc-a36a-40873077071e" providerId="ADAL" clId="{00878648-0F13-4BC4-B15C-E06A592E00F7}" dt="2020-09-30T19:41:44.442" v="485" actId="26606"/>
          <ac:spMkLst>
            <pc:docMk/>
            <pc:sldMk cId="0" sldId="261"/>
            <ac:spMk id="107" creationId="{765800AC-C3B9-498E-87BC-29FAE4C76B21}"/>
          </ac:spMkLst>
        </pc:spChg>
        <pc:spChg chg="add">
          <ac:chgData name="Sarah Brooking" userId="18cedcd5-ab48-4fbc-a36a-40873077071e" providerId="ADAL" clId="{00878648-0F13-4BC4-B15C-E06A592E00F7}" dt="2020-09-30T19:41:44.442" v="485" actId="26606"/>
          <ac:spMkLst>
            <pc:docMk/>
            <pc:sldMk cId="0" sldId="261"/>
            <ac:spMk id="109" creationId="{1F9D6ACB-2FF4-49F9-978A-E0D5327FC635}"/>
          </ac:spMkLst>
        </pc:spChg>
        <pc:spChg chg="add">
          <ac:chgData name="Sarah Brooking" userId="18cedcd5-ab48-4fbc-a36a-40873077071e" providerId="ADAL" clId="{00878648-0F13-4BC4-B15C-E06A592E00F7}" dt="2020-09-30T19:41:44.442" v="485" actId="26606"/>
          <ac:spMkLst>
            <pc:docMk/>
            <pc:sldMk cId="0" sldId="261"/>
            <ac:spMk id="111" creationId="{142BFA2A-77A0-4F60-A32A-685681C84889}"/>
          </ac:spMkLst>
        </pc:spChg>
        <pc:spChg chg="mod">
          <ac:chgData name="Sarah Brooking" userId="18cedcd5-ab48-4fbc-a36a-40873077071e" providerId="ADAL" clId="{00878648-0F13-4BC4-B15C-E06A592E00F7}" dt="2020-09-30T19:41:44.442" v="485" actId="26606"/>
          <ac:spMkLst>
            <pc:docMk/>
            <pc:sldMk cId="0" sldId="261"/>
            <ac:spMk id="138" creationId="{00000000-0000-0000-0000-000000000000}"/>
          </ac:spMkLst>
        </pc:spChg>
        <pc:spChg chg="mod ord">
          <ac:chgData name="Sarah Brooking" userId="18cedcd5-ab48-4fbc-a36a-40873077071e" providerId="ADAL" clId="{00878648-0F13-4BC4-B15C-E06A592E00F7}" dt="2020-09-30T19:41:44.442" v="485" actId="26606"/>
          <ac:spMkLst>
            <pc:docMk/>
            <pc:sldMk cId="0" sldId="261"/>
            <ac:spMk id="139" creationId="{00000000-0000-0000-0000-000000000000}"/>
          </ac:spMkLst>
        </pc:spChg>
        <pc:spChg chg="mod">
          <ac:chgData name="Sarah Brooking" userId="18cedcd5-ab48-4fbc-a36a-40873077071e" providerId="ADAL" clId="{00878648-0F13-4BC4-B15C-E06A592E00F7}" dt="2020-09-30T19:41:44.442" v="485" actId="26606"/>
          <ac:spMkLst>
            <pc:docMk/>
            <pc:sldMk cId="0" sldId="261"/>
            <ac:spMk id="140" creationId="{00000000-0000-0000-0000-000000000000}"/>
          </ac:spMkLst>
        </pc:spChg>
        <pc:grpChg chg="add">
          <ac:chgData name="Sarah Brooking" userId="18cedcd5-ab48-4fbc-a36a-40873077071e" providerId="ADAL" clId="{00878648-0F13-4BC4-B15C-E06A592E00F7}" dt="2020-09-30T19:41:44.442" v="485" actId="26606"/>
          <ac:grpSpMkLst>
            <pc:docMk/>
            <pc:sldMk cId="0" sldId="261"/>
            <ac:grpSpMk id="81" creationId="{2A83B46E-4B9D-41E7-AEA4-D49D0E7D87A9}"/>
          </ac:grpSpMkLst>
        </pc:grpChg>
        <pc:cxnChg chg="add">
          <ac:chgData name="Sarah Brooking" userId="18cedcd5-ab48-4fbc-a36a-40873077071e" providerId="ADAL" clId="{00878648-0F13-4BC4-B15C-E06A592E00F7}" dt="2020-09-30T19:41:44.442" v="485" actId="26606"/>
          <ac:cxnSpMkLst>
            <pc:docMk/>
            <pc:sldMk cId="0" sldId="261"/>
            <ac:cxnSpMk id="97" creationId="{063B6EC6-D752-4EE7-908B-F8F19E8C7FEA}"/>
          </ac:cxnSpMkLst>
        </pc:cxnChg>
        <pc:cxnChg chg="add">
          <ac:chgData name="Sarah Brooking" userId="18cedcd5-ab48-4fbc-a36a-40873077071e" providerId="ADAL" clId="{00878648-0F13-4BC4-B15C-E06A592E00F7}" dt="2020-09-30T19:41:44.442" v="485" actId="26606"/>
          <ac:cxnSpMkLst>
            <pc:docMk/>
            <pc:sldMk cId="0" sldId="261"/>
            <ac:cxnSpMk id="99" creationId="{EFECD4E8-AD3E-4228-82A2-9461958EA94D}"/>
          </ac:cxnSpMkLst>
        </pc:cxnChg>
      </pc:sldChg>
      <pc:sldChg chg="modSp">
        <pc:chgData name="Sarah Brooking" userId="18cedcd5-ab48-4fbc-a36a-40873077071e" providerId="ADAL" clId="{00878648-0F13-4BC4-B15C-E06A592E00F7}" dt="2020-09-30T19:37:56.575" v="254" actId="20577"/>
        <pc:sldMkLst>
          <pc:docMk/>
          <pc:sldMk cId="0" sldId="262"/>
        </pc:sldMkLst>
        <pc:spChg chg="mod">
          <ac:chgData name="Sarah Brooking" userId="18cedcd5-ab48-4fbc-a36a-40873077071e" providerId="ADAL" clId="{00878648-0F13-4BC4-B15C-E06A592E00F7}" dt="2020-09-30T19:35:27.180" v="56" actId="20577"/>
          <ac:spMkLst>
            <pc:docMk/>
            <pc:sldMk cId="0" sldId="262"/>
            <ac:spMk id="145" creationId="{00000000-0000-0000-0000-000000000000}"/>
          </ac:spMkLst>
        </pc:spChg>
        <pc:spChg chg="mod">
          <ac:chgData name="Sarah Brooking" userId="18cedcd5-ab48-4fbc-a36a-40873077071e" providerId="ADAL" clId="{00878648-0F13-4BC4-B15C-E06A592E00F7}" dt="2020-09-30T19:37:56.575" v="254" actId="20577"/>
          <ac:spMkLst>
            <pc:docMk/>
            <pc:sldMk cId="0" sldId="262"/>
            <ac:spMk id="146" creationId="{00000000-0000-0000-0000-000000000000}"/>
          </ac:spMkLst>
        </pc:spChg>
      </pc:sldChg>
      <pc:sldChg chg="addSp modSp">
        <pc:chgData name="Sarah Brooking" userId="18cedcd5-ab48-4fbc-a36a-40873077071e" providerId="ADAL" clId="{00878648-0F13-4BC4-B15C-E06A592E00F7}" dt="2020-09-30T19:41:25.594" v="484" actId="20577"/>
        <pc:sldMkLst>
          <pc:docMk/>
          <pc:sldMk cId="0" sldId="263"/>
        </pc:sldMkLst>
        <pc:spChg chg="add mod">
          <ac:chgData name="Sarah Brooking" userId="18cedcd5-ab48-4fbc-a36a-40873077071e" providerId="ADAL" clId="{00878648-0F13-4BC4-B15C-E06A592E00F7}" dt="2020-09-30T19:39:00.019" v="351" actId="207"/>
          <ac:spMkLst>
            <pc:docMk/>
            <pc:sldMk cId="0" sldId="263"/>
            <ac:spMk id="2" creationId="{5BB6DACC-D160-429A-BA14-EE6D6B692C23}"/>
          </ac:spMkLst>
        </pc:spChg>
        <pc:spChg chg="add mod">
          <ac:chgData name="Sarah Brooking" userId="18cedcd5-ab48-4fbc-a36a-40873077071e" providerId="ADAL" clId="{00878648-0F13-4BC4-B15C-E06A592E00F7}" dt="2020-09-30T19:41:11.017" v="483" actId="20577"/>
          <ac:spMkLst>
            <pc:docMk/>
            <pc:sldMk cId="0" sldId="263"/>
            <ac:spMk id="3" creationId="{D0460361-0A6F-436F-A29F-26709F5FDE81}"/>
          </ac:spMkLst>
        </pc:spChg>
        <pc:spChg chg="add mod">
          <ac:chgData name="Sarah Brooking" userId="18cedcd5-ab48-4fbc-a36a-40873077071e" providerId="ADAL" clId="{00878648-0F13-4BC4-B15C-E06A592E00F7}" dt="2020-09-30T19:41:04.877" v="473" actId="1076"/>
          <ac:spMkLst>
            <pc:docMk/>
            <pc:sldMk cId="0" sldId="263"/>
            <ac:spMk id="7" creationId="{404CDC6E-CCE3-4DDF-8E14-ABFD0428F3F9}"/>
          </ac:spMkLst>
        </pc:spChg>
        <pc:spChg chg="mod">
          <ac:chgData name="Sarah Brooking" userId="18cedcd5-ab48-4fbc-a36a-40873077071e" providerId="ADAL" clId="{00878648-0F13-4BC4-B15C-E06A592E00F7}" dt="2020-09-30T19:41:25.594" v="484" actId="20577"/>
          <ac:spMkLst>
            <pc:docMk/>
            <pc:sldMk cId="0" sldId="263"/>
            <ac:spMk id="152" creationId="{00000000-0000-0000-0000-000000000000}"/>
          </ac:spMkLst>
        </pc:spChg>
        <pc:spChg chg="mod">
          <ac:chgData name="Sarah Brooking" userId="18cedcd5-ab48-4fbc-a36a-40873077071e" providerId="ADAL" clId="{00878648-0F13-4BC4-B15C-E06A592E00F7}" dt="2020-09-30T19:38:21.062" v="265" actId="5793"/>
          <ac:spMkLst>
            <pc:docMk/>
            <pc:sldMk cId="0" sldId="263"/>
            <ac:spMk id="153" creationId="{00000000-0000-0000-0000-000000000000}"/>
          </ac:spMkLst>
        </pc:spChg>
      </pc:sldChg>
      <pc:sldChg chg="modSp">
        <pc:chgData name="Sarah Brooking" userId="18cedcd5-ab48-4fbc-a36a-40873077071e" providerId="ADAL" clId="{00878648-0F13-4BC4-B15C-E06A592E00F7}" dt="2020-09-30T19:47:22.368" v="511" actId="20577"/>
        <pc:sldMkLst>
          <pc:docMk/>
          <pc:sldMk cId="0" sldId="265"/>
        </pc:sldMkLst>
        <pc:spChg chg="mod">
          <ac:chgData name="Sarah Brooking" userId="18cedcd5-ab48-4fbc-a36a-40873077071e" providerId="ADAL" clId="{00878648-0F13-4BC4-B15C-E06A592E00F7}" dt="2020-09-30T19:47:22.368" v="511" actId="20577"/>
          <ac:spMkLst>
            <pc:docMk/>
            <pc:sldMk cId="0" sldId="265"/>
            <ac:spMk id="167" creationId="{00000000-0000-0000-0000-000000000000}"/>
          </ac:spMkLst>
        </pc:spChg>
      </pc:sldChg>
      <pc:sldChg chg="addSp modSp">
        <pc:chgData name="Sarah Brooking" userId="18cedcd5-ab48-4fbc-a36a-40873077071e" providerId="ADAL" clId="{00878648-0F13-4BC4-B15C-E06A592E00F7}" dt="2020-09-30T19:48:49.911" v="559" actId="14100"/>
        <pc:sldMkLst>
          <pc:docMk/>
          <pc:sldMk cId="0" sldId="266"/>
        </pc:sldMkLst>
        <pc:spChg chg="add mod">
          <ac:chgData name="Sarah Brooking" userId="18cedcd5-ab48-4fbc-a36a-40873077071e" providerId="ADAL" clId="{00878648-0F13-4BC4-B15C-E06A592E00F7}" dt="2020-09-30T19:48:49.911" v="559" actId="14100"/>
          <ac:spMkLst>
            <pc:docMk/>
            <pc:sldMk cId="0" sldId="266"/>
            <ac:spMk id="2" creationId="{8B4A9EC3-720A-410D-BFC2-3BE0A48FD9C0}"/>
          </ac:spMkLst>
        </pc:spChg>
      </pc:sldChg>
      <pc:sldChg chg="del">
        <pc:chgData name="Sarah Brooking" userId="18cedcd5-ab48-4fbc-a36a-40873077071e" providerId="ADAL" clId="{00878648-0F13-4BC4-B15C-E06A592E00F7}" dt="2020-09-30T19:49:00.194" v="560" actId="2696"/>
        <pc:sldMkLst>
          <pc:docMk/>
          <pc:sldMk cId="0" sldId="267"/>
        </pc:sldMkLst>
      </pc:sldChg>
      <pc:sldChg chg="addSp modSp">
        <pc:chgData name="Sarah Brooking" userId="18cedcd5-ab48-4fbc-a36a-40873077071e" providerId="ADAL" clId="{00878648-0F13-4BC4-B15C-E06A592E00F7}" dt="2020-09-30T19:50:38.933" v="603" actId="255"/>
        <pc:sldMkLst>
          <pc:docMk/>
          <pc:sldMk cId="0" sldId="268"/>
        </pc:sldMkLst>
        <pc:spChg chg="add mod">
          <ac:chgData name="Sarah Brooking" userId="18cedcd5-ab48-4fbc-a36a-40873077071e" providerId="ADAL" clId="{00878648-0F13-4BC4-B15C-E06A592E00F7}" dt="2020-09-30T19:50:38.933" v="603" actId="255"/>
          <ac:spMkLst>
            <pc:docMk/>
            <pc:sldMk cId="0" sldId="268"/>
            <ac:spMk id="4" creationId="{8641CEB0-8016-4C63-B05B-2C73CF0592B1}"/>
          </ac:spMkLst>
        </pc:spChg>
        <pc:spChg chg="mod">
          <ac:chgData name="Sarah Brooking" userId="18cedcd5-ab48-4fbc-a36a-40873077071e" providerId="ADAL" clId="{00878648-0F13-4BC4-B15C-E06A592E00F7}" dt="2020-09-30T19:49:21.461" v="561" actId="1076"/>
          <ac:spMkLst>
            <pc:docMk/>
            <pc:sldMk cId="0" sldId="268"/>
            <ac:spMk id="189" creationId="{00000000-0000-0000-0000-000000000000}"/>
          </ac:spMkLst>
        </pc:spChg>
        <pc:picChg chg="add mod">
          <ac:chgData name="Sarah Brooking" userId="18cedcd5-ab48-4fbc-a36a-40873077071e" providerId="ADAL" clId="{00878648-0F13-4BC4-B15C-E06A592E00F7}" dt="2020-09-30T19:49:35.539" v="565" actId="1076"/>
          <ac:picMkLst>
            <pc:docMk/>
            <pc:sldMk cId="0" sldId="268"/>
            <ac:picMk id="3" creationId="{46D4CBEE-462F-4ADA-8CCE-F6D2FD02AAF0}"/>
          </ac:picMkLst>
        </pc:picChg>
      </pc:sldChg>
      <pc:sldChg chg="del">
        <pc:chgData name="Sarah Brooking" userId="18cedcd5-ab48-4fbc-a36a-40873077071e" providerId="ADAL" clId="{00878648-0F13-4BC4-B15C-E06A592E00F7}" dt="2020-09-30T19:51:08.928" v="604" actId="2696"/>
        <pc:sldMkLst>
          <pc:docMk/>
          <pc:sldMk cId="0" sldId="269"/>
        </pc:sldMkLst>
      </pc:sldChg>
      <pc:sldChg chg="del">
        <pc:chgData name="Sarah Brooking" userId="18cedcd5-ab48-4fbc-a36a-40873077071e" providerId="ADAL" clId="{00878648-0F13-4BC4-B15C-E06A592E00F7}" dt="2020-09-30T19:51:12.894" v="605" actId="2696"/>
        <pc:sldMkLst>
          <pc:docMk/>
          <pc:sldMk cId="0" sldId="270"/>
        </pc:sldMkLst>
      </pc:sldChg>
      <pc:sldChg chg="del">
        <pc:chgData name="Sarah Brooking" userId="18cedcd5-ab48-4fbc-a36a-40873077071e" providerId="ADAL" clId="{00878648-0F13-4BC4-B15C-E06A592E00F7}" dt="2020-09-30T19:51:17.667" v="606" actId="2696"/>
        <pc:sldMkLst>
          <pc:docMk/>
          <pc:sldMk cId="0" sldId="271"/>
        </pc:sldMkLst>
      </pc:sldChg>
      <pc:sldChg chg="del">
        <pc:chgData name="Sarah Brooking" userId="18cedcd5-ab48-4fbc-a36a-40873077071e" providerId="ADAL" clId="{00878648-0F13-4BC4-B15C-E06A592E00F7}" dt="2020-09-30T19:51:21.024" v="607" actId="2696"/>
        <pc:sldMkLst>
          <pc:docMk/>
          <pc:sldMk cId="0" sldId="272"/>
        </pc:sldMkLst>
      </pc:sldChg>
      <pc:sldChg chg="del">
        <pc:chgData name="Sarah Brooking" userId="18cedcd5-ab48-4fbc-a36a-40873077071e" providerId="ADAL" clId="{00878648-0F13-4BC4-B15C-E06A592E00F7}" dt="2020-09-30T19:51:24.361" v="608" actId="2696"/>
        <pc:sldMkLst>
          <pc:docMk/>
          <pc:sldMk cId="0" sldId="273"/>
        </pc:sldMkLst>
      </pc:sldChg>
      <pc:sldChg chg="del">
        <pc:chgData name="Sarah Brooking" userId="18cedcd5-ab48-4fbc-a36a-40873077071e" providerId="ADAL" clId="{00878648-0F13-4BC4-B15C-E06A592E00F7}" dt="2020-09-30T19:51:27.336" v="609" actId="2696"/>
        <pc:sldMkLst>
          <pc:docMk/>
          <pc:sldMk cId="0" sldId="274"/>
        </pc:sldMkLst>
      </pc:sldChg>
      <pc:sldChg chg="del">
        <pc:chgData name="Sarah Brooking" userId="18cedcd5-ab48-4fbc-a36a-40873077071e" providerId="ADAL" clId="{00878648-0F13-4BC4-B15C-E06A592E00F7}" dt="2020-09-30T19:51:30.291" v="610" actId="2696"/>
        <pc:sldMkLst>
          <pc:docMk/>
          <pc:sldMk cId="0" sldId="275"/>
        </pc:sldMkLst>
      </pc:sldChg>
      <pc:sldChg chg="del">
        <pc:chgData name="Sarah Brooking" userId="18cedcd5-ab48-4fbc-a36a-40873077071e" providerId="ADAL" clId="{00878648-0F13-4BC4-B15C-E06A592E00F7}" dt="2020-09-30T19:51:34.130" v="611" actId="2696"/>
        <pc:sldMkLst>
          <pc:docMk/>
          <pc:sldMk cId="0" sldId="276"/>
        </pc:sldMkLst>
      </pc:sldChg>
      <pc:sldChg chg="del">
        <pc:chgData name="Sarah Brooking" userId="18cedcd5-ab48-4fbc-a36a-40873077071e" providerId="ADAL" clId="{00878648-0F13-4BC4-B15C-E06A592E00F7}" dt="2020-09-30T19:52:00.172" v="612" actId="2696"/>
        <pc:sldMkLst>
          <pc:docMk/>
          <pc:sldMk cId="0" sldId="277"/>
        </pc:sldMkLst>
      </pc:sldChg>
      <pc:sldChg chg="addSp delSp modSp mod setBg">
        <pc:chgData name="Sarah Brooking" userId="18cedcd5-ab48-4fbc-a36a-40873077071e" providerId="ADAL" clId="{00878648-0F13-4BC4-B15C-E06A592E00F7}" dt="2020-09-30T20:11:34.929" v="1133" actId="255"/>
        <pc:sldMkLst>
          <pc:docMk/>
          <pc:sldMk cId="0" sldId="278"/>
        </pc:sldMkLst>
        <pc:spChg chg="mod">
          <ac:chgData name="Sarah Brooking" userId="18cedcd5-ab48-4fbc-a36a-40873077071e" providerId="ADAL" clId="{00878648-0F13-4BC4-B15C-E06A592E00F7}" dt="2020-09-30T20:11:34.929" v="1133" actId="255"/>
          <ac:spMkLst>
            <pc:docMk/>
            <pc:sldMk cId="0" sldId="278"/>
            <ac:spMk id="258" creationId="{00000000-0000-0000-0000-000000000000}"/>
          </ac:spMkLst>
        </pc:spChg>
        <pc:spChg chg="mod ord">
          <ac:chgData name="Sarah Brooking" userId="18cedcd5-ab48-4fbc-a36a-40873077071e" providerId="ADAL" clId="{00878648-0F13-4BC4-B15C-E06A592E00F7}" dt="2020-09-30T19:52:32.207" v="616" actId="26606"/>
          <ac:spMkLst>
            <pc:docMk/>
            <pc:sldMk cId="0" sldId="278"/>
            <ac:spMk id="259" creationId="{00000000-0000-0000-0000-000000000000}"/>
          </ac:spMkLst>
        </pc:spChg>
        <pc:grpChg chg="add del">
          <ac:chgData name="Sarah Brooking" userId="18cedcd5-ab48-4fbc-a36a-40873077071e" providerId="ADAL" clId="{00878648-0F13-4BC4-B15C-E06A592E00F7}" dt="2020-09-30T19:52:32.191" v="615" actId="26606"/>
          <ac:grpSpMkLst>
            <pc:docMk/>
            <pc:sldMk cId="0" sldId="278"/>
            <ac:grpSpMk id="72" creationId="{4815A7B4-532E-48C9-AC24-D78ACF3339DB}"/>
          </ac:grpSpMkLst>
        </pc:grpChg>
        <pc:grpChg chg="add">
          <ac:chgData name="Sarah Brooking" userId="18cedcd5-ab48-4fbc-a36a-40873077071e" providerId="ADAL" clId="{00878648-0F13-4BC4-B15C-E06A592E00F7}" dt="2020-09-30T19:52:32.207" v="616" actId="26606"/>
          <ac:grpSpMkLst>
            <pc:docMk/>
            <pc:sldMk cId="0" sldId="278"/>
            <ac:grpSpMk id="261" creationId="{4815A7B4-532E-48C9-AC24-D78ACF3339DB}"/>
          </ac:grpSpMkLst>
        </pc:grpChg>
        <pc:picChg chg="add mod">
          <ac:chgData name="Sarah Brooking" userId="18cedcd5-ab48-4fbc-a36a-40873077071e" providerId="ADAL" clId="{00878648-0F13-4BC4-B15C-E06A592E00F7}" dt="2020-09-30T19:52:32.207" v="616" actId="26606"/>
          <ac:picMkLst>
            <pc:docMk/>
            <pc:sldMk cId="0" sldId="278"/>
            <ac:picMk id="4" creationId="{106CE7BF-D110-4119-AB90-E122AAA25E0D}"/>
          </ac:picMkLst>
        </pc:picChg>
      </pc:sldChg>
      <pc:sldChg chg="addSp modSp">
        <pc:chgData name="Sarah Brooking" userId="18cedcd5-ab48-4fbc-a36a-40873077071e" providerId="ADAL" clId="{00878648-0F13-4BC4-B15C-E06A592E00F7}" dt="2020-09-30T19:54:14.021" v="696" actId="207"/>
        <pc:sldMkLst>
          <pc:docMk/>
          <pc:sldMk cId="0" sldId="279"/>
        </pc:sldMkLst>
        <pc:spChg chg="add mod">
          <ac:chgData name="Sarah Brooking" userId="18cedcd5-ab48-4fbc-a36a-40873077071e" providerId="ADAL" clId="{00878648-0F13-4BC4-B15C-E06A592E00F7}" dt="2020-09-30T19:54:14.021" v="696" actId="207"/>
          <ac:spMkLst>
            <pc:docMk/>
            <pc:sldMk cId="0" sldId="279"/>
            <ac:spMk id="2" creationId="{F7BF10A5-6DFC-43B4-8E3D-3FF3192F5FCB}"/>
          </ac:spMkLst>
        </pc:spChg>
      </pc:sldChg>
      <pc:sldChg chg="addSp modSp mod setBg">
        <pc:chgData name="Sarah Brooking" userId="18cedcd5-ab48-4fbc-a36a-40873077071e" providerId="ADAL" clId="{00878648-0F13-4BC4-B15C-E06A592E00F7}" dt="2020-09-30T19:56:05.974" v="698" actId="26606"/>
        <pc:sldMkLst>
          <pc:docMk/>
          <pc:sldMk cId="0" sldId="287"/>
        </pc:sldMkLst>
        <pc:spChg chg="mod">
          <ac:chgData name="Sarah Brooking" userId="18cedcd5-ab48-4fbc-a36a-40873077071e" providerId="ADAL" clId="{00878648-0F13-4BC4-B15C-E06A592E00F7}" dt="2020-09-30T19:56:05.974" v="698" actId="26606"/>
          <ac:spMkLst>
            <pc:docMk/>
            <pc:sldMk cId="0" sldId="287"/>
            <ac:spMk id="336" creationId="{00000000-0000-0000-0000-000000000000}"/>
          </ac:spMkLst>
        </pc:spChg>
        <pc:spChg chg="mod ord">
          <ac:chgData name="Sarah Brooking" userId="18cedcd5-ab48-4fbc-a36a-40873077071e" providerId="ADAL" clId="{00878648-0F13-4BC4-B15C-E06A592E00F7}" dt="2020-09-30T19:56:05.974" v="698" actId="26606"/>
          <ac:spMkLst>
            <pc:docMk/>
            <pc:sldMk cId="0" sldId="287"/>
            <ac:spMk id="337" creationId="{00000000-0000-0000-0000-000000000000}"/>
          </ac:spMkLst>
        </pc:spChg>
        <pc:grpChg chg="add">
          <ac:chgData name="Sarah Brooking" userId="18cedcd5-ab48-4fbc-a36a-40873077071e" providerId="ADAL" clId="{00878648-0F13-4BC4-B15C-E06A592E00F7}" dt="2020-09-30T19:56:05.974" v="698" actId="26606"/>
          <ac:grpSpMkLst>
            <pc:docMk/>
            <pc:sldMk cId="0" sldId="287"/>
            <ac:grpSpMk id="86" creationId="{4815A7B4-532E-48C9-AC24-D78ACF3339DB}"/>
          </ac:grpSpMkLst>
        </pc:grpChg>
        <pc:picChg chg="add mod">
          <ac:chgData name="Sarah Brooking" userId="18cedcd5-ab48-4fbc-a36a-40873077071e" providerId="ADAL" clId="{00878648-0F13-4BC4-B15C-E06A592E00F7}" dt="2020-09-30T19:56:05.974" v="698" actId="26606"/>
          <ac:picMkLst>
            <pc:docMk/>
            <pc:sldMk cId="0" sldId="287"/>
            <ac:picMk id="4" creationId="{C6CE5100-F2C8-401F-B815-AC6B4C0BA8B2}"/>
          </ac:picMkLst>
        </pc:picChg>
      </pc:sldChg>
      <pc:sldChg chg="addSp delSp modSp mod setBg">
        <pc:chgData name="Sarah Brooking" userId="18cedcd5-ab48-4fbc-a36a-40873077071e" providerId="ADAL" clId="{00878648-0F13-4BC4-B15C-E06A592E00F7}" dt="2020-09-30T19:57:59.231" v="703" actId="26606"/>
        <pc:sldMkLst>
          <pc:docMk/>
          <pc:sldMk cId="0" sldId="310"/>
        </pc:sldMkLst>
        <pc:spChg chg="mod">
          <ac:chgData name="Sarah Brooking" userId="18cedcd5-ab48-4fbc-a36a-40873077071e" providerId="ADAL" clId="{00878648-0F13-4BC4-B15C-E06A592E00F7}" dt="2020-09-30T19:57:59.231" v="703" actId="26606"/>
          <ac:spMkLst>
            <pc:docMk/>
            <pc:sldMk cId="0" sldId="310"/>
            <ac:spMk id="540" creationId="{00000000-0000-0000-0000-000000000000}"/>
          </ac:spMkLst>
        </pc:spChg>
        <pc:spChg chg="mod ord">
          <ac:chgData name="Sarah Brooking" userId="18cedcd5-ab48-4fbc-a36a-40873077071e" providerId="ADAL" clId="{00878648-0F13-4BC4-B15C-E06A592E00F7}" dt="2020-09-30T19:57:59.231" v="703" actId="26606"/>
          <ac:spMkLst>
            <pc:docMk/>
            <pc:sldMk cId="0" sldId="310"/>
            <ac:spMk id="541" creationId="{00000000-0000-0000-0000-000000000000}"/>
          </ac:spMkLst>
        </pc:spChg>
        <pc:grpChg chg="add del">
          <ac:chgData name="Sarah Brooking" userId="18cedcd5-ab48-4fbc-a36a-40873077071e" providerId="ADAL" clId="{00878648-0F13-4BC4-B15C-E06A592E00F7}" dt="2020-09-30T19:57:59.231" v="703" actId="26606"/>
          <ac:grpSpMkLst>
            <pc:docMk/>
            <pc:sldMk cId="0" sldId="310"/>
            <ac:grpSpMk id="98" creationId="{4815A7B4-532E-48C9-AC24-D78ACF3339DB}"/>
          </ac:grpSpMkLst>
        </pc:grpChg>
        <pc:picChg chg="add mod">
          <ac:chgData name="Sarah Brooking" userId="18cedcd5-ab48-4fbc-a36a-40873077071e" providerId="ADAL" clId="{00878648-0F13-4BC4-B15C-E06A592E00F7}" dt="2020-09-30T19:57:59.231" v="703" actId="26606"/>
          <ac:picMkLst>
            <pc:docMk/>
            <pc:sldMk cId="0" sldId="310"/>
            <ac:picMk id="4" creationId="{FBB3D9E8-96EB-4757-A4D6-3DB3FB27693C}"/>
          </ac:picMkLst>
        </pc:picChg>
      </pc:sldChg>
      <pc:sldChg chg="addSp delSp modSp mod setBg">
        <pc:chgData name="Sarah Brooking" userId="18cedcd5-ab48-4fbc-a36a-40873077071e" providerId="ADAL" clId="{00878648-0F13-4BC4-B15C-E06A592E00F7}" dt="2020-09-30T19:58:20.709" v="706" actId="26606"/>
        <pc:sldMkLst>
          <pc:docMk/>
          <pc:sldMk cId="0" sldId="313"/>
        </pc:sldMkLst>
        <pc:spChg chg="mod">
          <ac:chgData name="Sarah Brooking" userId="18cedcd5-ab48-4fbc-a36a-40873077071e" providerId="ADAL" clId="{00878648-0F13-4BC4-B15C-E06A592E00F7}" dt="2020-09-30T19:58:20.709" v="706" actId="26606"/>
          <ac:spMkLst>
            <pc:docMk/>
            <pc:sldMk cId="0" sldId="313"/>
            <ac:spMk id="564" creationId="{00000000-0000-0000-0000-000000000000}"/>
          </ac:spMkLst>
        </pc:spChg>
        <pc:spChg chg="mod ord">
          <ac:chgData name="Sarah Brooking" userId="18cedcd5-ab48-4fbc-a36a-40873077071e" providerId="ADAL" clId="{00878648-0F13-4BC4-B15C-E06A592E00F7}" dt="2020-09-30T19:58:20.709" v="706" actId="26606"/>
          <ac:spMkLst>
            <pc:docMk/>
            <pc:sldMk cId="0" sldId="313"/>
            <ac:spMk id="565" creationId="{00000000-0000-0000-0000-000000000000}"/>
          </ac:spMkLst>
        </pc:spChg>
        <pc:grpChg chg="add del">
          <ac:chgData name="Sarah Brooking" userId="18cedcd5-ab48-4fbc-a36a-40873077071e" providerId="ADAL" clId="{00878648-0F13-4BC4-B15C-E06A592E00F7}" dt="2020-09-30T19:58:20.709" v="706" actId="26606"/>
          <ac:grpSpMkLst>
            <pc:docMk/>
            <pc:sldMk cId="0" sldId="313"/>
            <ac:grpSpMk id="124" creationId="{4815A7B4-532E-48C9-AC24-D78ACF3339DB}"/>
          </ac:grpSpMkLst>
        </pc:grpChg>
        <pc:grpChg chg="add">
          <ac:chgData name="Sarah Brooking" userId="18cedcd5-ab48-4fbc-a36a-40873077071e" providerId="ADAL" clId="{00878648-0F13-4BC4-B15C-E06A592E00F7}" dt="2020-09-30T19:58:20.709" v="706" actId="26606"/>
          <ac:grpSpMkLst>
            <pc:docMk/>
            <pc:sldMk cId="0" sldId="313"/>
            <ac:grpSpMk id="193" creationId="{6CC33B2B-B475-4189-BA8F-3CF8248DC685}"/>
          </ac:grpSpMkLst>
        </pc:grpChg>
        <pc:picChg chg="add del">
          <ac:chgData name="Sarah Brooking" userId="18cedcd5-ab48-4fbc-a36a-40873077071e" providerId="ADAL" clId="{00878648-0F13-4BC4-B15C-E06A592E00F7}" dt="2020-09-30T19:57:50.649" v="702"/>
          <ac:picMkLst>
            <pc:docMk/>
            <pc:sldMk cId="0" sldId="313"/>
            <ac:picMk id="4" creationId="{0D2C80CA-3E7A-42B9-BB42-F92C47B911DC}"/>
          </ac:picMkLst>
        </pc:picChg>
        <pc:picChg chg="add mod">
          <ac:chgData name="Sarah Brooking" userId="18cedcd5-ab48-4fbc-a36a-40873077071e" providerId="ADAL" clId="{00878648-0F13-4BC4-B15C-E06A592E00F7}" dt="2020-09-30T19:58:20.709" v="706" actId="26606"/>
          <ac:picMkLst>
            <pc:docMk/>
            <pc:sldMk cId="0" sldId="313"/>
            <ac:picMk id="17" creationId="{BB9D3006-A3C9-4790-898D-B8026A4EA59A}"/>
          </ac:picMkLst>
        </pc:picChg>
        <pc:picChg chg="add mod">
          <ac:chgData name="Sarah Brooking" userId="18cedcd5-ab48-4fbc-a36a-40873077071e" providerId="ADAL" clId="{00878648-0F13-4BC4-B15C-E06A592E00F7}" dt="2020-09-30T19:58:20.709" v="706" actId="26606"/>
          <ac:picMkLst>
            <pc:docMk/>
            <pc:sldMk cId="0" sldId="313"/>
            <ac:picMk id="121" creationId="{653EC497-0BA2-4D36-A8C1-821BF9358B4B}"/>
          </ac:picMkLst>
        </pc:picChg>
      </pc:sldChg>
      <pc:sldChg chg="addSp modSp">
        <pc:chgData name="Sarah Brooking" userId="18cedcd5-ab48-4fbc-a36a-40873077071e" providerId="ADAL" clId="{00878648-0F13-4BC4-B15C-E06A592E00F7}" dt="2020-09-30T20:01:06.277" v="779" actId="207"/>
        <pc:sldMkLst>
          <pc:docMk/>
          <pc:sldMk cId="0" sldId="318"/>
        </pc:sldMkLst>
        <pc:spChg chg="add mod">
          <ac:chgData name="Sarah Brooking" userId="18cedcd5-ab48-4fbc-a36a-40873077071e" providerId="ADAL" clId="{00878648-0F13-4BC4-B15C-E06A592E00F7}" dt="2020-09-30T20:01:06.277" v="779" actId="207"/>
          <ac:spMkLst>
            <pc:docMk/>
            <pc:sldMk cId="0" sldId="318"/>
            <ac:spMk id="2" creationId="{9F3A311D-1CBA-4B3D-AF75-7482D6E99E13}"/>
          </ac:spMkLst>
        </pc:spChg>
      </pc:sldChg>
      <pc:sldChg chg="del">
        <pc:chgData name="Sarah Brooking" userId="18cedcd5-ab48-4fbc-a36a-40873077071e" providerId="ADAL" clId="{00878648-0F13-4BC4-B15C-E06A592E00F7}" dt="2020-09-30T20:01:14.089" v="780" actId="2696"/>
        <pc:sldMkLst>
          <pc:docMk/>
          <pc:sldMk cId="0" sldId="319"/>
        </pc:sldMkLst>
      </pc:sldChg>
      <pc:sldChg chg="del">
        <pc:chgData name="Sarah Brooking" userId="18cedcd5-ab48-4fbc-a36a-40873077071e" providerId="ADAL" clId="{00878648-0F13-4BC4-B15C-E06A592E00F7}" dt="2020-09-30T20:01:22.339" v="782" actId="2696"/>
        <pc:sldMkLst>
          <pc:docMk/>
          <pc:sldMk cId="0" sldId="320"/>
        </pc:sldMkLst>
      </pc:sldChg>
      <pc:sldChg chg="del">
        <pc:chgData name="Sarah Brooking" userId="18cedcd5-ab48-4fbc-a36a-40873077071e" providerId="ADAL" clId="{00878648-0F13-4BC4-B15C-E06A592E00F7}" dt="2020-09-30T20:01:27.041" v="783" actId="2696"/>
        <pc:sldMkLst>
          <pc:docMk/>
          <pc:sldMk cId="0" sldId="321"/>
        </pc:sldMkLst>
      </pc:sldChg>
      <pc:sldChg chg="del">
        <pc:chgData name="Sarah Brooking" userId="18cedcd5-ab48-4fbc-a36a-40873077071e" providerId="ADAL" clId="{00878648-0F13-4BC4-B15C-E06A592E00F7}" dt="2020-09-30T20:01:30.745" v="784" actId="2696"/>
        <pc:sldMkLst>
          <pc:docMk/>
          <pc:sldMk cId="0" sldId="322"/>
        </pc:sldMkLst>
      </pc:sldChg>
      <pc:sldChg chg="del">
        <pc:chgData name="Sarah Brooking" userId="18cedcd5-ab48-4fbc-a36a-40873077071e" providerId="ADAL" clId="{00878648-0F13-4BC4-B15C-E06A592E00F7}" dt="2020-09-30T20:01:33.474" v="785" actId="2696"/>
        <pc:sldMkLst>
          <pc:docMk/>
          <pc:sldMk cId="0" sldId="323"/>
        </pc:sldMkLst>
      </pc:sldChg>
      <pc:sldChg chg="del">
        <pc:chgData name="Sarah Brooking" userId="18cedcd5-ab48-4fbc-a36a-40873077071e" providerId="ADAL" clId="{00878648-0F13-4BC4-B15C-E06A592E00F7}" dt="2020-09-30T20:01:36.701" v="786" actId="2696"/>
        <pc:sldMkLst>
          <pc:docMk/>
          <pc:sldMk cId="0" sldId="324"/>
        </pc:sldMkLst>
      </pc:sldChg>
      <pc:sldChg chg="del">
        <pc:chgData name="Sarah Brooking" userId="18cedcd5-ab48-4fbc-a36a-40873077071e" providerId="ADAL" clId="{00878648-0F13-4BC4-B15C-E06A592E00F7}" dt="2020-09-30T20:01:39.207" v="787" actId="2696"/>
        <pc:sldMkLst>
          <pc:docMk/>
          <pc:sldMk cId="0" sldId="325"/>
        </pc:sldMkLst>
      </pc:sldChg>
      <pc:sldChg chg="del">
        <pc:chgData name="Sarah Brooking" userId="18cedcd5-ab48-4fbc-a36a-40873077071e" providerId="ADAL" clId="{00878648-0F13-4BC4-B15C-E06A592E00F7}" dt="2020-09-30T20:01:42.247" v="788" actId="2696"/>
        <pc:sldMkLst>
          <pc:docMk/>
          <pc:sldMk cId="0" sldId="326"/>
        </pc:sldMkLst>
      </pc:sldChg>
      <pc:sldChg chg="del">
        <pc:chgData name="Sarah Brooking" userId="18cedcd5-ab48-4fbc-a36a-40873077071e" providerId="ADAL" clId="{00878648-0F13-4BC4-B15C-E06A592E00F7}" dt="2020-09-30T20:01:44.862" v="789" actId="2696"/>
        <pc:sldMkLst>
          <pc:docMk/>
          <pc:sldMk cId="0" sldId="327"/>
        </pc:sldMkLst>
      </pc:sldChg>
      <pc:sldChg chg="del">
        <pc:chgData name="Sarah Brooking" userId="18cedcd5-ab48-4fbc-a36a-40873077071e" providerId="ADAL" clId="{00878648-0F13-4BC4-B15C-E06A592E00F7}" dt="2020-09-30T20:01:47.425" v="790" actId="2696"/>
        <pc:sldMkLst>
          <pc:docMk/>
          <pc:sldMk cId="0" sldId="328"/>
        </pc:sldMkLst>
      </pc:sldChg>
      <pc:sldChg chg="del">
        <pc:chgData name="Sarah Brooking" userId="18cedcd5-ab48-4fbc-a36a-40873077071e" providerId="ADAL" clId="{00878648-0F13-4BC4-B15C-E06A592E00F7}" dt="2020-09-30T20:01:51.055" v="791" actId="2696"/>
        <pc:sldMkLst>
          <pc:docMk/>
          <pc:sldMk cId="0" sldId="329"/>
        </pc:sldMkLst>
      </pc:sldChg>
      <pc:sldChg chg="del">
        <pc:chgData name="Sarah Brooking" userId="18cedcd5-ab48-4fbc-a36a-40873077071e" providerId="ADAL" clId="{00878648-0F13-4BC4-B15C-E06A592E00F7}" dt="2020-09-30T20:01:53.636" v="792" actId="2696"/>
        <pc:sldMkLst>
          <pc:docMk/>
          <pc:sldMk cId="0" sldId="330"/>
        </pc:sldMkLst>
      </pc:sldChg>
      <pc:sldChg chg="del">
        <pc:chgData name="Sarah Brooking" userId="18cedcd5-ab48-4fbc-a36a-40873077071e" providerId="ADAL" clId="{00878648-0F13-4BC4-B15C-E06A592E00F7}" dt="2020-09-30T20:01:57.017" v="793" actId="2696"/>
        <pc:sldMkLst>
          <pc:docMk/>
          <pc:sldMk cId="0" sldId="331"/>
        </pc:sldMkLst>
      </pc:sldChg>
      <pc:sldChg chg="del">
        <pc:chgData name="Sarah Brooking" userId="18cedcd5-ab48-4fbc-a36a-40873077071e" providerId="ADAL" clId="{00878648-0F13-4BC4-B15C-E06A592E00F7}" dt="2020-09-30T20:01:59.839" v="794" actId="2696"/>
        <pc:sldMkLst>
          <pc:docMk/>
          <pc:sldMk cId="0" sldId="332"/>
        </pc:sldMkLst>
      </pc:sldChg>
      <pc:sldChg chg="del">
        <pc:chgData name="Sarah Brooking" userId="18cedcd5-ab48-4fbc-a36a-40873077071e" providerId="ADAL" clId="{00878648-0F13-4BC4-B15C-E06A592E00F7}" dt="2020-09-30T20:02:02.803" v="795" actId="2696"/>
        <pc:sldMkLst>
          <pc:docMk/>
          <pc:sldMk cId="0" sldId="333"/>
        </pc:sldMkLst>
      </pc:sldChg>
      <pc:sldChg chg="del">
        <pc:chgData name="Sarah Brooking" userId="18cedcd5-ab48-4fbc-a36a-40873077071e" providerId="ADAL" clId="{00878648-0F13-4BC4-B15C-E06A592E00F7}" dt="2020-09-30T20:02:05.370" v="796" actId="2696"/>
        <pc:sldMkLst>
          <pc:docMk/>
          <pc:sldMk cId="0" sldId="334"/>
        </pc:sldMkLst>
      </pc:sldChg>
      <pc:sldChg chg="del">
        <pc:chgData name="Sarah Brooking" userId="18cedcd5-ab48-4fbc-a36a-40873077071e" providerId="ADAL" clId="{00878648-0F13-4BC4-B15C-E06A592E00F7}" dt="2020-09-30T20:02:19.251" v="797" actId="2696"/>
        <pc:sldMkLst>
          <pc:docMk/>
          <pc:sldMk cId="0" sldId="335"/>
        </pc:sldMkLst>
      </pc:sldChg>
      <pc:sldChg chg="del">
        <pc:chgData name="Sarah Brooking" userId="18cedcd5-ab48-4fbc-a36a-40873077071e" providerId="ADAL" clId="{00878648-0F13-4BC4-B15C-E06A592E00F7}" dt="2020-09-30T20:02:22.239" v="798" actId="2696"/>
        <pc:sldMkLst>
          <pc:docMk/>
          <pc:sldMk cId="0" sldId="336"/>
        </pc:sldMkLst>
      </pc:sldChg>
      <pc:sldChg chg="modSp">
        <pc:chgData name="Sarah Brooking" userId="18cedcd5-ab48-4fbc-a36a-40873077071e" providerId="ADAL" clId="{00878648-0F13-4BC4-B15C-E06A592E00F7}" dt="2020-09-30T20:04:05.221" v="802"/>
        <pc:sldMkLst>
          <pc:docMk/>
          <pc:sldMk cId="0" sldId="341"/>
        </pc:sldMkLst>
        <pc:spChg chg="mod">
          <ac:chgData name="Sarah Brooking" userId="18cedcd5-ab48-4fbc-a36a-40873077071e" providerId="ADAL" clId="{00878648-0F13-4BC4-B15C-E06A592E00F7}" dt="2020-09-30T20:04:05.221" v="802"/>
          <ac:spMkLst>
            <pc:docMk/>
            <pc:sldMk cId="0" sldId="341"/>
            <ac:spMk id="797" creationId="{00000000-0000-0000-0000-000000000000}"/>
          </ac:spMkLst>
        </pc:spChg>
      </pc:sldChg>
      <pc:sldChg chg="modSp del">
        <pc:chgData name="Sarah Brooking" userId="18cedcd5-ab48-4fbc-a36a-40873077071e" providerId="ADAL" clId="{00878648-0F13-4BC4-B15C-E06A592E00F7}" dt="2020-09-30T20:04:08.769" v="803" actId="2696"/>
        <pc:sldMkLst>
          <pc:docMk/>
          <pc:sldMk cId="0" sldId="342"/>
        </pc:sldMkLst>
        <pc:spChg chg="mod">
          <ac:chgData name="Sarah Brooking" userId="18cedcd5-ab48-4fbc-a36a-40873077071e" providerId="ADAL" clId="{00878648-0F13-4BC4-B15C-E06A592E00F7}" dt="2020-09-30T20:03:57.170" v="800"/>
          <ac:spMkLst>
            <pc:docMk/>
            <pc:sldMk cId="0" sldId="342"/>
            <ac:spMk id="805" creationId="{00000000-0000-0000-0000-000000000000}"/>
          </ac:spMkLst>
        </pc:spChg>
      </pc:sldChg>
      <pc:sldChg chg="del">
        <pc:chgData name="Sarah Brooking" userId="18cedcd5-ab48-4fbc-a36a-40873077071e" providerId="ADAL" clId="{00878648-0F13-4BC4-B15C-E06A592E00F7}" dt="2020-09-30T20:04:17.165" v="804" actId="2696"/>
        <pc:sldMkLst>
          <pc:docMk/>
          <pc:sldMk cId="0" sldId="360"/>
        </pc:sldMkLst>
      </pc:sldChg>
      <pc:sldChg chg="del">
        <pc:chgData name="Sarah Brooking" userId="18cedcd5-ab48-4fbc-a36a-40873077071e" providerId="ADAL" clId="{00878648-0F13-4BC4-B15C-E06A592E00F7}" dt="2020-09-30T20:04:28.075" v="805" actId="2696"/>
        <pc:sldMkLst>
          <pc:docMk/>
          <pc:sldMk cId="0" sldId="362"/>
        </pc:sldMkLst>
      </pc:sldChg>
      <pc:sldChg chg="del">
        <pc:chgData name="Sarah Brooking" userId="18cedcd5-ab48-4fbc-a36a-40873077071e" providerId="ADAL" clId="{00878648-0F13-4BC4-B15C-E06A592E00F7}" dt="2020-09-30T20:04:33.866" v="806" actId="2696"/>
        <pc:sldMkLst>
          <pc:docMk/>
          <pc:sldMk cId="0" sldId="363"/>
        </pc:sldMkLst>
      </pc:sldChg>
      <pc:sldChg chg="del">
        <pc:chgData name="Sarah Brooking" userId="18cedcd5-ab48-4fbc-a36a-40873077071e" providerId="ADAL" clId="{00878648-0F13-4BC4-B15C-E06A592E00F7}" dt="2020-09-30T20:04:42.383" v="807" actId="2696"/>
        <pc:sldMkLst>
          <pc:docMk/>
          <pc:sldMk cId="0" sldId="364"/>
        </pc:sldMkLst>
      </pc:sldChg>
      <pc:sldChg chg="addSp modSp ord">
        <pc:chgData name="Sarah Brooking" userId="18cedcd5-ab48-4fbc-a36a-40873077071e" providerId="ADAL" clId="{00878648-0F13-4BC4-B15C-E06A592E00F7}" dt="2020-09-30T20:12:05.121" v="1134"/>
        <pc:sldMkLst>
          <pc:docMk/>
          <pc:sldMk cId="0" sldId="365"/>
        </pc:sldMkLst>
        <pc:spChg chg="add mod">
          <ac:chgData name="Sarah Brooking" userId="18cedcd5-ab48-4fbc-a36a-40873077071e" providerId="ADAL" clId="{00878648-0F13-4BC4-B15C-E06A592E00F7}" dt="2020-09-30T20:05:22.803" v="843" actId="255"/>
          <ac:spMkLst>
            <pc:docMk/>
            <pc:sldMk cId="0" sldId="365"/>
            <ac:spMk id="2" creationId="{1E0F9375-52EF-4396-B977-52B4D122244D}"/>
          </ac:spMkLst>
        </pc:spChg>
      </pc:sldChg>
      <pc:sldChg chg="del">
        <pc:chgData name="Sarah Brooking" userId="18cedcd5-ab48-4fbc-a36a-40873077071e" providerId="ADAL" clId="{00878648-0F13-4BC4-B15C-E06A592E00F7}" dt="2020-09-30T20:05:27.950" v="844" actId="2696"/>
        <pc:sldMkLst>
          <pc:docMk/>
          <pc:sldMk cId="0" sldId="366"/>
        </pc:sldMkLst>
      </pc:sldChg>
      <pc:sldChg chg="del">
        <pc:chgData name="Sarah Brooking" userId="18cedcd5-ab48-4fbc-a36a-40873077071e" providerId="ADAL" clId="{00878648-0F13-4BC4-B15C-E06A592E00F7}" dt="2020-09-30T20:05:32.833" v="845" actId="2696"/>
        <pc:sldMkLst>
          <pc:docMk/>
          <pc:sldMk cId="0" sldId="367"/>
        </pc:sldMkLst>
      </pc:sldChg>
      <pc:sldChg chg="modSp">
        <pc:chgData name="Sarah Brooking" userId="18cedcd5-ab48-4fbc-a36a-40873077071e" providerId="ADAL" clId="{00878648-0F13-4BC4-B15C-E06A592E00F7}" dt="2020-09-30T20:06:16.339" v="916" actId="20577"/>
        <pc:sldMkLst>
          <pc:docMk/>
          <pc:sldMk cId="0" sldId="368"/>
        </pc:sldMkLst>
        <pc:spChg chg="mod">
          <ac:chgData name="Sarah Brooking" userId="18cedcd5-ab48-4fbc-a36a-40873077071e" providerId="ADAL" clId="{00878648-0F13-4BC4-B15C-E06A592E00F7}" dt="2020-09-30T20:06:16.339" v="916" actId="20577"/>
          <ac:spMkLst>
            <pc:docMk/>
            <pc:sldMk cId="0" sldId="368"/>
            <ac:spMk id="757" creationId="{00000000-0000-0000-0000-000000000000}"/>
          </ac:spMkLst>
        </pc:spChg>
      </pc:sldChg>
      <pc:sldChg chg="addSp modSp">
        <pc:chgData name="Sarah Brooking" userId="18cedcd5-ab48-4fbc-a36a-40873077071e" providerId="ADAL" clId="{00878648-0F13-4BC4-B15C-E06A592E00F7}" dt="2020-09-30T20:07:07.858" v="920" actId="14100"/>
        <pc:sldMkLst>
          <pc:docMk/>
          <pc:sldMk cId="0" sldId="369"/>
        </pc:sldMkLst>
        <pc:spChg chg="add mod">
          <ac:chgData name="Sarah Brooking" userId="18cedcd5-ab48-4fbc-a36a-40873077071e" providerId="ADAL" clId="{00878648-0F13-4BC4-B15C-E06A592E00F7}" dt="2020-09-30T20:07:07.858" v="920" actId="14100"/>
          <ac:spMkLst>
            <pc:docMk/>
            <pc:sldMk cId="0" sldId="369"/>
            <ac:spMk id="5" creationId="{485A67DA-69C7-4AA6-BCEB-A96B72A2233F}"/>
          </ac:spMkLst>
        </pc:spChg>
      </pc:sldChg>
      <pc:sldChg chg="del">
        <pc:chgData name="Sarah Brooking" userId="18cedcd5-ab48-4fbc-a36a-40873077071e" providerId="ADAL" clId="{00878648-0F13-4BC4-B15C-E06A592E00F7}" dt="2020-09-30T20:07:17.538" v="921" actId="2696"/>
        <pc:sldMkLst>
          <pc:docMk/>
          <pc:sldMk cId="0" sldId="371"/>
        </pc:sldMkLst>
      </pc:sldChg>
      <pc:sldChg chg="del">
        <pc:chgData name="Sarah Brooking" userId="18cedcd5-ab48-4fbc-a36a-40873077071e" providerId="ADAL" clId="{00878648-0F13-4BC4-B15C-E06A592E00F7}" dt="2020-09-30T20:08:17.901" v="922" actId="2696"/>
        <pc:sldMkLst>
          <pc:docMk/>
          <pc:sldMk cId="0" sldId="372"/>
        </pc:sldMkLst>
      </pc:sldChg>
      <pc:sldChg chg="del">
        <pc:chgData name="Sarah Brooking" userId="18cedcd5-ab48-4fbc-a36a-40873077071e" providerId="ADAL" clId="{00878648-0F13-4BC4-B15C-E06A592E00F7}" dt="2020-09-30T20:08:22.556" v="923" actId="2696"/>
        <pc:sldMkLst>
          <pc:docMk/>
          <pc:sldMk cId="0" sldId="373"/>
        </pc:sldMkLst>
      </pc:sldChg>
      <pc:sldChg chg="del">
        <pc:chgData name="Sarah Brooking" userId="18cedcd5-ab48-4fbc-a36a-40873077071e" providerId="ADAL" clId="{00878648-0F13-4BC4-B15C-E06A592E00F7}" dt="2020-09-30T20:08:27.853" v="924" actId="2696"/>
        <pc:sldMkLst>
          <pc:docMk/>
          <pc:sldMk cId="0" sldId="374"/>
        </pc:sldMkLst>
      </pc:sldChg>
      <pc:sldChg chg="del">
        <pc:chgData name="Sarah Brooking" userId="18cedcd5-ab48-4fbc-a36a-40873077071e" providerId="ADAL" clId="{00878648-0F13-4BC4-B15C-E06A592E00F7}" dt="2020-09-30T20:08:31.059" v="925" actId="2696"/>
        <pc:sldMkLst>
          <pc:docMk/>
          <pc:sldMk cId="0" sldId="375"/>
        </pc:sldMkLst>
      </pc:sldChg>
      <pc:sldChg chg="add">
        <pc:chgData name="Sarah Brooking" userId="18cedcd5-ab48-4fbc-a36a-40873077071e" providerId="ADAL" clId="{00878648-0F13-4BC4-B15C-E06A592E00F7}" dt="2020-09-30T19:34:27.899" v="44"/>
        <pc:sldMkLst>
          <pc:docMk/>
          <pc:sldMk cId="0" sldId="376"/>
        </pc:sldMkLst>
      </pc:sldChg>
      <pc:sldMasterChg chg="delSldLayout">
        <pc:chgData name="Sarah Brooking" userId="18cedcd5-ab48-4fbc-a36a-40873077071e" providerId="ADAL" clId="{00878648-0F13-4BC4-B15C-E06A592E00F7}" dt="2020-09-30T20:01:14.089" v="781" actId="2696"/>
        <pc:sldMasterMkLst>
          <pc:docMk/>
          <pc:sldMasterMk cId="0" sldId="2147483671"/>
        </pc:sldMasterMkLst>
        <pc:sldLayoutChg chg="del">
          <pc:chgData name="Sarah Brooking" userId="18cedcd5-ab48-4fbc-a36a-40873077071e" providerId="ADAL" clId="{00878648-0F13-4BC4-B15C-E06A592E00F7}" dt="2020-09-30T20:01:14.089" v="781" actId="2696"/>
          <pc:sldLayoutMkLst>
            <pc:docMk/>
            <pc:sldMasterMk cId="0" sldId="2147483671"/>
            <pc:sldLayoutMk cId="0" sldId="2147483661"/>
          </pc:sldLayoutMkLst>
        </pc:sldLayoutChg>
      </pc:sldMasterChg>
      <pc:sldMasterChg chg="delSldLayout">
        <pc:chgData name="Sarah Brooking" userId="18cedcd5-ab48-4fbc-a36a-40873077071e" providerId="ADAL" clId="{00878648-0F13-4BC4-B15C-E06A592E00F7}" dt="2020-09-30T20:08:31.059" v="926" actId="2696"/>
        <pc:sldMasterMkLst>
          <pc:docMk/>
          <pc:sldMasterMk cId="832607138" sldId="2147483693"/>
        </pc:sldMasterMkLst>
        <pc:sldLayoutChg chg="del">
          <pc:chgData name="Sarah Brooking" userId="18cedcd5-ab48-4fbc-a36a-40873077071e" providerId="ADAL" clId="{00878648-0F13-4BC4-B15C-E06A592E00F7}" dt="2020-09-30T20:08:31.059" v="926" actId="2696"/>
          <pc:sldLayoutMkLst>
            <pc:docMk/>
            <pc:sldMasterMk cId="832607138" sldId="2147483693"/>
            <pc:sldLayoutMk cId="1452810258" sldId="214748371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9b7700df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9b7700df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fb45c6ef6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7fb45c6ef6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896dfb90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896dfb90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896dfb901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2" name="Google Shape;262;g896dfb901f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89b7700df5_1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1" name="Google Shape;271;g89b7700df5_1_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88fbb46670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0" name="Google Shape;280;g88fbb46670_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88fbb46670_6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88fbb46670_6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88fbb46670_6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88fbb46670_6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88fbb46670_6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88fbb46670_6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8fbb46670_6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8fbb46670_6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9b7700df5_1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9b7700df5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88fbb46670_6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88fbb46670_6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89b8918e54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89b8918e54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9b8918e54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9b8918e54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89b7700df5_1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g89b7700df5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89b7700df5_1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89b7700df5_1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89b7700df5_1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89b7700df5_1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89b8918e54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89b8918e54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89b8918e54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0" name="Google Shape;430;g89b8918e54_0_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g88fbb46670_6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9" name="Google Shape;439;g88fbb46670_6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89b7700df5_1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8" name="Google Shape;448;g89b7700df5_1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89b7700df5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89b7700df5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89b7700df5_1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89b7700df5_1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g89b7700df5_1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 name="Google Shape;484;g89b7700df5_1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89b7700df5_1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89b7700df5_1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89b8918e54_0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89b8918e54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89b7700df5_1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89b7700df5_1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89b7700df5_1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89b7700df5_1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g89b8918e54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3" name="Google Shape;553;g89b8918e54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7ef6a99b16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7ef6a99b16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6"/>
        <p:cNvGrpSpPr/>
        <p:nvPr/>
      </p:nvGrpSpPr>
      <p:grpSpPr>
        <a:xfrm>
          <a:off x="0" y="0"/>
          <a:ext cx="0" cy="0"/>
          <a:chOff x="0" y="0"/>
          <a:chExt cx="0" cy="0"/>
        </a:xfrm>
      </p:grpSpPr>
      <p:sp>
        <p:nvSpPr>
          <p:cNvPr id="567" name="Google Shape;567;g7f584e6781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8" name="Google Shape;568;g7f584e6781_0_4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7f584e6781_0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7" name="Google Shape;577;g7f584e6781_0_3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g7f584e6781_0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6" name="Google Shape;586;g7f584e6781_0_3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7f584e6781_0_4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5" name="Google Shape;595;g7f584e6781_0_4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g7f584e6781_0_4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4" name="Google Shape;604;g7f584e6781_0_4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Google Shape;76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4" name="Google Shape;76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0" name="Google Shape;770;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4"/>
        <p:cNvGrpSpPr/>
        <p:nvPr/>
      </p:nvGrpSpPr>
      <p:grpSpPr>
        <a:xfrm>
          <a:off x="0" y="0"/>
          <a:ext cx="0" cy="0"/>
          <a:chOff x="0" y="0"/>
          <a:chExt cx="0" cy="0"/>
        </a:xfrm>
      </p:grpSpPr>
      <p:sp>
        <p:nvSpPr>
          <p:cNvPr id="785" name="Google Shape;785;g7f11ce6b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6" name="Google Shape;786;g7f11ce6bd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2"/>
        <p:cNvGrpSpPr/>
        <p:nvPr/>
      </p:nvGrpSpPr>
      <p:grpSpPr>
        <a:xfrm>
          <a:off x="0" y="0"/>
          <a:ext cx="0" cy="0"/>
          <a:chOff x="0" y="0"/>
          <a:chExt cx="0" cy="0"/>
        </a:xfrm>
      </p:grpSpPr>
      <p:sp>
        <p:nvSpPr>
          <p:cNvPr id="793" name="Google Shape;793;g7f584e6781_0_6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4" name="Google Shape;794;g7f584e6781_0_6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8"/>
        <p:cNvGrpSpPr/>
        <p:nvPr/>
      </p:nvGrpSpPr>
      <p:grpSpPr>
        <a:xfrm>
          <a:off x="0" y="0"/>
          <a:ext cx="0" cy="0"/>
          <a:chOff x="0" y="0"/>
          <a:chExt cx="0" cy="0"/>
        </a:xfrm>
      </p:grpSpPr>
      <p:sp>
        <p:nvSpPr>
          <p:cNvPr id="809" name="Google Shape;809;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0" name="Google Shape;810;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f584e6781_0_5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f584e6781_0_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7fb45c6ef6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7fb45c6ef6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04091726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83889300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500057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81972320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28975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89590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98799964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2055776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579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34690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005553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97433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03974326"/>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68514865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14393224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35163161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598006"/>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17136118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85839998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651567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19433702"/>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491545825"/>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36413173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05240301"/>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2051436"/>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162874528"/>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43712727"/>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011250926"/>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419965538"/>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331312217"/>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13106"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4497286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5486265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16940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65326153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55325577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56492352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22413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3071814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000000-1234-1234-1234-123412341234}" type="slidenum">
              <a:rPr lang="en-GB" smtClean="0"/>
              <a:pPr/>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792958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83260713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14893446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 id="2147483733"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hyperlink" Target="https://www.nhs.uk/conditions/cuts-and-grazes/" TargetMode="External"/><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8.xml"/><Relationship Id="rId5" Type="http://schemas.openxmlformats.org/officeDocument/2006/relationships/image" Target="../media/image1.png"/><Relationship Id="rId4" Type="http://schemas.openxmlformats.org/officeDocument/2006/relationships/image" Target="../media/image3.sv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hyperlink" Target="https://www.redcross.org.uk/first-aid/book-a-first-aid-course" TargetMode="External"/><Relationship Id="rId2" Type="http://schemas.openxmlformats.org/officeDocument/2006/relationships/notesSlide" Target="../notesSlides/notesSlide45.xml"/><Relationship Id="rId1" Type="http://schemas.openxmlformats.org/officeDocument/2006/relationships/slideLayout" Target="../slideLayouts/slideLayout17.xml"/><Relationship Id="rId5" Type="http://schemas.openxmlformats.org/officeDocument/2006/relationships/hyperlink" Target="https://www.sja.org.uk/" TargetMode="External"/><Relationship Id="rId4" Type="http://schemas.openxmlformats.org/officeDocument/2006/relationships/hyperlink" Target="https://www.resus.org.uk/"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3" Type="http://schemas.openxmlformats.org/officeDocument/2006/relationships/hyperlink" Target="https://www.redcross.org.uk/first-aid/book-a-first-aid-course" TargetMode="External"/><Relationship Id="rId2" Type="http://schemas.openxmlformats.org/officeDocument/2006/relationships/notesSlide" Target="../notesSlides/notesSlide49.xml"/><Relationship Id="rId1" Type="http://schemas.openxmlformats.org/officeDocument/2006/relationships/slideLayout" Target="../slideLayouts/slideLayout17.xml"/><Relationship Id="rId6" Type="http://schemas.openxmlformats.org/officeDocument/2006/relationships/hyperlink" Target="https://www.sja.org.uk/" TargetMode="External"/><Relationship Id="rId5" Type="http://schemas.openxmlformats.org/officeDocument/2006/relationships/hyperlink" Target="https://www.resus.org.uk/" TargetMode="External"/><Relationship Id="rId4" Type="http://schemas.openxmlformats.org/officeDocument/2006/relationships/hyperlink" Target="https://www.nhs.u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3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hyperlink" Target="https://www.redcross.org.uk/first-aid/book-a-first-aid-course" TargetMode="External"/><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hyperlink" Target="http://www.nhs.uk" TargetMode="External"/><Relationship Id="rId5" Type="http://schemas.openxmlformats.org/officeDocument/2006/relationships/hyperlink" Target="https://www.sja.org.uk/" TargetMode="External"/><Relationship Id="rId4" Type="http://schemas.openxmlformats.org/officeDocument/2006/relationships/hyperlink" Target="https://www.resus.org.u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sja.org.uk/get-advice/first-aid-advice/unresponsive-casualty/how-to-do-cpr-on-an-adult/"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 Id="rId5" Type="http://schemas.openxmlformats.org/officeDocument/2006/relationships/hyperlink" Target="https://www.resus.org.uk/apps/lifesaver-vr/" TargetMode="External"/><Relationship Id="rId4" Type="http://schemas.openxmlformats.org/officeDocument/2006/relationships/hyperlink" Target="https://www.resus.org.uk/apps/lifesav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105" name="Google Shape;105;p25"/>
          <p:cNvSpPr txBox="1">
            <a:spLocks noGrp="1"/>
          </p:cNvSpPr>
          <p:nvPr>
            <p:ph type="ctrTitle"/>
          </p:nvPr>
        </p:nvSpPr>
        <p:spPr>
          <a:xfrm>
            <a:off x="311700" y="1517525"/>
            <a:ext cx="87543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solidFill>
                  <a:schemeClr val="accent1"/>
                </a:solidFill>
              </a:rPr>
              <a:t>Teaching </a:t>
            </a:r>
            <a:r>
              <a:rPr lang="en-GB" sz="3600" b="1" dirty="0">
                <a:solidFill>
                  <a:schemeClr val="accent1"/>
                </a:solidFill>
              </a:rPr>
              <a:t>basic first aid</a:t>
            </a:r>
            <a:endParaRPr sz="3600" dirty="0">
              <a:solidFill>
                <a:schemeClr val="accent1"/>
              </a:solidFill>
            </a:endParaRPr>
          </a:p>
        </p:txBody>
      </p:sp>
      <p:sp>
        <p:nvSpPr>
          <p:cNvPr id="99" name="Google Shape;99;p25"/>
          <p:cNvSpPr txBox="1">
            <a:spLocks noGrp="1"/>
          </p:cNvSpPr>
          <p:nvPr>
            <p:ph type="subTitle" idx="4294967295"/>
          </p:nvPr>
        </p:nvSpPr>
        <p:spPr>
          <a:xfrm>
            <a:off x="7067550" y="4497388"/>
            <a:ext cx="2076450"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5"/>
                </a:solidFill>
              </a:rPr>
              <a:t>September 2020</a:t>
            </a:r>
            <a:endParaRPr sz="2000" dirty="0">
              <a:solidFill>
                <a:schemeClr val="accent5"/>
              </a:solidFill>
            </a:endParaRPr>
          </a:p>
        </p:txBody>
      </p:sp>
      <p:sp>
        <p:nvSpPr>
          <p:cNvPr id="106" name="Google Shape;106;p25"/>
          <p:cNvSpPr txBox="1"/>
          <p:nvPr/>
        </p:nvSpPr>
        <p:spPr>
          <a:xfrm>
            <a:off x="1387949" y="2635209"/>
            <a:ext cx="6368100" cy="1097841"/>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b="1" dirty="0">
                <a:solidFill>
                  <a:schemeClr val="accent5"/>
                </a:solidFill>
              </a:rPr>
              <a:t>Part of: Physical health and mental wellbeing</a:t>
            </a:r>
            <a:endParaRPr sz="2400" b="1" dirty="0">
              <a:solidFill>
                <a:schemeClr val="accent5"/>
              </a:solidFill>
            </a:endParaRPr>
          </a:p>
        </p:txBody>
      </p:sp>
      <p:sp>
        <p:nvSpPr>
          <p:cNvPr id="104" name="Google Shape;104;p25"/>
          <p:cNvSpPr txBox="1"/>
          <p:nvPr/>
        </p:nvSpPr>
        <p:spPr>
          <a:xfrm>
            <a:off x="3882200" y="4241050"/>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sp>
        <p:nvSpPr>
          <p:cNvPr id="13" name="Oval 12">
            <a:extLst>
              <a:ext uri="{FF2B5EF4-FFF2-40B4-BE49-F238E27FC236}">
                <a16:creationId xmlns:a16="http://schemas.microsoft.com/office/drawing/2014/main" id="{9199D3A4-E4D6-41E5-8C34-8972A6F97603}"/>
              </a:ext>
            </a:extLst>
          </p:cNvPr>
          <p:cNvSpPr/>
          <p:nvPr/>
        </p:nvSpPr>
        <p:spPr>
          <a:xfrm>
            <a:off x="255638" y="86200"/>
            <a:ext cx="1691149" cy="1641988"/>
          </a:xfrm>
          <a:prstGeom prst="ellipse">
            <a:avLst/>
          </a:prstGeom>
          <a:gradFill>
            <a:gsLst>
              <a:gs pos="0">
                <a:srgbClr val="5FCBEF">
                  <a:lumMod val="5000"/>
                  <a:lumOff val="95000"/>
                </a:srgbClr>
              </a:gs>
              <a:gs pos="74000">
                <a:srgbClr val="5FCBEF">
                  <a:lumMod val="45000"/>
                  <a:lumOff val="55000"/>
                </a:srgbClr>
              </a:gs>
              <a:gs pos="83000">
                <a:srgbClr val="5FCBEF">
                  <a:lumMod val="45000"/>
                  <a:lumOff val="55000"/>
                </a:srgbClr>
              </a:gs>
              <a:gs pos="100000">
                <a:srgbClr val="5FCBEF">
                  <a:lumMod val="30000"/>
                  <a:lumOff val="70000"/>
                </a:srgbClr>
              </a:gs>
            </a:gsLst>
            <a:lin ang="5400000" scaled="1"/>
          </a:gradFill>
          <a:ln w="47625" cap="rnd" cmpd="sng" algn="ctr">
            <a:solidFill>
              <a:srgbClr val="92D05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rPr>
              <a:t>TLP 1</a:t>
            </a:r>
          </a:p>
        </p:txBody>
      </p:sp>
      <p:pic>
        <p:nvPicPr>
          <p:cNvPr id="14" name="Picture 13">
            <a:extLst>
              <a:ext uri="{FF2B5EF4-FFF2-40B4-BE49-F238E27FC236}">
                <a16:creationId xmlns:a16="http://schemas.microsoft.com/office/drawing/2014/main" id="{5B2A67D0-4101-41EA-A1EF-20B97DC1E10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2"/>
        <p:cNvGrpSpPr/>
        <p:nvPr/>
      </p:nvGrpSpPr>
      <p:grpSpPr>
        <a:xfrm>
          <a:off x="0" y="0"/>
          <a:ext cx="0" cy="0"/>
          <a:chOff x="0" y="0"/>
          <a:chExt cx="0" cy="0"/>
        </a:xfrm>
      </p:grpSpPr>
      <p:sp>
        <p:nvSpPr>
          <p:cNvPr id="173" name="Google Shape;173;p3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Whole-school approach to first aid</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74" name="Google Shape;174;p3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Teaching about basic first aid should take place as part of a wider school context that promotes health and wellbeing. </a:t>
            </a:r>
            <a:endParaRPr sz="1800" dirty="0"/>
          </a:p>
          <a:p>
            <a:pPr marL="0" lvl="0" indent="0" algn="l" rtl="0">
              <a:spcBef>
                <a:spcPts val="1000"/>
              </a:spcBef>
              <a:spcAft>
                <a:spcPts val="0"/>
              </a:spcAft>
              <a:buNone/>
            </a:pPr>
            <a:r>
              <a:rPr lang="en-GB" sz="1800" dirty="0"/>
              <a:t>Teachers and pupils should be aware of provision such as: </a:t>
            </a:r>
            <a:endParaRPr sz="1800" dirty="0"/>
          </a:p>
          <a:p>
            <a:pPr marL="457200" lvl="0" indent="-342900" algn="l" rtl="0">
              <a:spcBef>
                <a:spcPts val="1000"/>
              </a:spcBef>
              <a:spcAft>
                <a:spcPts val="0"/>
              </a:spcAft>
              <a:buSzPts val="1800"/>
              <a:buChar char="●"/>
            </a:pPr>
            <a:r>
              <a:rPr lang="en-GB" sz="1800" dirty="0"/>
              <a:t>school nurse</a:t>
            </a:r>
            <a:endParaRPr sz="1800" dirty="0"/>
          </a:p>
          <a:p>
            <a:pPr marL="457200" lvl="0" indent="-342900" algn="l" rtl="0">
              <a:spcBef>
                <a:spcPts val="0"/>
              </a:spcBef>
              <a:spcAft>
                <a:spcPts val="0"/>
              </a:spcAft>
              <a:buSzPts val="1800"/>
              <a:buChar char="●"/>
            </a:pPr>
            <a:r>
              <a:rPr lang="en-GB" sz="1800" dirty="0"/>
              <a:t>first aiders</a:t>
            </a:r>
            <a:endParaRPr sz="1800" dirty="0"/>
          </a:p>
          <a:p>
            <a:pPr marL="457200" lvl="0" indent="-342900" algn="l" rtl="0">
              <a:spcBef>
                <a:spcPts val="0"/>
              </a:spcBef>
              <a:spcAft>
                <a:spcPts val="0"/>
              </a:spcAft>
              <a:buSzPts val="1800"/>
              <a:buChar char="●"/>
            </a:pPr>
            <a:r>
              <a:rPr lang="en-GB" sz="1800" dirty="0"/>
              <a:t>location of first aid box</a:t>
            </a:r>
            <a:endParaRPr sz="1800" dirty="0"/>
          </a:p>
          <a:p>
            <a:pPr marL="457200" lvl="0" indent="-342900" algn="l" rtl="0">
              <a:spcBef>
                <a:spcPts val="0"/>
              </a:spcBef>
              <a:spcAft>
                <a:spcPts val="0"/>
              </a:spcAft>
              <a:buSzPts val="1800"/>
              <a:buChar char="●"/>
            </a:pPr>
            <a:r>
              <a:rPr lang="en-GB" sz="1800" dirty="0"/>
              <a:t>location of automated external defibrillator (AED) if the school has one, or if there is one nearby</a:t>
            </a:r>
            <a:endParaRPr sz="1800" dirty="0"/>
          </a:p>
          <a:p>
            <a:pPr marL="0" lvl="0" indent="0" algn="l" rtl="0">
              <a:spcBef>
                <a:spcPts val="1000"/>
              </a:spcBef>
              <a:spcAft>
                <a:spcPts val="0"/>
              </a:spcAft>
              <a:buNone/>
            </a:pPr>
            <a:r>
              <a:rPr lang="en-GB" sz="1800" dirty="0"/>
              <a:t>Teachers should also be aware of the school’s medicines policy and who to approach if advice is needed.</a:t>
            </a:r>
            <a:endParaRPr sz="1800" dirty="0"/>
          </a:p>
        </p:txBody>
      </p:sp>
      <p:sp>
        <p:nvSpPr>
          <p:cNvPr id="175" name="Google Shape;175;p3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
        <p:nvSpPr>
          <p:cNvPr id="2" name="Speech Bubble: Oval 1">
            <a:extLst>
              <a:ext uri="{FF2B5EF4-FFF2-40B4-BE49-F238E27FC236}">
                <a16:creationId xmlns:a16="http://schemas.microsoft.com/office/drawing/2014/main" id="{8B4A9EC3-720A-410D-BFC2-3BE0A48FD9C0}"/>
              </a:ext>
            </a:extLst>
          </p:cNvPr>
          <p:cNvSpPr/>
          <p:nvPr/>
        </p:nvSpPr>
        <p:spPr>
          <a:xfrm>
            <a:off x="6838950" y="1091900"/>
            <a:ext cx="1756350" cy="1708150"/>
          </a:xfrm>
          <a:prstGeom prst="wedgeEllipseCallout">
            <a:avLst>
              <a:gd name="adj1" fmla="val -74929"/>
              <a:gd name="adj2" fmla="val -2809"/>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Can you locate where they are in school?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6"/>
        <p:cNvGrpSpPr/>
        <p:nvPr/>
      </p:nvGrpSpPr>
      <p:grpSpPr>
        <a:xfrm>
          <a:off x="0" y="0"/>
          <a:ext cx="0" cy="0"/>
          <a:chOff x="0" y="0"/>
          <a:chExt cx="0" cy="0"/>
        </a:xfrm>
      </p:grpSpPr>
      <p:sp>
        <p:nvSpPr>
          <p:cNvPr id="187" name="Google Shape;187;p3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Protecting our health and that of others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8" name="Google Shape;188;p37"/>
          <p:cNvSpPr txBox="1">
            <a:spLocks noGrp="1"/>
          </p:cNvSpPr>
          <p:nvPr>
            <p:ph type="body" idx="1"/>
          </p:nvPr>
        </p:nvSpPr>
        <p:spPr>
          <a:xfrm>
            <a:off x="270000" y="914400"/>
            <a:ext cx="72855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t>From September 2020, schools must have regard to the </a:t>
            </a:r>
            <a:r>
              <a:rPr lang="en-GB" sz="1800" b="1" dirty="0"/>
              <a:t>new statutory guidance</a:t>
            </a:r>
            <a:r>
              <a:rPr lang="en-GB" sz="1800" dirty="0"/>
              <a:t> for teaching basic first aid. The statutory guidance explains how this teaching fits into the wider topic of health education.</a:t>
            </a:r>
            <a:endParaRPr sz="1800" dirty="0"/>
          </a:p>
        </p:txBody>
      </p:sp>
      <p:sp>
        <p:nvSpPr>
          <p:cNvPr id="189" name="Google Shape;189;p37"/>
          <p:cNvSpPr txBox="1">
            <a:spLocks noGrp="1"/>
          </p:cNvSpPr>
          <p:nvPr>
            <p:ph type="body" idx="2"/>
          </p:nvPr>
        </p:nvSpPr>
        <p:spPr>
          <a:xfrm>
            <a:off x="270000" y="2122911"/>
            <a:ext cx="7209300" cy="1860300"/>
          </a:xfrm>
          <a:prstGeom prst="rect">
            <a:avLst/>
          </a:prstGeom>
          <a:solidFill>
            <a:srgbClr val="F3F3F3"/>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Teachers should go on to talk about the steps pupils can take to protect and support their own and others’ health and wellbeing, including simple self-care techniques, personal hygiene, prevention of health and wellbeing problems and basic first aid. (p32)</a:t>
            </a:r>
            <a:endParaRPr sz="1800" dirty="0"/>
          </a:p>
          <a:p>
            <a:pPr marL="0" lvl="0" indent="0" algn="l" rtl="0">
              <a:spcBef>
                <a:spcPts val="1600"/>
              </a:spcBef>
              <a:spcAft>
                <a:spcPts val="1600"/>
              </a:spcAft>
              <a:buNone/>
            </a:pPr>
            <a:endParaRPr sz="1800" dirty="0"/>
          </a:p>
        </p:txBody>
      </p:sp>
      <p:sp>
        <p:nvSpPr>
          <p:cNvPr id="190" name="Google Shape;190;p3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pic>
        <p:nvPicPr>
          <p:cNvPr id="3" name="Picture 2" descr="A picture containing text&#10;&#10;Description automatically generated">
            <a:extLst>
              <a:ext uri="{FF2B5EF4-FFF2-40B4-BE49-F238E27FC236}">
                <a16:creationId xmlns:a16="http://schemas.microsoft.com/office/drawing/2014/main" id="{46D4CBEE-462F-4ADA-8CCE-F6D2FD02AAF0}"/>
              </a:ext>
            </a:extLst>
          </p:cNvPr>
          <p:cNvPicPr>
            <a:picLocks noChangeAspect="1"/>
          </p:cNvPicPr>
          <p:nvPr/>
        </p:nvPicPr>
        <p:blipFill>
          <a:blip r:embed="rId3"/>
          <a:stretch>
            <a:fillRect/>
          </a:stretch>
        </p:blipFill>
        <p:spPr>
          <a:xfrm>
            <a:off x="270000" y="3817745"/>
            <a:ext cx="3752850" cy="1219200"/>
          </a:xfrm>
          <a:prstGeom prst="rect">
            <a:avLst/>
          </a:prstGeom>
        </p:spPr>
      </p:pic>
      <p:sp>
        <p:nvSpPr>
          <p:cNvPr id="4" name="TextBox 3">
            <a:extLst>
              <a:ext uri="{FF2B5EF4-FFF2-40B4-BE49-F238E27FC236}">
                <a16:creationId xmlns:a16="http://schemas.microsoft.com/office/drawing/2014/main" id="{8641CEB0-8016-4C63-B05B-2C73CF0592B1}"/>
              </a:ext>
            </a:extLst>
          </p:cNvPr>
          <p:cNvSpPr txBox="1"/>
          <p:nvPr/>
        </p:nvSpPr>
        <p:spPr>
          <a:xfrm>
            <a:off x="4164746" y="4103274"/>
            <a:ext cx="2773936" cy="677108"/>
          </a:xfrm>
          <a:prstGeom prst="rect">
            <a:avLst/>
          </a:prstGeom>
          <a:noFill/>
        </p:spPr>
        <p:txBody>
          <a:bodyPr wrap="square" rtlCol="0">
            <a:spAutoFit/>
          </a:bodyPr>
          <a:lstStyle/>
          <a:p>
            <a:r>
              <a:rPr lang="en-GB" sz="2400" b="1" dirty="0">
                <a:latin typeface="Calibri" panose="020F0502020204030204" pitchFamily="34" charset="0"/>
                <a:cs typeface="Calibri" panose="020F0502020204030204" pitchFamily="34" charset="0"/>
              </a:rPr>
              <a:t>PHWB</a:t>
            </a:r>
            <a:r>
              <a:rPr lang="en-GB" dirty="0"/>
              <a:t>- Keeping safe and emergencies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57"/>
        <p:cNvGrpSpPr/>
        <p:nvPr/>
      </p:nvGrpSpPr>
      <p:grpSpPr>
        <a:xfrm>
          <a:off x="0" y="0"/>
          <a:ext cx="0" cy="0"/>
          <a:chOff x="0" y="0"/>
          <a:chExt cx="0" cy="0"/>
        </a:xfrm>
      </p:grpSpPr>
      <p:grpSp>
        <p:nvGrpSpPr>
          <p:cNvPr id="261" name="Group 71">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3"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4" name="Straight Connector 73">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6"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Isosceles Triangle 81">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58" name="Google Shape;258;p47"/>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fontScale="90000"/>
          </a:bodyPr>
          <a:lstStyle/>
          <a:p>
            <a:pPr marL="0" lvl="0" indent="0" algn="l" defTabSz="457200">
              <a:spcBef>
                <a:spcPct val="0"/>
              </a:spcBef>
              <a:spcAft>
                <a:spcPts val="0"/>
              </a:spcAft>
            </a:pPr>
            <a:r>
              <a:rPr lang="en-US" dirty="0"/>
              <a:t>Concepts of basic first aid</a:t>
            </a:r>
            <a:br>
              <a:rPr lang="en-US" dirty="0"/>
            </a:br>
            <a:r>
              <a:rPr lang="en-US" sz="1200" dirty="0"/>
              <a:t>There are numerous slides exploring all areas of first aid- this information could be accessed to add further detail.</a:t>
            </a:r>
          </a:p>
        </p:txBody>
      </p:sp>
      <p:pic>
        <p:nvPicPr>
          <p:cNvPr id="4" name="Picture 3">
            <a:extLst>
              <a:ext uri="{FF2B5EF4-FFF2-40B4-BE49-F238E27FC236}">
                <a16:creationId xmlns:a16="http://schemas.microsoft.com/office/drawing/2014/main" id="{106CE7BF-D110-4119-AB90-E122AAA25E0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259" name="Google Shape;259;p47"/>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12</a:t>
            </a:fld>
            <a:endParaRPr lang="en-US" sz="700" kern="1200" dirty="0">
              <a:solidFill>
                <a:schemeClr val="accent1"/>
              </a:solidFill>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3"/>
        <p:cNvGrpSpPr/>
        <p:nvPr/>
      </p:nvGrpSpPr>
      <p:grpSpPr>
        <a:xfrm>
          <a:off x="0" y="0"/>
          <a:ext cx="0" cy="0"/>
          <a:chOff x="0" y="0"/>
          <a:chExt cx="0" cy="0"/>
        </a:xfrm>
      </p:grpSpPr>
      <p:sp>
        <p:nvSpPr>
          <p:cNvPr id="264" name="Google Shape;264;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Introducing basic first aid </a:t>
            </a:r>
            <a:endParaRPr dirty="0"/>
          </a:p>
        </p:txBody>
      </p:sp>
      <p:sp>
        <p:nvSpPr>
          <p:cNvPr id="265" name="Google Shape;265;p48"/>
          <p:cNvSpPr txBox="1">
            <a:spLocks noGrp="1"/>
          </p:cNvSpPr>
          <p:nvPr>
            <p:ph type="body" idx="1"/>
          </p:nvPr>
        </p:nvSpPr>
        <p:spPr>
          <a:xfrm>
            <a:off x="270000" y="789000"/>
            <a:ext cx="59379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basic first aid teaches us </a:t>
            </a:r>
            <a:r>
              <a:rPr lang="en-GB" b="1" dirty="0"/>
              <a:t>when and how to help someone</a:t>
            </a:r>
            <a:r>
              <a:rPr lang="en-GB" dirty="0"/>
              <a:t> who is suddenly injured or ill. </a:t>
            </a:r>
            <a:endParaRPr dirty="0"/>
          </a:p>
          <a:p>
            <a:pPr marL="0" lvl="0" indent="0" algn="l" rtl="0">
              <a:spcBef>
                <a:spcPts val="1000"/>
              </a:spcBef>
              <a:spcAft>
                <a:spcPts val="0"/>
              </a:spcAft>
              <a:buNone/>
            </a:pPr>
            <a:r>
              <a:rPr lang="en-GB" dirty="0"/>
              <a:t>This can mean:</a:t>
            </a:r>
            <a:endParaRPr dirty="0"/>
          </a:p>
          <a:p>
            <a:pPr marL="457200" lvl="0" indent="-342900" algn="l" rtl="0">
              <a:spcBef>
                <a:spcPts val="1000"/>
              </a:spcBef>
              <a:spcAft>
                <a:spcPts val="0"/>
              </a:spcAft>
              <a:buSzPts val="1800"/>
              <a:buChar char="●"/>
            </a:pPr>
            <a:r>
              <a:rPr lang="en-GB" dirty="0"/>
              <a:t>carrying out first aid on ourselves or another person  </a:t>
            </a:r>
            <a:endParaRPr dirty="0"/>
          </a:p>
          <a:p>
            <a:pPr marL="457200" lvl="0" indent="-342900" algn="l" rtl="0">
              <a:spcBef>
                <a:spcPts val="0"/>
              </a:spcBef>
              <a:spcAft>
                <a:spcPts val="0"/>
              </a:spcAft>
              <a:buSzPts val="1800"/>
              <a:buChar char="●"/>
            </a:pPr>
            <a:r>
              <a:rPr lang="en-GB" dirty="0"/>
              <a:t>explaining to someone else how to carry out first aid </a:t>
            </a:r>
            <a:endParaRPr dirty="0"/>
          </a:p>
          <a:p>
            <a:pPr marL="457200" lvl="0" indent="-342900" algn="l" rtl="0">
              <a:spcBef>
                <a:spcPts val="0"/>
              </a:spcBef>
              <a:spcAft>
                <a:spcPts val="0"/>
              </a:spcAft>
              <a:buSzPts val="1800"/>
              <a:buChar char="●"/>
            </a:pPr>
            <a:r>
              <a:rPr lang="en-GB" dirty="0"/>
              <a:t>calling for help from adults or emergency services </a:t>
            </a:r>
            <a:endParaRPr dirty="0"/>
          </a:p>
          <a:p>
            <a:pPr marL="0" lvl="0" indent="0" algn="l" rtl="0">
              <a:lnSpc>
                <a:spcPct val="115000"/>
              </a:lnSpc>
              <a:spcBef>
                <a:spcPts val="1000"/>
              </a:spcBef>
              <a:spcAft>
                <a:spcPts val="0"/>
              </a:spcAft>
              <a:buNone/>
            </a:pPr>
            <a:r>
              <a:rPr lang="en-GB" dirty="0"/>
              <a:t>Explore situations where basic first aid might be needed (e.g. the scenarios in this module). Explain that pupils will learn when and how they might help, but </a:t>
            </a:r>
            <a:r>
              <a:rPr lang="en-GB" b="1" dirty="0"/>
              <a:t>they should still speak to an adult</a:t>
            </a:r>
            <a:r>
              <a:rPr lang="en-GB" dirty="0"/>
              <a:t> if they or someone they know is in pain or has hurt themselves.  </a:t>
            </a:r>
            <a:endParaRPr dirty="0"/>
          </a:p>
          <a:p>
            <a:pPr marL="0" lvl="0" indent="0" algn="l" rtl="0">
              <a:lnSpc>
                <a:spcPct val="115000"/>
              </a:lnSpc>
              <a:spcBef>
                <a:spcPts val="0"/>
              </a:spcBef>
              <a:spcAft>
                <a:spcPts val="0"/>
              </a:spcAft>
              <a:buNone/>
            </a:pPr>
            <a:endParaRPr b="1" dirty="0"/>
          </a:p>
        </p:txBody>
      </p:sp>
      <p:sp>
        <p:nvSpPr>
          <p:cNvPr id="266" name="Google Shape;266;p4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7" name="Google Shape;267;p48">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
        <p:nvSpPr>
          <p:cNvPr id="268" name="Google Shape;268;p4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F7BF10A5-6DFC-43B4-8E3D-3FF3192F5FCB}"/>
              </a:ext>
            </a:extLst>
          </p:cNvPr>
          <p:cNvSpPr/>
          <p:nvPr/>
        </p:nvSpPr>
        <p:spPr>
          <a:xfrm>
            <a:off x="6355080" y="2232660"/>
            <a:ext cx="2247900" cy="1988820"/>
          </a:xfrm>
          <a:prstGeom prst="wedgeEllipseCallout">
            <a:avLst>
              <a:gd name="adj1" fmla="val -52754"/>
              <a:gd name="adj2" fmla="val 50048"/>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Which key vocabulary will be necessary for pupils to access this learning?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2"/>
        <p:cNvGrpSpPr/>
        <p:nvPr/>
      </p:nvGrpSpPr>
      <p:grpSpPr>
        <a:xfrm>
          <a:off x="0" y="0"/>
          <a:ext cx="0" cy="0"/>
          <a:chOff x="0" y="0"/>
          <a:chExt cx="0" cy="0"/>
        </a:xfrm>
      </p:grpSpPr>
      <p:sp>
        <p:nvSpPr>
          <p:cNvPr id="273" name="Google Shape;273;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Putting safety first</a:t>
            </a:r>
            <a:endParaRPr dirty="0"/>
          </a:p>
        </p:txBody>
      </p:sp>
      <p:sp>
        <p:nvSpPr>
          <p:cNvPr id="274" name="Google Shape;274;p4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pupils should </a:t>
            </a:r>
            <a:r>
              <a:rPr lang="en-GB" b="1" dirty="0"/>
              <a:t>always check whether it is safe for them and other people if they do basic first aid</a:t>
            </a:r>
            <a:r>
              <a:rPr lang="en-GB" dirty="0"/>
              <a:t>. For example, they should check for a risk of:   </a:t>
            </a:r>
            <a:endParaRPr dirty="0"/>
          </a:p>
          <a:p>
            <a:pPr marL="457200" lvl="0" indent="-317500" algn="l" rtl="0">
              <a:spcBef>
                <a:spcPts val="1000"/>
              </a:spcBef>
              <a:spcAft>
                <a:spcPts val="0"/>
              </a:spcAft>
              <a:buSzPts val="1400"/>
              <a:buChar char="●"/>
            </a:pPr>
            <a:r>
              <a:rPr lang="en-GB" dirty="0"/>
              <a:t>being cut by broken glass </a:t>
            </a:r>
            <a:endParaRPr dirty="0"/>
          </a:p>
          <a:p>
            <a:pPr marL="457200" lvl="0" indent="-317500" algn="l" rtl="0">
              <a:spcBef>
                <a:spcPts val="0"/>
              </a:spcBef>
              <a:spcAft>
                <a:spcPts val="0"/>
              </a:spcAft>
              <a:buSzPts val="1400"/>
              <a:buChar char="●"/>
            </a:pPr>
            <a:r>
              <a:rPr lang="en-GB" dirty="0"/>
              <a:t>falling from a height</a:t>
            </a:r>
            <a:endParaRPr dirty="0"/>
          </a:p>
          <a:p>
            <a:pPr marL="457200" lvl="0" indent="-317500" algn="l" rtl="0">
              <a:spcBef>
                <a:spcPts val="0"/>
              </a:spcBef>
              <a:spcAft>
                <a:spcPts val="0"/>
              </a:spcAft>
              <a:buSzPts val="1400"/>
              <a:buChar char="●"/>
            </a:pPr>
            <a:r>
              <a:rPr lang="en-GB" dirty="0"/>
              <a:t>something falling onto them</a:t>
            </a:r>
            <a:endParaRPr dirty="0"/>
          </a:p>
          <a:p>
            <a:pPr marL="457200" lvl="0" indent="-317500" algn="l" rtl="0">
              <a:spcBef>
                <a:spcPts val="0"/>
              </a:spcBef>
              <a:spcAft>
                <a:spcPts val="0"/>
              </a:spcAft>
              <a:buSzPts val="1400"/>
              <a:buChar char="●"/>
            </a:pPr>
            <a:r>
              <a:rPr lang="en-GB" dirty="0"/>
              <a:t>busy traffic  </a:t>
            </a:r>
            <a:endParaRPr dirty="0"/>
          </a:p>
          <a:p>
            <a:pPr marL="457200" lvl="0" indent="-317500" algn="l" rtl="0">
              <a:spcBef>
                <a:spcPts val="0"/>
              </a:spcBef>
              <a:spcAft>
                <a:spcPts val="0"/>
              </a:spcAft>
              <a:buSzPts val="1400"/>
              <a:buChar char="●"/>
            </a:pPr>
            <a:r>
              <a:rPr lang="en-GB" dirty="0"/>
              <a:t>coming into contact with fire or chemicals</a:t>
            </a:r>
            <a:endParaRPr dirty="0"/>
          </a:p>
          <a:p>
            <a:pPr marL="0" lvl="0" indent="0" algn="l" rtl="0">
              <a:lnSpc>
                <a:spcPct val="115000"/>
              </a:lnSpc>
              <a:spcBef>
                <a:spcPts val="1000"/>
              </a:spcBef>
              <a:spcAft>
                <a:spcPts val="0"/>
              </a:spcAft>
              <a:buNone/>
            </a:pPr>
            <a:r>
              <a:rPr lang="en-GB" dirty="0"/>
              <a:t>If there has been an accident, or there is a serious danger to them or another person, pupils should always </a:t>
            </a:r>
            <a:r>
              <a:rPr lang="en-GB" b="1" dirty="0"/>
              <a:t>find a safe space and call 999</a:t>
            </a:r>
            <a:r>
              <a:rPr lang="en-GB" dirty="0"/>
              <a:t>.</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b="1" dirty="0"/>
          </a:p>
        </p:txBody>
      </p:sp>
      <p:sp>
        <p:nvSpPr>
          <p:cNvPr id="275" name="Google Shape;275;p49"/>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6" name="Google Shape;276;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
        <p:nvSpPr>
          <p:cNvPr id="277" name="Google Shape;277;p49"/>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1"/>
        <p:cNvGrpSpPr/>
        <p:nvPr/>
      </p:nvGrpSpPr>
      <p:grpSpPr>
        <a:xfrm>
          <a:off x="0" y="0"/>
          <a:ext cx="0" cy="0"/>
          <a:chOff x="0" y="0"/>
          <a:chExt cx="0" cy="0"/>
        </a:xfrm>
      </p:grpSpPr>
      <p:sp>
        <p:nvSpPr>
          <p:cNvPr id="282" name="Google Shape;282;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Minor and major injuries</a:t>
            </a:r>
            <a:endParaRPr dirty="0"/>
          </a:p>
        </p:txBody>
      </p:sp>
      <p:sp>
        <p:nvSpPr>
          <p:cNvPr id="283" name="Google Shape;283;p50"/>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basic first aid allows us to:</a:t>
            </a:r>
            <a:endParaRPr dirty="0"/>
          </a:p>
          <a:p>
            <a:pPr marL="457200" lvl="0" indent="-317500" algn="l" rtl="0">
              <a:lnSpc>
                <a:spcPct val="115000"/>
              </a:lnSpc>
              <a:spcBef>
                <a:spcPts val="1000"/>
              </a:spcBef>
              <a:spcAft>
                <a:spcPts val="0"/>
              </a:spcAft>
              <a:buSzPts val="1400"/>
              <a:buChar char="●"/>
            </a:pPr>
            <a:r>
              <a:rPr lang="en-GB" dirty="0"/>
              <a:t>help when someone has a minor injury or illness</a:t>
            </a:r>
            <a:endParaRPr dirty="0"/>
          </a:p>
          <a:p>
            <a:pPr marL="457200" lvl="0" indent="-317500" algn="l" rtl="0">
              <a:lnSpc>
                <a:spcPct val="115000"/>
              </a:lnSpc>
              <a:spcBef>
                <a:spcPts val="0"/>
              </a:spcBef>
              <a:spcAft>
                <a:spcPts val="0"/>
              </a:spcAft>
              <a:buSzPts val="1400"/>
              <a:buChar char="●"/>
            </a:pPr>
            <a:r>
              <a:rPr lang="en-GB" dirty="0"/>
              <a:t>keep someone with a more serious injury safe while they are waiting for emergency help (if it is safe to do so)</a:t>
            </a:r>
            <a:endParaRPr dirty="0"/>
          </a:p>
          <a:p>
            <a:pPr marL="0" lvl="0" indent="0" algn="l" rtl="0">
              <a:lnSpc>
                <a:spcPct val="115000"/>
              </a:lnSpc>
              <a:spcBef>
                <a:spcPts val="1000"/>
              </a:spcBef>
              <a:spcAft>
                <a:spcPts val="0"/>
              </a:spcAft>
              <a:buNone/>
            </a:pPr>
            <a:r>
              <a:rPr lang="en-GB" dirty="0"/>
              <a:t>Teach that it is not always obvious whether an injury is minor or major. Explain that when they learn about common injuries, </a:t>
            </a:r>
            <a:r>
              <a:rPr lang="en-GB" b="1" dirty="0"/>
              <a:t>pupils will also learn to look out for signs that they should get emergency help</a:t>
            </a:r>
            <a:r>
              <a:rPr lang="en-GB" dirty="0"/>
              <a:t>. </a:t>
            </a:r>
            <a:endParaRPr dirty="0"/>
          </a:p>
          <a:p>
            <a:pPr marL="0" lvl="0" indent="0" algn="l" rtl="0">
              <a:lnSpc>
                <a:spcPct val="115000"/>
              </a:lnSpc>
              <a:spcBef>
                <a:spcPts val="1000"/>
              </a:spcBef>
              <a:spcAft>
                <a:spcPts val="0"/>
              </a:spcAft>
              <a:buNone/>
            </a:pPr>
            <a:r>
              <a:rPr lang="en-GB" dirty="0"/>
              <a:t>Remind pupils that they should always tell an adult if they or somebody else is hurt or ill.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b="1" dirty="0"/>
          </a:p>
        </p:txBody>
      </p:sp>
      <p:sp>
        <p:nvSpPr>
          <p:cNvPr id="284" name="Google Shape;284;p5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85" name="Google Shape;285;p50">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
        <p:nvSpPr>
          <p:cNvPr id="286" name="Google Shape;286;p5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0"/>
        <p:cNvGrpSpPr/>
        <p:nvPr/>
      </p:nvGrpSpPr>
      <p:grpSpPr>
        <a:xfrm>
          <a:off x="0" y="0"/>
          <a:ext cx="0" cy="0"/>
          <a:chOff x="0" y="0"/>
          <a:chExt cx="0" cy="0"/>
        </a:xfrm>
      </p:grpSpPr>
      <p:sp>
        <p:nvSpPr>
          <p:cNvPr id="291" name="Google Shape;291;p5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Medication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2" name="Google Shape;292;p51"/>
          <p:cNvSpPr txBox="1">
            <a:spLocks noGrp="1"/>
          </p:cNvSpPr>
          <p:nvPr>
            <p:ph type="body" idx="1"/>
          </p:nvPr>
        </p:nvSpPr>
        <p:spPr>
          <a:xfrm>
            <a:off x="270000" y="789125"/>
            <a:ext cx="59088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a:t>
            </a:r>
            <a:endParaRPr sz="1800" dirty="0"/>
          </a:p>
          <a:p>
            <a:pPr marL="457200" lvl="0" indent="-342900" algn="l" rtl="0">
              <a:spcBef>
                <a:spcPts val="1000"/>
              </a:spcBef>
              <a:spcAft>
                <a:spcPts val="0"/>
              </a:spcAft>
              <a:buSzPts val="1800"/>
              <a:buChar char="●"/>
            </a:pPr>
            <a:r>
              <a:rPr lang="en-GB" sz="1800" dirty="0"/>
              <a:t>the painkillers </a:t>
            </a:r>
            <a:r>
              <a:rPr lang="en-GB" sz="1800" b="1" dirty="0"/>
              <a:t>paracetamol</a:t>
            </a:r>
            <a:r>
              <a:rPr lang="en-GB" sz="1800" dirty="0"/>
              <a:t> and </a:t>
            </a:r>
            <a:r>
              <a:rPr lang="en-GB" sz="1800" b="1" dirty="0"/>
              <a:t>ibuprofen </a:t>
            </a:r>
            <a:r>
              <a:rPr lang="en-GB" sz="1800" dirty="0"/>
              <a:t>are often used for pain caused by minor injuries</a:t>
            </a:r>
            <a:endParaRPr sz="1800" dirty="0"/>
          </a:p>
          <a:p>
            <a:pPr marL="457200" lvl="0" indent="-342900" algn="l" rtl="0">
              <a:spcBef>
                <a:spcPts val="0"/>
              </a:spcBef>
              <a:spcAft>
                <a:spcPts val="0"/>
              </a:spcAft>
              <a:buSzPts val="1800"/>
              <a:buChar char="●"/>
            </a:pPr>
            <a:r>
              <a:rPr lang="en-GB" sz="1800" b="1" dirty="0"/>
              <a:t>antihistamines</a:t>
            </a:r>
            <a:r>
              <a:rPr lang="en-GB" sz="1800" dirty="0"/>
              <a:t> are used to treat allergies</a:t>
            </a:r>
            <a:endParaRPr sz="1800" dirty="0"/>
          </a:p>
          <a:p>
            <a:pPr marL="0" lvl="0" indent="0" algn="l" rtl="0">
              <a:spcBef>
                <a:spcPts val="1000"/>
              </a:spcBef>
              <a:spcAft>
                <a:spcPts val="0"/>
              </a:spcAft>
              <a:buNone/>
            </a:pPr>
            <a:r>
              <a:rPr lang="en-GB" sz="1800" dirty="0"/>
              <a:t>Stress that pupils should: </a:t>
            </a:r>
            <a:endParaRPr sz="1800" dirty="0"/>
          </a:p>
          <a:p>
            <a:pPr marL="457200" lvl="0" indent="-342900" algn="l" rtl="0">
              <a:spcBef>
                <a:spcPts val="1600"/>
              </a:spcBef>
              <a:spcAft>
                <a:spcPts val="0"/>
              </a:spcAft>
              <a:buSzPts val="1800"/>
              <a:buChar char="●"/>
            </a:pPr>
            <a:r>
              <a:rPr lang="en-GB" sz="1800" dirty="0"/>
              <a:t>only take painkillers with the knowledge, consent and guidance of a parent/guardian/doctor</a:t>
            </a:r>
            <a:endParaRPr sz="1800" dirty="0"/>
          </a:p>
          <a:p>
            <a:pPr marL="457200" lvl="0" indent="-342900" algn="l" rtl="0">
              <a:spcBef>
                <a:spcPts val="0"/>
              </a:spcBef>
              <a:spcAft>
                <a:spcPts val="0"/>
              </a:spcAft>
              <a:buSzPts val="1800"/>
              <a:buChar char="●"/>
            </a:pPr>
            <a:r>
              <a:rPr lang="en-GB" sz="1800" dirty="0"/>
              <a:t>follow packaging instructions for recommended dose (which varies according to age) </a:t>
            </a:r>
            <a:endParaRPr sz="1800" dirty="0"/>
          </a:p>
          <a:p>
            <a:pPr marL="457200" lvl="0" indent="-342900" algn="l" rtl="0">
              <a:spcBef>
                <a:spcPts val="0"/>
              </a:spcBef>
              <a:spcAft>
                <a:spcPts val="0"/>
              </a:spcAft>
              <a:buSzPts val="1800"/>
              <a:buChar char="●"/>
            </a:pPr>
            <a:r>
              <a:rPr lang="en-GB" sz="1800" dirty="0"/>
              <a:t>never take </a:t>
            </a:r>
            <a:r>
              <a:rPr lang="en-GB" sz="1800" b="1" dirty="0"/>
              <a:t>aspirin</a:t>
            </a:r>
            <a:r>
              <a:rPr lang="en-GB" sz="1800" dirty="0"/>
              <a:t>, if they are under 16 (as it can damage their liver and brain)</a:t>
            </a:r>
            <a:endParaRPr sz="1800" dirty="0"/>
          </a:p>
          <a:p>
            <a:pPr marL="0" lvl="0" indent="0" algn="l" rtl="0">
              <a:spcBef>
                <a:spcPts val="1600"/>
              </a:spcBef>
              <a:spcAft>
                <a:spcPts val="1600"/>
              </a:spcAft>
              <a:buNone/>
            </a:pPr>
            <a:endParaRPr sz="1800" dirty="0"/>
          </a:p>
        </p:txBody>
      </p:sp>
      <p:sp>
        <p:nvSpPr>
          <p:cNvPr id="294" name="Google Shape;294;p5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3" name="Google Shape;293;p51">
            <a:extLst>
              <a:ext uri="{C183D7F6-B498-43B3-948B-1728B52AA6E4}">
                <adec:decorative xmlns:adec="http://schemas.microsoft.com/office/drawing/2017/decorative" val="1"/>
              </a:ext>
            </a:extLst>
          </p:cNvPr>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
        <p:nvSpPr>
          <p:cNvPr id="295" name="Google Shape;295;p5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9"/>
        <p:cNvGrpSpPr/>
        <p:nvPr/>
      </p:nvGrpSpPr>
      <p:grpSpPr>
        <a:xfrm>
          <a:off x="0" y="0"/>
          <a:ext cx="0" cy="0"/>
          <a:chOff x="0" y="0"/>
          <a:chExt cx="0" cy="0"/>
        </a:xfrm>
      </p:grpSpPr>
      <p:sp>
        <p:nvSpPr>
          <p:cNvPr id="300" name="Google Shape;300;p52"/>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Antiseptic cream</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1" name="Google Shape;301;p52"/>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antiseptic creams are used to treat minor injuries such as cuts, grazes, burns and scalds, and insect bites. They help clean wounds and protect against infection by killing bacteria around the wound. </a:t>
            </a:r>
            <a:endParaRPr sz="1800" dirty="0"/>
          </a:p>
          <a:p>
            <a:pPr marL="0" lvl="0" indent="0" algn="l" rtl="0">
              <a:spcBef>
                <a:spcPts val="1600"/>
              </a:spcBef>
              <a:spcAft>
                <a:spcPts val="1600"/>
              </a:spcAft>
              <a:buNone/>
            </a:pPr>
            <a:r>
              <a:rPr lang="en-GB" sz="1800" dirty="0"/>
              <a:t>Explain that antiseptic cream should not be used on wounds that are going to be covered by a dressing. This is because they can keep the skin wet, damage it and slow down healing. (Reference: </a:t>
            </a: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t>.)</a:t>
            </a:r>
            <a:endParaRPr sz="1800" dirty="0"/>
          </a:p>
        </p:txBody>
      </p:sp>
      <p:sp>
        <p:nvSpPr>
          <p:cNvPr id="303" name="Google Shape;303;p52"/>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2" name="Google Shape;302;p5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
        <p:nvSpPr>
          <p:cNvPr id="304" name="Google Shape;304;p52"/>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8"/>
        <p:cNvGrpSpPr/>
        <p:nvPr/>
      </p:nvGrpSpPr>
      <p:grpSpPr>
        <a:xfrm>
          <a:off x="0" y="0"/>
          <a:ext cx="0" cy="0"/>
          <a:chOff x="0" y="0"/>
          <a:chExt cx="0" cy="0"/>
        </a:xfrm>
      </p:grpSpPr>
      <p:sp>
        <p:nvSpPr>
          <p:cNvPr id="309" name="Google Shape;309;p5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Dressings and bandages</a:t>
            </a:r>
            <a:endParaRPr dirty="0"/>
          </a:p>
          <a:p>
            <a:pPr marL="0" lvl="0" indent="0" algn="l" rtl="0">
              <a:spcBef>
                <a:spcPts val="0"/>
              </a:spcBef>
              <a:spcAft>
                <a:spcPts val="0"/>
              </a:spcAft>
              <a:buNone/>
            </a:pPr>
            <a:endParaRPr dirty="0">
              <a:solidFill>
                <a:srgbClr val="073763"/>
              </a:solidFill>
            </a:endParaRPr>
          </a:p>
        </p:txBody>
      </p:sp>
      <p:sp>
        <p:nvSpPr>
          <p:cNvPr id="310" name="Google Shape;310;p53"/>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Introduce pupils to a range of dressings (e.g. plasters) and bandages (e.g. roller bandage). Explore situations in which pupils might need to use dressings and bandages. </a:t>
            </a:r>
            <a:endParaRPr sz="1800" dirty="0"/>
          </a:p>
          <a:p>
            <a:pPr marL="0" lvl="0" indent="0" algn="l" rtl="0">
              <a:spcBef>
                <a:spcPts val="1600"/>
              </a:spcBef>
              <a:spcAft>
                <a:spcPts val="0"/>
              </a:spcAft>
              <a:buNone/>
            </a:pPr>
            <a:r>
              <a:rPr lang="en-GB" sz="1800" dirty="0"/>
              <a:t>Teach that dressings are sterile pads that we put </a:t>
            </a:r>
            <a:br>
              <a:rPr lang="en-GB" sz="1800" dirty="0"/>
            </a:br>
            <a:r>
              <a:rPr lang="en-GB" sz="1800" dirty="0"/>
              <a:t>onto wounds to promote healing, keep wounds clean and prevent further harm. Bandages are used to hold dressings in place, support injured joints and control bleeding.</a:t>
            </a:r>
            <a:endParaRPr sz="1800" dirty="0"/>
          </a:p>
          <a:p>
            <a:pPr marL="0" lvl="0" indent="0" algn="l" rtl="0">
              <a:spcBef>
                <a:spcPts val="1600"/>
              </a:spcBef>
              <a:spcAft>
                <a:spcPts val="1600"/>
              </a:spcAft>
              <a:buNone/>
            </a:pPr>
            <a:r>
              <a:rPr lang="en-GB" sz="1800" dirty="0"/>
              <a:t>Provide pupils with opportunities to practise applying dressings and bandages.</a:t>
            </a:r>
            <a:endParaRPr sz="1800" dirty="0"/>
          </a:p>
        </p:txBody>
      </p:sp>
      <p:sp>
        <p:nvSpPr>
          <p:cNvPr id="312" name="Google Shape;312;p53"/>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11" name="Google Shape;311;p5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
        <p:nvSpPr>
          <p:cNvPr id="313" name="Google Shape;313;p53"/>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7"/>
        <p:cNvGrpSpPr/>
        <p:nvPr/>
      </p:nvGrpSpPr>
      <p:grpSpPr>
        <a:xfrm>
          <a:off x="0" y="0"/>
          <a:ext cx="0" cy="0"/>
          <a:chOff x="0" y="0"/>
          <a:chExt cx="0" cy="0"/>
        </a:xfrm>
      </p:grpSpPr>
      <p:sp>
        <p:nvSpPr>
          <p:cNvPr id="318" name="Google Shape;318;p54"/>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Applying dressings</a:t>
            </a:r>
            <a:endParaRPr dirty="0"/>
          </a:p>
          <a:p>
            <a:pPr marL="0" lvl="0" indent="0" algn="l" rtl="0">
              <a:spcBef>
                <a:spcPts val="0"/>
              </a:spcBef>
              <a:spcAft>
                <a:spcPts val="0"/>
              </a:spcAft>
              <a:buNone/>
            </a:pPr>
            <a:endParaRPr dirty="0">
              <a:solidFill>
                <a:srgbClr val="073763"/>
              </a:solidFill>
            </a:endParaRPr>
          </a:p>
        </p:txBody>
      </p:sp>
      <p:sp>
        <p:nvSpPr>
          <p:cNvPr id="319" name="Google Shape;319;p54"/>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when applying a dressing, pupils should: </a:t>
            </a:r>
            <a:endParaRPr sz="1800" dirty="0"/>
          </a:p>
          <a:p>
            <a:pPr marL="457200" lvl="0" indent="-342900" algn="l" rtl="0">
              <a:spcBef>
                <a:spcPts val="1600"/>
              </a:spcBef>
              <a:spcAft>
                <a:spcPts val="0"/>
              </a:spcAft>
              <a:buSzPts val="1800"/>
              <a:buChar char="●"/>
            </a:pPr>
            <a:r>
              <a:rPr lang="en-GB" sz="1800" dirty="0"/>
              <a:t>stop bleeding by putting pressure on the wound and lifting it above the heart</a:t>
            </a:r>
            <a:endParaRPr sz="1800" dirty="0"/>
          </a:p>
          <a:p>
            <a:pPr marL="457200" lvl="0" indent="-342900" algn="l" rtl="0">
              <a:spcBef>
                <a:spcPts val="0"/>
              </a:spcBef>
              <a:spcAft>
                <a:spcPts val="0"/>
              </a:spcAft>
              <a:buSzPts val="1800"/>
              <a:buChar char="●"/>
            </a:pPr>
            <a:r>
              <a:rPr lang="en-GB" sz="1800" dirty="0"/>
              <a:t>clean the wound under running water (for 5 to 10 minutes)</a:t>
            </a:r>
            <a:endParaRPr sz="1800" dirty="0"/>
          </a:p>
          <a:p>
            <a:pPr marL="457200" lvl="0" indent="-342900" algn="l" rtl="0">
              <a:spcBef>
                <a:spcPts val="0"/>
              </a:spcBef>
              <a:spcAft>
                <a:spcPts val="0"/>
              </a:spcAft>
              <a:buSzPts val="1800"/>
              <a:buChar char="●"/>
            </a:pPr>
            <a:r>
              <a:rPr lang="en-GB" sz="1800" dirty="0"/>
              <a:t>pat dry using a clean cloth (but nothing fluffy)</a:t>
            </a:r>
            <a:endParaRPr sz="1800" dirty="0"/>
          </a:p>
          <a:p>
            <a:pPr marL="457200" lvl="0" indent="-342900" algn="l" rtl="0">
              <a:spcBef>
                <a:spcPts val="0"/>
              </a:spcBef>
              <a:spcAft>
                <a:spcPts val="0"/>
              </a:spcAft>
              <a:buSzPts val="1800"/>
              <a:buChar char="●"/>
            </a:pPr>
            <a:r>
              <a:rPr lang="en-GB" sz="1800" dirty="0"/>
              <a:t>choose a dressing that is slightly bigger than the wound they are to cover</a:t>
            </a:r>
            <a:endParaRPr sz="1800" dirty="0"/>
          </a:p>
          <a:p>
            <a:pPr marL="457200" lvl="0" indent="-342900" algn="l" rtl="0">
              <a:spcBef>
                <a:spcPts val="0"/>
              </a:spcBef>
              <a:spcAft>
                <a:spcPts val="0"/>
              </a:spcAft>
              <a:buSzPts val="1800"/>
              <a:buChar char="●"/>
            </a:pPr>
            <a:r>
              <a:rPr lang="en-GB" sz="1800" dirty="0"/>
              <a:t>hold the dressing at the edges and not touch the part that will cover the wound</a:t>
            </a:r>
            <a:endParaRPr sz="1800" dirty="0"/>
          </a:p>
          <a:p>
            <a:pPr marL="457200" lvl="0" indent="-342900" algn="l" rtl="0">
              <a:spcBef>
                <a:spcPts val="0"/>
              </a:spcBef>
              <a:spcAft>
                <a:spcPts val="0"/>
              </a:spcAft>
              <a:buSzPts val="1800"/>
              <a:buChar char="●"/>
            </a:pPr>
            <a:r>
              <a:rPr lang="en-GB" sz="1800" dirty="0"/>
              <a:t>replace dressings when they are dirty or wet, or when blood soaks through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21" name="Google Shape;321;p54"/>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0" name="Google Shape;320;p5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
        <p:nvSpPr>
          <p:cNvPr id="322" name="Google Shape;322;p54"/>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get out of today</a:t>
            </a:r>
            <a:endParaRPr dirty="0"/>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322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0" lvl="0" indent="0" algn="l" rtl="0">
              <a:spcBef>
                <a:spcPts val="0"/>
              </a:spcBef>
              <a:spcAft>
                <a:spcPts val="0"/>
              </a:spcAft>
              <a:buClr>
                <a:schemeClr val="dk1"/>
              </a:buClr>
              <a:buSzPts val="1800"/>
              <a:buFont typeface="Arial"/>
              <a:buNone/>
            </a:pPr>
            <a:endParaRPr sz="1800" dirty="0">
              <a:solidFill>
                <a:srgbClr val="434343"/>
              </a:solidFill>
            </a:endParaRPr>
          </a:p>
          <a:p>
            <a:pPr marL="457200" lvl="0" indent="-342900" algn="l" rtl="0">
              <a:spcBef>
                <a:spcPts val="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skills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basic first aid</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26"/>
        <p:cNvGrpSpPr/>
        <p:nvPr/>
      </p:nvGrpSpPr>
      <p:grpSpPr>
        <a:xfrm>
          <a:off x="0" y="0"/>
          <a:ext cx="0" cy="0"/>
          <a:chOff x="0" y="0"/>
          <a:chExt cx="0" cy="0"/>
        </a:xfrm>
      </p:grpSpPr>
      <p:sp>
        <p:nvSpPr>
          <p:cNvPr id="327" name="Google Shape;327;p55"/>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Using bandages</a:t>
            </a:r>
            <a:endParaRPr dirty="0"/>
          </a:p>
          <a:p>
            <a:pPr marL="0" lvl="0" indent="0" algn="l" rtl="0">
              <a:spcBef>
                <a:spcPts val="0"/>
              </a:spcBef>
              <a:spcAft>
                <a:spcPts val="0"/>
              </a:spcAft>
              <a:buNone/>
            </a:pPr>
            <a:endParaRPr dirty="0">
              <a:solidFill>
                <a:srgbClr val="073763"/>
              </a:solidFill>
            </a:endParaRPr>
          </a:p>
        </p:txBody>
      </p:sp>
      <p:sp>
        <p:nvSpPr>
          <p:cNvPr id="328" name="Google Shape;328;p55"/>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1800" dirty="0"/>
              <a:t>Give pupils a chance to practise using a bandage to secure a dressing on each other. Explain they should:</a:t>
            </a:r>
            <a:endParaRPr sz="1800" dirty="0"/>
          </a:p>
          <a:p>
            <a:pPr marL="457200" lvl="0" indent="-342900" algn="l" rtl="0">
              <a:spcBef>
                <a:spcPts val="1000"/>
              </a:spcBef>
              <a:spcAft>
                <a:spcPts val="0"/>
              </a:spcAft>
              <a:buSzPts val="1800"/>
              <a:buChar char="●"/>
            </a:pPr>
            <a:r>
              <a:rPr lang="en-GB" sz="1800" dirty="0"/>
              <a:t>support the person’s limb</a:t>
            </a:r>
            <a:endParaRPr sz="1800" dirty="0"/>
          </a:p>
          <a:p>
            <a:pPr marL="457200" lvl="0" indent="-342900" algn="l" rtl="0">
              <a:spcBef>
                <a:spcPts val="0"/>
              </a:spcBef>
              <a:spcAft>
                <a:spcPts val="0"/>
              </a:spcAft>
              <a:buSzPts val="1800"/>
              <a:buChar char="●"/>
            </a:pPr>
            <a:r>
              <a:rPr lang="en-GB" sz="1800" dirty="0"/>
              <a:t>start from the front and injured side of the person</a:t>
            </a:r>
            <a:endParaRPr sz="1800" dirty="0"/>
          </a:p>
          <a:p>
            <a:pPr marL="457200" lvl="0" indent="-342900" algn="l" rtl="0">
              <a:spcBef>
                <a:spcPts val="0"/>
              </a:spcBef>
              <a:spcAft>
                <a:spcPts val="0"/>
              </a:spcAft>
              <a:buSzPts val="1800"/>
              <a:buChar char="●"/>
            </a:pPr>
            <a:r>
              <a:rPr lang="en-GB" sz="1800" dirty="0"/>
              <a:t>spiral the bandage around the limb tightly, but without restricting circulation</a:t>
            </a:r>
            <a:endParaRPr sz="1800" dirty="0"/>
          </a:p>
          <a:p>
            <a:pPr marL="457200" lvl="0" indent="-342900" algn="l" rtl="0">
              <a:spcBef>
                <a:spcPts val="0"/>
              </a:spcBef>
              <a:spcAft>
                <a:spcPts val="0"/>
              </a:spcAft>
              <a:buSzPts val="1800"/>
              <a:buChar char="●"/>
            </a:pPr>
            <a:r>
              <a:rPr lang="en-GB" sz="1800" dirty="0"/>
              <a:t>leave toes or fingers uncovered</a:t>
            </a:r>
            <a:endParaRPr sz="1800" dirty="0"/>
          </a:p>
          <a:p>
            <a:pPr marL="457200" lvl="0" indent="-342900" algn="l" rtl="0">
              <a:spcBef>
                <a:spcPts val="0"/>
              </a:spcBef>
              <a:spcAft>
                <a:spcPts val="0"/>
              </a:spcAft>
              <a:buSzPts val="1800"/>
              <a:buChar char="●"/>
            </a:pPr>
            <a:r>
              <a:rPr lang="en-GB" sz="1800" dirty="0"/>
              <a:t>fasten the bandage with pins or tape, or tuck the bandage into itself if no pins or tape are available</a:t>
            </a:r>
            <a:endParaRPr sz="1800" dirty="0"/>
          </a:p>
          <a:p>
            <a:pPr marL="0" lvl="0" indent="0" algn="l" rtl="0">
              <a:spcBef>
                <a:spcPts val="1600"/>
              </a:spcBef>
              <a:spcAft>
                <a:spcPts val="1600"/>
              </a:spcAft>
              <a:buNone/>
            </a:pPr>
            <a:r>
              <a:rPr lang="en-GB" sz="1800" dirty="0"/>
              <a:t>Explain that many dressings are self-adhesive and do not require a bandage to hold them in place. </a:t>
            </a:r>
            <a:endParaRPr sz="1800" dirty="0"/>
          </a:p>
        </p:txBody>
      </p:sp>
      <p:sp>
        <p:nvSpPr>
          <p:cNvPr id="330" name="Google Shape;330;p55"/>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9" name="Google Shape;329;p5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
        <p:nvSpPr>
          <p:cNvPr id="331" name="Google Shape;331;p5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35"/>
        <p:cNvGrpSpPr/>
        <p:nvPr/>
      </p:nvGrpSpPr>
      <p:grpSpPr>
        <a:xfrm>
          <a:off x="0" y="0"/>
          <a:ext cx="0" cy="0"/>
          <a:chOff x="0" y="0"/>
          <a:chExt cx="0" cy="0"/>
        </a:xfrm>
      </p:grpSpPr>
      <p:grpSp>
        <p:nvGrpSpPr>
          <p:cNvPr id="86" name="Group 85">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87"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8" name="Straight Connector 87">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0"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Isosceles Triangle 95">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36" name="Google Shape;336;p56"/>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Common injuries </a:t>
            </a:r>
          </a:p>
        </p:txBody>
      </p:sp>
      <p:pic>
        <p:nvPicPr>
          <p:cNvPr id="4" name="Picture 3">
            <a:extLst>
              <a:ext uri="{FF2B5EF4-FFF2-40B4-BE49-F238E27FC236}">
                <a16:creationId xmlns:a16="http://schemas.microsoft.com/office/drawing/2014/main" id="{C6CE5100-F2C8-401F-B815-AC6B4C0BA8B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337" name="Google Shape;337;p56"/>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defTabSz="457200">
                <a:lnSpc>
                  <a:spcPct val="90000"/>
                </a:lnSpc>
                <a:spcBef>
                  <a:spcPts val="0"/>
                </a:spcBef>
                <a:spcAft>
                  <a:spcPts val="600"/>
                </a:spcAft>
                <a:buNone/>
              </a:pPr>
              <a:t>21</a:t>
            </a:fld>
            <a:endParaRPr lang="en-US" sz="700" kern="1200" dirty="0">
              <a:solidFill>
                <a:schemeClr val="accent1"/>
              </a:solidFill>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1"/>
        <p:cNvGrpSpPr/>
        <p:nvPr/>
      </p:nvGrpSpPr>
      <p:grpSpPr>
        <a:xfrm>
          <a:off x="0" y="0"/>
          <a:ext cx="0" cy="0"/>
          <a:chOff x="0" y="0"/>
          <a:chExt cx="0" cy="0"/>
        </a:xfrm>
      </p:grpSpPr>
      <p:sp>
        <p:nvSpPr>
          <p:cNvPr id="342" name="Google Shape;342;p57"/>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Teaching common injuries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3" name="Google Shape;343;p57"/>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following slides introduce the concept of basic first aid for common injuries. </a:t>
            </a:r>
            <a:endParaRPr sz="1800" dirty="0"/>
          </a:p>
          <a:p>
            <a:pPr marL="0" lvl="0" indent="0" algn="l" rtl="0">
              <a:spcBef>
                <a:spcPts val="1000"/>
              </a:spcBef>
              <a:spcAft>
                <a:spcPts val="0"/>
              </a:spcAft>
              <a:buNone/>
            </a:pPr>
            <a:r>
              <a:rPr lang="en-GB" sz="1800" dirty="0"/>
              <a:t>As well as setting out steps pupils can take if an injury is minor and it is safe for them to carry out first aid, the slides also give more advanced advice on when to get emergency help. </a:t>
            </a:r>
            <a:endParaRPr sz="1800" dirty="0"/>
          </a:p>
          <a:p>
            <a:pPr marL="0" lvl="0" indent="0" algn="l" rtl="0">
              <a:spcBef>
                <a:spcPts val="1000"/>
              </a:spcBef>
              <a:spcAft>
                <a:spcPts val="0"/>
              </a:spcAft>
              <a:buNone/>
            </a:pPr>
            <a:r>
              <a:rPr lang="en-GB" sz="1800" dirty="0"/>
              <a:t>At primary level, teachers will need to use their understanding of their class’s developmental level to determine whether it is appropriate to teach the more advanced information for each injury.</a:t>
            </a:r>
            <a:endParaRPr sz="1800" dirty="0"/>
          </a:p>
          <a:p>
            <a:pPr marL="0" lvl="0" indent="0" algn="l" rtl="0">
              <a:spcBef>
                <a:spcPts val="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46" name="Google Shape;346;p57"/>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45" name="Google Shape;345;p5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
        <p:nvSpPr>
          <p:cNvPr id="7" name="Google Shape;355;p58">
            <a:extLst>
              <a:ext uri="{FF2B5EF4-FFF2-40B4-BE49-F238E27FC236}">
                <a16:creationId xmlns:a16="http://schemas.microsoft.com/office/drawing/2014/main" id="{BC7AF214-0B55-480C-AC93-53A822D7379F}"/>
              </a:ext>
            </a:extLst>
          </p:cNvPr>
          <p:cNvSpPr txBox="1">
            <a:spLocks/>
          </p:cNvSpPr>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GB" dirty="0">
                <a:solidFill>
                  <a:srgbClr val="260859"/>
                </a:solidFill>
              </a:rPr>
              <a:t>Primary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0"/>
        <p:cNvGrpSpPr/>
        <p:nvPr/>
      </p:nvGrpSpPr>
      <p:grpSpPr>
        <a:xfrm>
          <a:off x="0" y="0"/>
          <a:ext cx="0" cy="0"/>
          <a:chOff x="0" y="0"/>
          <a:chExt cx="0" cy="0"/>
        </a:xfrm>
      </p:grpSpPr>
      <p:sp>
        <p:nvSpPr>
          <p:cNvPr id="351" name="Google Shape;351;p58"/>
          <p:cNvSpPr txBox="1">
            <a:spLocks noGrp="1"/>
          </p:cNvSpPr>
          <p:nvPr>
            <p:ph type="title"/>
          </p:nvPr>
        </p:nvSpPr>
        <p:spPr>
          <a:xfrm>
            <a:off x="200150" y="525"/>
            <a:ext cx="2600200" cy="4730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Wasp and bee stings</a:t>
            </a:r>
            <a:endParaRPr sz="2000"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2" name="Google Shape;352;p58"/>
          <p:cNvSpPr txBox="1">
            <a:spLocks noGrp="1"/>
          </p:cNvSpPr>
          <p:nvPr>
            <p:ph type="body" idx="1"/>
          </p:nvPr>
        </p:nvSpPr>
        <p:spPr>
          <a:xfrm>
            <a:off x="57150" y="473600"/>
            <a:ext cx="7467600" cy="44732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bees and wasps have stingers that hurt </a:t>
            </a:r>
            <a:br>
              <a:rPr lang="en-GB" dirty="0"/>
            </a:br>
            <a:r>
              <a:rPr lang="en-GB" dirty="0"/>
              <a:t>and cause a red lump when they prick our skin. </a:t>
            </a:r>
            <a:endParaRPr dirty="0"/>
          </a:p>
          <a:p>
            <a:pPr marL="0" lvl="0" indent="0" algn="l" rtl="0">
              <a:spcBef>
                <a:spcPts val="1000"/>
              </a:spcBef>
              <a:spcAft>
                <a:spcPts val="0"/>
              </a:spcAft>
              <a:buNone/>
            </a:pPr>
            <a:r>
              <a:rPr lang="en-GB" dirty="0"/>
              <a:t>Explain that bees can only sting once, and their sting is acidic. They leave their stinger in the skin. Wasps can sting more than once, and their sting is alkaline. They do not leave their stinger in the skin.</a:t>
            </a:r>
            <a:endParaRPr dirty="0"/>
          </a:p>
          <a:p>
            <a:pPr marL="0" lvl="0" indent="0" algn="l" rtl="0">
              <a:spcBef>
                <a:spcPts val="1000"/>
              </a:spcBef>
              <a:spcAft>
                <a:spcPts val="0"/>
              </a:spcAft>
              <a:buClr>
                <a:schemeClr val="dk1"/>
              </a:buClr>
              <a:buSzPts val="1100"/>
              <a:buFont typeface="Arial"/>
              <a:buNone/>
            </a:pPr>
            <a:r>
              <a:rPr lang="en-GB" dirty="0"/>
              <a:t>To treat a wasp or bee sting, pupils should:</a:t>
            </a:r>
            <a:endParaRPr dirty="0"/>
          </a:p>
          <a:p>
            <a:pPr marL="457200" lvl="0" indent="-342900" algn="l" rtl="0">
              <a:spcBef>
                <a:spcPts val="1000"/>
              </a:spcBef>
              <a:spcAft>
                <a:spcPts val="0"/>
              </a:spcAft>
              <a:buClrTx/>
              <a:buSzPts val="1800"/>
              <a:buAutoNum type="arabicPeriod"/>
            </a:pPr>
            <a:r>
              <a:rPr lang="en-GB" dirty="0"/>
              <a:t>remove the stinger (if there is one)</a:t>
            </a:r>
            <a:endParaRPr dirty="0"/>
          </a:p>
          <a:p>
            <a:pPr marL="457200" lvl="0" indent="-342900" algn="l" rtl="0">
              <a:spcBef>
                <a:spcPts val="0"/>
              </a:spcBef>
              <a:spcAft>
                <a:spcPts val="0"/>
              </a:spcAft>
              <a:buClrTx/>
              <a:buSzPts val="1800"/>
              <a:buAutoNum type="arabicPeriod"/>
            </a:pPr>
            <a:r>
              <a:rPr lang="en-GB" dirty="0"/>
              <a:t>wash the area with soap and water</a:t>
            </a:r>
            <a:endParaRPr dirty="0"/>
          </a:p>
          <a:p>
            <a:pPr marL="457200" lvl="0" indent="-342900" algn="l" rtl="0">
              <a:spcBef>
                <a:spcPts val="0"/>
              </a:spcBef>
              <a:spcAft>
                <a:spcPts val="0"/>
              </a:spcAft>
              <a:buClrTx/>
              <a:buSzPts val="1800"/>
              <a:buAutoNum type="arabicPeriod"/>
            </a:pPr>
            <a:r>
              <a:rPr lang="en-GB" dirty="0"/>
              <a:t>apply a cold cloth (for at least 10 minutes)</a:t>
            </a:r>
            <a:endParaRPr dirty="0"/>
          </a:p>
          <a:p>
            <a:pPr marL="457200" lvl="0" indent="-342900" algn="l" rtl="0">
              <a:spcBef>
                <a:spcPts val="0"/>
              </a:spcBef>
              <a:spcAft>
                <a:spcPts val="0"/>
              </a:spcAft>
              <a:buClrTx/>
              <a:buSzPts val="1800"/>
              <a:buAutoNum type="arabicPeriod"/>
            </a:pPr>
            <a:r>
              <a:rPr lang="en-GB" dirty="0"/>
              <a:t>not scratch the affected area</a:t>
            </a:r>
          </a:p>
          <a:p>
            <a:pPr marL="0" lvl="0" indent="0">
              <a:buNone/>
            </a:pPr>
            <a:r>
              <a:rPr lang="en-GB" dirty="0"/>
              <a:t>Explain that emergency treatment is required for a severe allergic reaction (e.g. difficulty breathing, swollen face, being sick, loss of consciousness).</a:t>
            </a:r>
          </a:p>
          <a:p>
            <a:pPr marL="0" lvl="0" indent="0">
              <a:spcBef>
                <a:spcPts val="1600"/>
              </a:spcBef>
              <a:buNone/>
            </a:pPr>
            <a:r>
              <a:rPr lang="en-GB" dirty="0"/>
              <a:t>Teach that </a:t>
            </a:r>
            <a:r>
              <a:rPr lang="en-GB" b="1" dirty="0"/>
              <a:t>pupils may also need medical help</a:t>
            </a:r>
            <a:r>
              <a:rPr lang="en-GB" dirty="0"/>
              <a:t> if: </a:t>
            </a:r>
          </a:p>
          <a:p>
            <a:pPr lvl="0" indent="-342900">
              <a:spcBef>
                <a:spcPts val="1600"/>
              </a:spcBef>
              <a:buSzPts val="1800"/>
            </a:pPr>
            <a:r>
              <a:rPr lang="en-GB" dirty="0"/>
              <a:t>symptoms get worse over a number of days</a:t>
            </a:r>
          </a:p>
          <a:p>
            <a:pPr lvl="0" indent="-342900">
              <a:buSzPts val="1800"/>
            </a:pPr>
            <a:r>
              <a:rPr lang="en-GB" dirty="0"/>
              <a:t>the wound becomes infected (e.g. it is inflamed and surrounded by a thick yellow liquid called pus)</a:t>
            </a:r>
          </a:p>
          <a:p>
            <a:pPr lvl="0" indent="-342900">
              <a:buSzPts val="1800"/>
            </a:pPr>
            <a:r>
              <a:rPr lang="en-GB" dirty="0"/>
              <a:t>they are stung in their mouth, throat or around their eyes</a:t>
            </a:r>
          </a:p>
          <a:p>
            <a:pPr marL="114300" lvl="0" indent="0" algn="l" rtl="0">
              <a:spcBef>
                <a:spcPts val="0"/>
              </a:spcBef>
              <a:spcAft>
                <a:spcPts val="0"/>
              </a:spcAft>
              <a:buClrTx/>
              <a:buSzPts val="1800"/>
              <a:buNone/>
            </a:pPr>
            <a:endParaRPr dirty="0"/>
          </a:p>
          <a:p>
            <a:pPr marL="0" lvl="0" indent="0" algn="l" rtl="0">
              <a:spcBef>
                <a:spcPts val="1600"/>
              </a:spcBef>
              <a:spcAft>
                <a:spcPts val="1600"/>
              </a:spcAft>
              <a:buNone/>
            </a:pPr>
            <a:endParaRPr sz="1800" dirty="0"/>
          </a:p>
        </p:txBody>
      </p:sp>
      <p:sp>
        <p:nvSpPr>
          <p:cNvPr id="354" name="Google Shape;354;p58"/>
          <p:cNvSpPr txBox="1">
            <a:spLocks noGrp="1"/>
          </p:cNvSpPr>
          <p:nvPr>
            <p:ph type="body" idx="2"/>
          </p:nvPr>
        </p:nvSpPr>
        <p:spPr>
          <a:xfrm>
            <a:off x="7524750" y="216425"/>
            <a:ext cx="134925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3" name="Google Shape;353;p58">
            <a:extLst>
              <a:ext uri="{C183D7F6-B498-43B3-948B-1728B52AA6E4}">
                <adec:decorative xmlns:adec="http://schemas.microsoft.com/office/drawing/2017/decorative" val="1"/>
              </a:ext>
            </a:extLst>
          </p:cNvPr>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
        <p:nvSpPr>
          <p:cNvPr id="355" name="Google Shape;355;p5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8"/>
        <p:cNvGrpSpPr/>
        <p:nvPr/>
      </p:nvGrpSpPr>
      <p:grpSpPr>
        <a:xfrm>
          <a:off x="0" y="0"/>
          <a:ext cx="0" cy="0"/>
          <a:chOff x="0" y="0"/>
          <a:chExt cx="0" cy="0"/>
        </a:xfrm>
      </p:grpSpPr>
      <p:sp>
        <p:nvSpPr>
          <p:cNvPr id="369" name="Google Shape;369;p60"/>
          <p:cNvSpPr txBox="1">
            <a:spLocks noGrp="1"/>
          </p:cNvSpPr>
          <p:nvPr>
            <p:ph type="title"/>
          </p:nvPr>
        </p:nvSpPr>
        <p:spPr>
          <a:xfrm>
            <a:off x="66300" y="0"/>
            <a:ext cx="240335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Cuts and grazes </a:t>
            </a:r>
            <a:endParaRPr sz="2000"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0" name="Google Shape;370;p60"/>
          <p:cNvSpPr txBox="1">
            <a:spLocks noGrp="1"/>
          </p:cNvSpPr>
          <p:nvPr>
            <p:ph type="body" idx="1"/>
          </p:nvPr>
        </p:nvSpPr>
        <p:spPr>
          <a:xfrm>
            <a:off x="0" y="370024"/>
            <a:ext cx="7823200" cy="47734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t>Explain that most cuts and grazes are not deep and will heal after a few days, if we follow these steps.</a:t>
            </a:r>
            <a:endParaRPr sz="1200" dirty="0"/>
          </a:p>
          <a:p>
            <a:pPr marL="457200" lvl="0" indent="-342900" algn="l" rtl="0">
              <a:spcBef>
                <a:spcPts val="1000"/>
              </a:spcBef>
              <a:spcAft>
                <a:spcPts val="0"/>
              </a:spcAft>
              <a:buClrTx/>
              <a:buSzPts val="1800"/>
              <a:buAutoNum type="arabicPeriod"/>
            </a:pPr>
            <a:r>
              <a:rPr lang="en-GB" sz="1200" b="1" dirty="0"/>
              <a:t>Stop the bleeding</a:t>
            </a:r>
            <a:r>
              <a:rPr lang="en-GB" sz="1200" dirty="0"/>
              <a:t> by pressing a hand or clean cloth against the wound for a few minutes. </a:t>
            </a:r>
            <a:endParaRPr sz="1200" dirty="0"/>
          </a:p>
          <a:p>
            <a:pPr marL="457200" lvl="0" indent="-342900" algn="l" rtl="0">
              <a:spcBef>
                <a:spcPts val="1000"/>
              </a:spcBef>
              <a:spcAft>
                <a:spcPts val="0"/>
              </a:spcAft>
              <a:buClrTx/>
              <a:buSzPts val="1800"/>
              <a:buAutoNum type="arabicPeriod"/>
            </a:pPr>
            <a:r>
              <a:rPr lang="en-GB" sz="1200" b="1" dirty="0"/>
              <a:t>Clean the wound</a:t>
            </a:r>
            <a:r>
              <a:rPr lang="en-GB" sz="1200" dirty="0"/>
              <a:t> under a running tap and pat it dry with a clean cloth. Do not use an antiseptic, as this can damage the skin and slow down healing.</a:t>
            </a:r>
            <a:endParaRPr sz="1200" dirty="0"/>
          </a:p>
          <a:p>
            <a:pPr marL="457200" lvl="0" indent="-342900" algn="l" rtl="0">
              <a:spcBef>
                <a:spcPts val="1000"/>
              </a:spcBef>
              <a:spcAft>
                <a:spcPts val="0"/>
              </a:spcAft>
              <a:buClrTx/>
              <a:buSzPts val="1800"/>
              <a:buAutoNum type="arabicPeriod"/>
            </a:pPr>
            <a:r>
              <a:rPr lang="en-GB" sz="1200" b="1" dirty="0"/>
              <a:t>Apply a plaster</a:t>
            </a:r>
            <a:r>
              <a:rPr lang="en-GB" sz="1200" dirty="0"/>
              <a:t> that is slightly bigger than the wound. Do not touch the part that covers the wound. Replace plasters when wet or dirty, or when blood shows through. </a:t>
            </a:r>
          </a:p>
          <a:p>
            <a:pPr marL="114300" lvl="0" indent="0" algn="l" rtl="0">
              <a:spcBef>
                <a:spcPts val="1000"/>
              </a:spcBef>
              <a:spcAft>
                <a:spcPts val="0"/>
              </a:spcAft>
              <a:buClrTx/>
              <a:buSzPts val="1800"/>
              <a:buNone/>
            </a:pPr>
            <a:endParaRPr lang="en-GB" sz="1200" dirty="0"/>
          </a:p>
          <a:p>
            <a:pPr marL="0" lvl="0" indent="0">
              <a:buNone/>
            </a:pPr>
            <a:r>
              <a:rPr lang="en-GB" sz="1200" dirty="0"/>
              <a:t>Explain that </a:t>
            </a:r>
            <a:r>
              <a:rPr lang="en-GB" sz="1200" b="1" dirty="0"/>
              <a:t>wounds sometimes get infected by bacteria if not properly treated</a:t>
            </a:r>
            <a:r>
              <a:rPr lang="en-GB" sz="1200" dirty="0"/>
              <a:t>. Pupils might need medical help if they show signs of infection (swelling, redness, pus, high temperature, swollen glands).  </a:t>
            </a:r>
          </a:p>
          <a:p>
            <a:pPr marL="0" lvl="0" indent="0">
              <a:spcBef>
                <a:spcPts val="1000"/>
              </a:spcBef>
              <a:buNone/>
            </a:pPr>
            <a:r>
              <a:rPr lang="en-GB" sz="1200" dirty="0"/>
              <a:t>Teach that pupils should </a:t>
            </a:r>
            <a:r>
              <a:rPr lang="en-GB" sz="1200" b="1" dirty="0"/>
              <a:t>get emergency help</a:t>
            </a:r>
            <a:r>
              <a:rPr lang="en-GB" sz="1200" dirty="0"/>
              <a:t> if:</a:t>
            </a:r>
          </a:p>
          <a:p>
            <a:pPr lvl="0" indent="-342900">
              <a:spcBef>
                <a:spcPts val="1000"/>
              </a:spcBef>
              <a:buSzPts val="1800"/>
            </a:pPr>
            <a:r>
              <a:rPr lang="en-GB" sz="1200" dirty="0"/>
              <a:t>a wound is large and deep </a:t>
            </a:r>
          </a:p>
          <a:p>
            <a:pPr lvl="0" indent="-342900">
              <a:buSzPts val="1800"/>
            </a:pPr>
            <a:r>
              <a:rPr lang="en-GB" sz="1200" dirty="0"/>
              <a:t>bleeding does not stop</a:t>
            </a:r>
          </a:p>
          <a:p>
            <a:pPr lvl="0" indent="-342900">
              <a:buSzPts val="1800"/>
            </a:pPr>
            <a:r>
              <a:rPr lang="en-GB" sz="1200" dirty="0"/>
              <a:t>there may be something stuck in the wound (e.g. metal or glass)</a:t>
            </a:r>
          </a:p>
          <a:p>
            <a:pPr lvl="0" indent="-342900">
              <a:buSzPts val="1800"/>
            </a:pPr>
            <a:r>
              <a:rPr lang="en-GB" sz="1200" dirty="0"/>
              <a:t>blood is bright red and spurting out of the wound (this could mean an artery has been cut)</a:t>
            </a:r>
          </a:p>
          <a:p>
            <a:pPr lvl="0" indent="-342900">
              <a:buSzPts val="1800"/>
            </a:pPr>
            <a:r>
              <a:rPr lang="en-GB" sz="1200" dirty="0"/>
              <a:t>the wound is to the face (to prevent scarring)</a:t>
            </a:r>
          </a:p>
          <a:p>
            <a:pPr marL="114300" lvl="0" indent="0" algn="l" rtl="0">
              <a:spcBef>
                <a:spcPts val="1000"/>
              </a:spcBef>
              <a:spcAft>
                <a:spcPts val="0"/>
              </a:spcAft>
              <a:buClrTx/>
              <a:buSzPts val="1800"/>
              <a:buNone/>
            </a:pPr>
            <a:endParaRPr lang="en-GB" sz="1200" dirty="0"/>
          </a:p>
          <a:p>
            <a:pPr marL="457200" lvl="0" indent="-342900" algn="l" rtl="0">
              <a:spcBef>
                <a:spcPts val="1000"/>
              </a:spcBef>
              <a:spcAft>
                <a:spcPts val="0"/>
              </a:spcAft>
              <a:buClrTx/>
              <a:buSzPts val="1800"/>
              <a:buAutoNum type="arabicPeriod"/>
            </a:pPr>
            <a:endParaRPr sz="1200" dirty="0"/>
          </a:p>
        </p:txBody>
      </p:sp>
      <p:sp>
        <p:nvSpPr>
          <p:cNvPr id="372" name="Google Shape;372;p60"/>
          <p:cNvSpPr txBox="1">
            <a:spLocks noGrp="1"/>
          </p:cNvSpPr>
          <p:nvPr>
            <p:ph type="body" idx="2"/>
          </p:nvPr>
        </p:nvSpPr>
        <p:spPr>
          <a:xfrm>
            <a:off x="7912600" y="19050"/>
            <a:ext cx="11651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concepts of basic first-aid, for example dealing with common injuries, including head injuries.</a:t>
            </a:r>
            <a:endParaRPr sz="10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1" name="Google Shape;371;p6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
        <p:nvSpPr>
          <p:cNvPr id="373" name="Google Shape;373;p6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6"/>
        <p:cNvGrpSpPr/>
        <p:nvPr/>
      </p:nvGrpSpPr>
      <p:grpSpPr>
        <a:xfrm>
          <a:off x="0" y="0"/>
          <a:ext cx="0" cy="0"/>
          <a:chOff x="0" y="0"/>
          <a:chExt cx="0" cy="0"/>
        </a:xfrm>
      </p:grpSpPr>
      <p:sp>
        <p:nvSpPr>
          <p:cNvPr id="387" name="Google Shape;387;p62"/>
          <p:cNvSpPr txBox="1">
            <a:spLocks noGrp="1"/>
          </p:cNvSpPr>
          <p:nvPr>
            <p:ph type="title"/>
          </p:nvPr>
        </p:nvSpPr>
        <p:spPr>
          <a:xfrm>
            <a:off x="130300" y="6875"/>
            <a:ext cx="162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Nosebleeds</a:t>
            </a:r>
            <a:endParaRPr sz="2000"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8" name="Google Shape;388;p62"/>
          <p:cNvSpPr txBox="1">
            <a:spLocks noGrp="1"/>
          </p:cNvSpPr>
          <p:nvPr>
            <p:ph type="body" idx="1"/>
          </p:nvPr>
        </p:nvSpPr>
        <p:spPr>
          <a:xfrm>
            <a:off x="0" y="488950"/>
            <a:ext cx="7936450" cy="44578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t>Teach that nosebleeds are caused by damage to the inside of the nose. </a:t>
            </a:r>
            <a:endParaRPr sz="1200" dirty="0"/>
          </a:p>
          <a:p>
            <a:pPr marL="0" lvl="0" indent="0" algn="l" rtl="0">
              <a:spcBef>
                <a:spcPts val="1000"/>
              </a:spcBef>
              <a:spcAft>
                <a:spcPts val="0"/>
              </a:spcAft>
              <a:buNone/>
            </a:pPr>
            <a:r>
              <a:rPr lang="en-GB" sz="1200" dirty="0"/>
              <a:t>Explain that to treat a nosebleed pupils should: </a:t>
            </a:r>
            <a:endParaRPr sz="1200" dirty="0"/>
          </a:p>
          <a:p>
            <a:pPr marL="457200" lvl="0" indent="-342900" algn="l" rtl="0">
              <a:spcBef>
                <a:spcPts val="1000"/>
              </a:spcBef>
              <a:spcAft>
                <a:spcPts val="0"/>
              </a:spcAft>
              <a:buSzPts val="1800"/>
              <a:buChar char="●"/>
            </a:pPr>
            <a:r>
              <a:rPr lang="en-GB" sz="1200" dirty="0"/>
              <a:t>sit or stand up straight (they should not lie down)</a:t>
            </a:r>
            <a:endParaRPr sz="1200" dirty="0"/>
          </a:p>
          <a:p>
            <a:pPr marL="457200" lvl="0" indent="-342900" algn="l" rtl="0">
              <a:spcBef>
                <a:spcPts val="0"/>
              </a:spcBef>
              <a:spcAft>
                <a:spcPts val="0"/>
              </a:spcAft>
              <a:buSzPts val="1800"/>
              <a:buChar char="●"/>
            </a:pPr>
            <a:r>
              <a:rPr lang="en-GB" sz="1200" dirty="0"/>
              <a:t>pinch above their nostrils for 10 to 15 minutes</a:t>
            </a:r>
            <a:endParaRPr sz="1200" dirty="0"/>
          </a:p>
          <a:p>
            <a:pPr marL="457200" lvl="0" indent="-342900" algn="l" rtl="0">
              <a:spcBef>
                <a:spcPts val="0"/>
              </a:spcBef>
              <a:spcAft>
                <a:spcPts val="0"/>
              </a:spcAft>
              <a:buSzPts val="1800"/>
              <a:buChar char="●"/>
            </a:pPr>
            <a:r>
              <a:rPr lang="en-GB" sz="1200" dirty="0"/>
              <a:t>lean forward and breathe through their mouth</a:t>
            </a:r>
            <a:endParaRPr sz="1200" dirty="0"/>
          </a:p>
          <a:p>
            <a:pPr marL="457200" lvl="0" indent="-342900" algn="l" rtl="0">
              <a:spcBef>
                <a:spcPts val="0"/>
              </a:spcBef>
              <a:spcAft>
                <a:spcPts val="0"/>
              </a:spcAft>
              <a:buSzPts val="1800"/>
              <a:buChar char="●"/>
            </a:pPr>
            <a:r>
              <a:rPr lang="en-GB" sz="1200" dirty="0"/>
              <a:t>place an ice pack (or similar item, e.g. a bag of frozen peas) at the top of their nose</a:t>
            </a:r>
          </a:p>
          <a:p>
            <a:pPr marL="457200" lvl="0" indent="-342900" algn="l" rtl="0">
              <a:spcBef>
                <a:spcPts val="0"/>
              </a:spcBef>
              <a:spcAft>
                <a:spcPts val="0"/>
              </a:spcAft>
              <a:buSzPts val="1800"/>
              <a:buChar char="●"/>
            </a:pPr>
            <a:endParaRPr lang="en-GB" sz="1200" dirty="0"/>
          </a:p>
          <a:p>
            <a:pPr marL="0" lvl="0" indent="0">
              <a:buNone/>
            </a:pPr>
            <a:r>
              <a:rPr lang="en-GB" sz="1200" dirty="0"/>
              <a:t>Explain that for 24 hours after a nosebleed, </a:t>
            </a:r>
            <a:r>
              <a:rPr lang="en-GB" sz="1200" b="1" dirty="0"/>
              <a:t>pupils should not</a:t>
            </a:r>
            <a:r>
              <a:rPr lang="en-GB" sz="1200" dirty="0"/>
              <a:t>: </a:t>
            </a:r>
          </a:p>
          <a:p>
            <a:pPr lvl="0" indent="-342900">
              <a:spcBef>
                <a:spcPts val="1000"/>
              </a:spcBef>
              <a:buSzPts val="1800"/>
            </a:pPr>
            <a:r>
              <a:rPr lang="en-GB" sz="1200" dirty="0"/>
              <a:t>blow or pick their nose</a:t>
            </a:r>
          </a:p>
          <a:p>
            <a:pPr lvl="0" indent="-342900">
              <a:buSzPts val="1800"/>
            </a:pPr>
            <a:r>
              <a:rPr lang="en-GB" sz="1200" dirty="0"/>
              <a:t>drink hot drinks</a:t>
            </a:r>
          </a:p>
          <a:p>
            <a:pPr lvl="0" indent="-342900">
              <a:buSzPts val="1800"/>
            </a:pPr>
            <a:r>
              <a:rPr lang="en-GB" sz="1200" dirty="0"/>
              <a:t>lift anything heavy </a:t>
            </a:r>
          </a:p>
          <a:p>
            <a:pPr lvl="0" indent="-342900">
              <a:buSzPts val="1800"/>
            </a:pPr>
            <a:r>
              <a:rPr lang="en-GB" sz="1200" dirty="0"/>
              <a:t>do any exercise</a:t>
            </a:r>
          </a:p>
          <a:p>
            <a:pPr lvl="0" indent="-342900">
              <a:buSzPts val="1800"/>
            </a:pPr>
            <a:r>
              <a:rPr lang="en-GB" sz="1200" dirty="0"/>
              <a:t>pick any scabs that emerge</a:t>
            </a:r>
          </a:p>
          <a:p>
            <a:pPr marL="0" lvl="0" indent="0">
              <a:spcBef>
                <a:spcPts val="1600"/>
              </a:spcBef>
              <a:buNone/>
            </a:pPr>
            <a:r>
              <a:rPr lang="en-GB" sz="1200" dirty="0"/>
              <a:t>Teach that nosebleeds are common among children, but they usually grow out of them by the age of 11. </a:t>
            </a:r>
          </a:p>
          <a:p>
            <a:pPr marL="0" lvl="0" indent="0">
              <a:spcBef>
                <a:spcPts val="1600"/>
              </a:spcBef>
              <a:spcAft>
                <a:spcPts val="1600"/>
              </a:spcAft>
              <a:buNone/>
            </a:pPr>
            <a:r>
              <a:rPr lang="en-GB" sz="1200" dirty="0"/>
              <a:t>Explain that nosebleeds sometimes require medical attention, but this is more common for adults.</a:t>
            </a:r>
          </a:p>
          <a:p>
            <a:pPr marL="457200" lvl="0" indent="-342900" algn="l" rtl="0">
              <a:spcBef>
                <a:spcPts val="0"/>
              </a:spcBef>
              <a:spcAft>
                <a:spcPts val="0"/>
              </a:spcAft>
              <a:buSzPts val="1800"/>
              <a:buChar char="●"/>
            </a:pPr>
            <a:endParaRPr lang="en-GB" sz="1200" dirty="0"/>
          </a:p>
          <a:p>
            <a:pPr marL="457200" lvl="0" indent="-342900" algn="l" rtl="0">
              <a:spcBef>
                <a:spcPts val="0"/>
              </a:spcBef>
              <a:spcAft>
                <a:spcPts val="0"/>
              </a:spcAft>
              <a:buSzPts val="1800"/>
              <a:buChar char="●"/>
            </a:pPr>
            <a:endParaRPr lang="en-GB" sz="1200" dirty="0"/>
          </a:p>
          <a:p>
            <a:pPr marL="457200" lvl="0" indent="-342900" algn="l" rtl="0">
              <a:spcBef>
                <a:spcPts val="0"/>
              </a:spcBef>
              <a:spcAft>
                <a:spcPts val="0"/>
              </a:spcAft>
              <a:buSzPts val="1800"/>
              <a:buChar char="●"/>
            </a:pPr>
            <a:endParaRPr sz="1200" dirty="0"/>
          </a:p>
        </p:txBody>
      </p:sp>
      <p:sp>
        <p:nvSpPr>
          <p:cNvPr id="390" name="Google Shape;390;p62"/>
          <p:cNvSpPr txBox="1">
            <a:spLocks noGrp="1"/>
          </p:cNvSpPr>
          <p:nvPr>
            <p:ph type="body" idx="2"/>
          </p:nvPr>
        </p:nvSpPr>
        <p:spPr>
          <a:xfrm>
            <a:off x="7997950" y="0"/>
            <a:ext cx="114605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concepts of basic first-aid, for example dealing with common injuries, including head injuries.</a:t>
            </a:r>
            <a:endParaRPr sz="10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9" name="Google Shape;389;p62"/>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
        <p:nvSpPr>
          <p:cNvPr id="391" name="Google Shape;391;p62"/>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4"/>
        <p:cNvGrpSpPr/>
        <p:nvPr/>
      </p:nvGrpSpPr>
      <p:grpSpPr>
        <a:xfrm>
          <a:off x="0" y="0"/>
          <a:ext cx="0" cy="0"/>
          <a:chOff x="0" y="0"/>
          <a:chExt cx="0" cy="0"/>
        </a:xfrm>
      </p:grpSpPr>
      <p:sp>
        <p:nvSpPr>
          <p:cNvPr id="405" name="Google Shape;405;p64"/>
          <p:cNvSpPr txBox="1">
            <a:spLocks noGrp="1"/>
          </p:cNvSpPr>
          <p:nvPr>
            <p:ph type="title"/>
          </p:nvPr>
        </p:nvSpPr>
        <p:spPr>
          <a:xfrm>
            <a:off x="92200" y="-19225"/>
            <a:ext cx="1495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Headaches </a:t>
            </a:r>
            <a:endParaRPr sz="2000"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6" name="Google Shape;406;p64"/>
          <p:cNvSpPr txBox="1">
            <a:spLocks noGrp="1"/>
          </p:cNvSpPr>
          <p:nvPr>
            <p:ph type="body" idx="1"/>
          </p:nvPr>
        </p:nvSpPr>
        <p:spPr>
          <a:xfrm>
            <a:off x="0" y="393700"/>
            <a:ext cx="7747000" cy="45531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t>Explain that headaches can be caused by factors such as dehydration, stress, a cold or staring at a screen for too long. They are usually short term, go away by themselves and are not a sign of anything serious. </a:t>
            </a:r>
            <a:endParaRPr sz="1200" dirty="0"/>
          </a:p>
          <a:p>
            <a:pPr marL="0" lvl="0" indent="0" algn="l" rtl="0">
              <a:spcBef>
                <a:spcPts val="1000"/>
              </a:spcBef>
              <a:spcAft>
                <a:spcPts val="0"/>
              </a:spcAft>
              <a:buNone/>
            </a:pPr>
            <a:r>
              <a:rPr lang="en-GB" sz="1200" dirty="0"/>
              <a:t>Explore ways pupils might </a:t>
            </a:r>
            <a:r>
              <a:rPr lang="en-GB" sz="1200" b="1" dirty="0"/>
              <a:t>deal with a headache</a:t>
            </a:r>
            <a:r>
              <a:rPr lang="en-GB" sz="1200" dirty="0"/>
              <a:t>, e.g.: </a:t>
            </a:r>
            <a:endParaRPr sz="1200" dirty="0"/>
          </a:p>
          <a:p>
            <a:pPr marL="457200" lvl="0" indent="-342900" algn="l" rtl="0">
              <a:spcBef>
                <a:spcPts val="1000"/>
              </a:spcBef>
              <a:spcAft>
                <a:spcPts val="0"/>
              </a:spcAft>
              <a:buSzPts val="1800"/>
              <a:buChar char="●"/>
            </a:pPr>
            <a:r>
              <a:rPr lang="en-GB" sz="1200" dirty="0"/>
              <a:t>drinking plenty of water to stay hydrated</a:t>
            </a:r>
            <a:endParaRPr sz="1200" dirty="0"/>
          </a:p>
          <a:p>
            <a:pPr marL="457200" lvl="0" indent="-342900" algn="l" rtl="0">
              <a:spcBef>
                <a:spcPts val="0"/>
              </a:spcBef>
              <a:spcAft>
                <a:spcPts val="0"/>
              </a:spcAft>
              <a:buSzPts val="1800"/>
              <a:buChar char="●"/>
            </a:pPr>
            <a:r>
              <a:rPr lang="en-GB" sz="1200" dirty="0"/>
              <a:t>avoiding anything stressful</a:t>
            </a:r>
            <a:endParaRPr sz="1200" dirty="0"/>
          </a:p>
          <a:p>
            <a:pPr marL="457200" lvl="0" indent="-342900" algn="l" rtl="0">
              <a:spcBef>
                <a:spcPts val="0"/>
              </a:spcBef>
              <a:spcAft>
                <a:spcPts val="0"/>
              </a:spcAft>
              <a:buSzPts val="1800"/>
              <a:buChar char="●"/>
            </a:pPr>
            <a:r>
              <a:rPr lang="en-GB" sz="1200" dirty="0"/>
              <a:t>doing some light exercise in the fresh air</a:t>
            </a:r>
            <a:endParaRPr sz="1200" dirty="0"/>
          </a:p>
          <a:p>
            <a:pPr marL="457200" lvl="0" indent="-342900" algn="l" rtl="0">
              <a:spcBef>
                <a:spcPts val="0"/>
              </a:spcBef>
              <a:spcAft>
                <a:spcPts val="0"/>
              </a:spcAft>
              <a:buSzPts val="1800"/>
              <a:buChar char="●"/>
            </a:pPr>
            <a:r>
              <a:rPr lang="en-GB" sz="1200" dirty="0"/>
              <a:t>resting, if they have a cold or the flu</a:t>
            </a:r>
            <a:endParaRPr sz="1200" dirty="0"/>
          </a:p>
          <a:p>
            <a:pPr marL="0" lvl="0" indent="0" algn="l" rtl="0">
              <a:spcBef>
                <a:spcPts val="1000"/>
              </a:spcBef>
              <a:spcAft>
                <a:spcPts val="1000"/>
              </a:spcAft>
              <a:buNone/>
            </a:pPr>
            <a:r>
              <a:rPr lang="en-GB" sz="1200" dirty="0"/>
              <a:t>Teach that parents/guardians may take them to see a GP if they keep getting headaches or have other symptoms (e.g. they are vomiting). </a:t>
            </a:r>
          </a:p>
          <a:p>
            <a:pPr marL="0" lvl="0" indent="0">
              <a:buNone/>
            </a:pPr>
            <a:r>
              <a:rPr lang="en-GB" sz="1200" dirty="0"/>
              <a:t>Teach that pupils should never take painkillers for a headache without the knowledge and instruction of a parent/guardian/doctor.</a:t>
            </a:r>
          </a:p>
          <a:p>
            <a:pPr marL="0" lvl="0" indent="0">
              <a:spcBef>
                <a:spcPts val="1000"/>
              </a:spcBef>
              <a:buNone/>
            </a:pPr>
            <a:r>
              <a:rPr lang="en-GB" sz="1200" dirty="0"/>
              <a:t>Explain that they should </a:t>
            </a:r>
            <a:r>
              <a:rPr lang="en-GB" sz="1200" b="1" dirty="0"/>
              <a:t>call 999</a:t>
            </a:r>
            <a:r>
              <a:rPr lang="en-GB" sz="1200" dirty="0"/>
              <a:t> if someone has a headache that is extremely painful and is accompanied by:</a:t>
            </a:r>
          </a:p>
          <a:p>
            <a:pPr lvl="0" indent="-342900">
              <a:spcBef>
                <a:spcPts val="1000"/>
              </a:spcBef>
              <a:buSzPts val="1800"/>
            </a:pPr>
            <a:r>
              <a:rPr lang="en-GB" sz="1200" dirty="0"/>
              <a:t>difficulty talking or remembering things</a:t>
            </a:r>
          </a:p>
          <a:p>
            <a:pPr lvl="0" indent="-342900">
              <a:buSzPts val="1800"/>
            </a:pPr>
            <a:r>
              <a:rPr lang="en-GB" sz="1200" dirty="0"/>
              <a:t>loss of vision</a:t>
            </a:r>
          </a:p>
          <a:p>
            <a:pPr lvl="0" indent="-342900">
              <a:buSzPts val="1800"/>
            </a:pPr>
            <a:r>
              <a:rPr lang="en-GB" sz="1200" dirty="0"/>
              <a:t>drowsiness or confusion</a:t>
            </a:r>
          </a:p>
          <a:p>
            <a:pPr lvl="0" indent="-342900">
              <a:buSzPts val="1800"/>
            </a:pPr>
            <a:r>
              <a:rPr lang="en-GB" sz="1200" dirty="0"/>
              <a:t>high temperature, shivers, a stiff neck or rash </a:t>
            </a:r>
          </a:p>
          <a:p>
            <a:pPr lvl="0" indent="-342900">
              <a:buSzPts val="1800"/>
            </a:pPr>
            <a:r>
              <a:rPr lang="en-GB" sz="1200" dirty="0"/>
              <a:t>the white of the eye turning red</a:t>
            </a:r>
          </a:p>
          <a:p>
            <a:pPr marL="0" lvl="0" indent="0" algn="l" rtl="0">
              <a:spcBef>
                <a:spcPts val="1000"/>
              </a:spcBef>
              <a:spcAft>
                <a:spcPts val="1000"/>
              </a:spcAft>
              <a:buNone/>
            </a:pPr>
            <a:endParaRPr sz="1200" dirty="0"/>
          </a:p>
        </p:txBody>
      </p:sp>
      <p:sp>
        <p:nvSpPr>
          <p:cNvPr id="408" name="Google Shape;408;p64"/>
          <p:cNvSpPr txBox="1">
            <a:spLocks noGrp="1"/>
          </p:cNvSpPr>
          <p:nvPr>
            <p:ph type="body" idx="2"/>
          </p:nvPr>
        </p:nvSpPr>
        <p:spPr>
          <a:xfrm>
            <a:off x="7801100" y="19050"/>
            <a:ext cx="13429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07" name="Google Shape;407;p64"/>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
        <p:nvSpPr>
          <p:cNvPr id="409" name="Google Shape;409;p64"/>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1"/>
        <p:cNvGrpSpPr/>
        <p:nvPr/>
      </p:nvGrpSpPr>
      <p:grpSpPr>
        <a:xfrm>
          <a:off x="0" y="0"/>
          <a:ext cx="0" cy="0"/>
          <a:chOff x="0" y="0"/>
          <a:chExt cx="0" cy="0"/>
        </a:xfrm>
      </p:grpSpPr>
      <p:sp>
        <p:nvSpPr>
          <p:cNvPr id="432" name="Google Shape;432;p67"/>
          <p:cNvSpPr txBox="1">
            <a:spLocks noGrp="1"/>
          </p:cNvSpPr>
          <p:nvPr>
            <p:ph type="title"/>
          </p:nvPr>
        </p:nvSpPr>
        <p:spPr>
          <a:xfrm>
            <a:off x="136650" y="0"/>
            <a:ext cx="1927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t>Head injuries </a:t>
            </a:r>
            <a:endParaRPr sz="2000" dirty="0"/>
          </a:p>
        </p:txBody>
      </p:sp>
      <p:sp>
        <p:nvSpPr>
          <p:cNvPr id="433" name="Google Shape;433;p67"/>
          <p:cNvSpPr txBox="1">
            <a:spLocks noGrp="1"/>
          </p:cNvSpPr>
          <p:nvPr>
            <p:ph type="body" idx="1"/>
          </p:nvPr>
        </p:nvSpPr>
        <p:spPr>
          <a:xfrm>
            <a:off x="0" y="381000"/>
            <a:ext cx="7613650" cy="4762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GB" sz="1200" dirty="0"/>
          </a:p>
          <a:p>
            <a:pPr marL="0" lvl="0" indent="0">
              <a:buNone/>
            </a:pPr>
            <a:r>
              <a:rPr lang="en-GB" sz="1200" dirty="0"/>
              <a:t>Teach that banging our head (e.g. by falling over or something hitting our head) can cause a head injury.</a:t>
            </a:r>
          </a:p>
          <a:p>
            <a:pPr marL="0" lvl="0" indent="0">
              <a:spcBef>
                <a:spcPts val="1000"/>
              </a:spcBef>
              <a:buNone/>
            </a:pPr>
            <a:r>
              <a:rPr lang="en-GB" sz="1200" dirty="0"/>
              <a:t>Reassure pupils that most head injuries are minor, but they should </a:t>
            </a:r>
            <a:r>
              <a:rPr lang="en-GB" sz="1200" b="1" dirty="0"/>
              <a:t>always</a:t>
            </a:r>
            <a:r>
              <a:rPr lang="en-GB" sz="1200" dirty="0"/>
              <a:t> </a:t>
            </a:r>
            <a:r>
              <a:rPr lang="en-GB" sz="1200" b="1" dirty="0"/>
              <a:t>tell an adult if they bang their head</a:t>
            </a:r>
            <a:r>
              <a:rPr lang="en-GB" sz="1200" dirty="0"/>
              <a:t>. After banging their head, they can also: </a:t>
            </a:r>
          </a:p>
          <a:p>
            <a:pPr lvl="0">
              <a:spcBef>
                <a:spcPts val="1000"/>
              </a:spcBef>
            </a:pPr>
            <a:r>
              <a:rPr lang="en-GB" sz="1200" dirty="0"/>
              <a:t>hold an ice pack to the head to reduce swelling</a:t>
            </a:r>
          </a:p>
          <a:p>
            <a:pPr lvl="0"/>
            <a:r>
              <a:rPr lang="en-GB" sz="1200" dirty="0"/>
              <a:t>rest and avoid stress </a:t>
            </a:r>
          </a:p>
          <a:p>
            <a:pPr lvl="0"/>
            <a:r>
              <a:rPr lang="en-GB" sz="1200" dirty="0"/>
              <a:t>stay close to an adult for 24 hours - so they can continue to check for signs of serious injury</a:t>
            </a:r>
          </a:p>
          <a:p>
            <a:pPr marL="0" lvl="0" indent="0">
              <a:spcBef>
                <a:spcPts val="1000"/>
              </a:spcBef>
              <a:buNone/>
            </a:pPr>
            <a:r>
              <a:rPr lang="en-GB" sz="1200" dirty="0"/>
              <a:t>Pupils should not take painkillers without the knowledge and instruction of a parent/guardian.</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Explain that pupils should always call 999 if </a:t>
            </a:r>
            <a:br>
              <a:rPr lang="en-GB" dirty="0"/>
            </a:br>
            <a:r>
              <a:rPr lang="en-GB" dirty="0"/>
              <a:t>someone has: </a:t>
            </a:r>
            <a:endParaRPr dirty="0"/>
          </a:p>
          <a:p>
            <a:pPr marL="457200" lvl="0" indent="-317500" algn="l" rtl="0">
              <a:spcBef>
                <a:spcPts val="1000"/>
              </a:spcBef>
              <a:spcAft>
                <a:spcPts val="0"/>
              </a:spcAft>
              <a:buSzPts val="1400"/>
              <a:buChar char="●"/>
            </a:pPr>
            <a:r>
              <a:rPr lang="en-GB" dirty="0"/>
              <a:t>been in a serious accident (e.g. a car crash)</a:t>
            </a:r>
            <a:endParaRPr dirty="0"/>
          </a:p>
          <a:p>
            <a:pPr marL="457200" lvl="0" indent="-317500" algn="l" rtl="0">
              <a:spcBef>
                <a:spcPts val="0"/>
              </a:spcBef>
              <a:spcAft>
                <a:spcPts val="0"/>
              </a:spcAft>
              <a:buSzPts val="1400"/>
              <a:buChar char="●"/>
            </a:pPr>
            <a:r>
              <a:rPr lang="en-GB" dirty="0"/>
              <a:t>been knocked out (even if they wake up)</a:t>
            </a:r>
            <a:endParaRPr dirty="0"/>
          </a:p>
          <a:p>
            <a:pPr marL="457200" lvl="0" indent="-317500" algn="l" rtl="0">
              <a:spcBef>
                <a:spcPts val="0"/>
              </a:spcBef>
              <a:spcAft>
                <a:spcPts val="0"/>
              </a:spcAft>
              <a:buSzPts val="1400"/>
              <a:buChar char="●"/>
            </a:pPr>
            <a:r>
              <a:rPr lang="en-GB" dirty="0"/>
              <a:t>fluid or blood coming from their ears or nose</a:t>
            </a:r>
            <a:endParaRPr dirty="0"/>
          </a:p>
          <a:p>
            <a:pPr marL="457200" lvl="0" indent="-317500" algn="l" rtl="0">
              <a:spcBef>
                <a:spcPts val="0"/>
              </a:spcBef>
              <a:spcAft>
                <a:spcPts val="0"/>
              </a:spcAft>
              <a:buSzPts val="1400"/>
              <a:buChar char="●"/>
            </a:pPr>
            <a:r>
              <a:rPr lang="en-GB" dirty="0"/>
              <a:t>numbness or problems walking, balancing, understanding or speaking</a:t>
            </a:r>
            <a:endParaRPr dirty="0"/>
          </a:p>
          <a:p>
            <a:pPr marL="457200" lvl="0" indent="-317500" algn="l" rtl="0">
              <a:spcBef>
                <a:spcPts val="0"/>
              </a:spcBef>
              <a:spcAft>
                <a:spcPts val="0"/>
              </a:spcAft>
              <a:buSzPts val="1400"/>
              <a:buChar char="●"/>
            </a:pPr>
            <a:r>
              <a:rPr lang="en-GB" dirty="0"/>
              <a:t>changes to their usual behaviour </a:t>
            </a:r>
            <a:endParaRPr dirty="0"/>
          </a:p>
          <a:p>
            <a:pPr marL="457200" lvl="0" indent="-317500" algn="l" rtl="0">
              <a:spcBef>
                <a:spcPts val="0"/>
              </a:spcBef>
              <a:spcAft>
                <a:spcPts val="0"/>
              </a:spcAft>
              <a:buSzPts val="1400"/>
              <a:buChar char="●"/>
            </a:pPr>
            <a:r>
              <a:rPr lang="en-GB" dirty="0"/>
              <a:t>memory loss</a:t>
            </a:r>
            <a:endParaRPr dirty="0"/>
          </a:p>
          <a:p>
            <a:pPr marL="457200" lvl="0" indent="-317500" algn="l" rtl="0">
              <a:spcBef>
                <a:spcPts val="0"/>
              </a:spcBef>
              <a:spcAft>
                <a:spcPts val="0"/>
              </a:spcAft>
              <a:buSzPts val="1400"/>
              <a:buChar char="●"/>
            </a:pPr>
            <a:r>
              <a:rPr lang="en-GB" dirty="0"/>
              <a:t>continuous vomiting after the injury </a:t>
            </a:r>
            <a:endParaRPr dirty="0"/>
          </a:p>
          <a:p>
            <a:pPr marL="457200" lvl="0" indent="-317500" algn="l" rtl="0">
              <a:spcBef>
                <a:spcPts val="0"/>
              </a:spcBef>
              <a:spcAft>
                <a:spcPts val="0"/>
              </a:spcAft>
              <a:buSzPts val="1400"/>
              <a:buChar char="●"/>
            </a:pPr>
            <a:r>
              <a:rPr lang="en-GB" dirty="0"/>
              <a:t>trouble staying awake</a:t>
            </a:r>
            <a:endParaRPr dirty="0"/>
          </a:p>
          <a:p>
            <a:pPr marL="457200" lvl="0" indent="-317500" algn="l" rtl="0">
              <a:spcBef>
                <a:spcPts val="0"/>
              </a:spcBef>
              <a:spcAft>
                <a:spcPts val="0"/>
              </a:spcAft>
              <a:buSzPts val="1400"/>
              <a:buChar char="●"/>
            </a:pPr>
            <a:r>
              <a:rPr lang="en-GB" dirty="0"/>
              <a:t>seizures</a:t>
            </a:r>
            <a:endParaRPr dirty="0"/>
          </a:p>
          <a:p>
            <a:pPr marL="0" lvl="0" indent="0" algn="l" rtl="0">
              <a:spcBef>
                <a:spcPts val="1000"/>
              </a:spcBef>
              <a:spcAft>
                <a:spcPts val="0"/>
              </a:spcAft>
              <a:buNone/>
            </a:pPr>
            <a:r>
              <a:rPr lang="en-GB" dirty="0"/>
              <a:t>.</a:t>
            </a:r>
            <a:endParaRPr dirty="0"/>
          </a:p>
        </p:txBody>
      </p:sp>
      <p:sp>
        <p:nvSpPr>
          <p:cNvPr id="434" name="Google Shape;434;p67"/>
          <p:cNvSpPr txBox="1">
            <a:spLocks noGrp="1"/>
          </p:cNvSpPr>
          <p:nvPr>
            <p:ph type="body" idx="2"/>
          </p:nvPr>
        </p:nvSpPr>
        <p:spPr>
          <a:xfrm>
            <a:off x="7699500" y="57675"/>
            <a:ext cx="14445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35" name="Google Shape;435;p6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
        <p:nvSpPr>
          <p:cNvPr id="436" name="Google Shape;436;p6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0"/>
        <p:cNvGrpSpPr/>
        <p:nvPr/>
      </p:nvGrpSpPr>
      <p:grpSpPr>
        <a:xfrm>
          <a:off x="0" y="0"/>
          <a:ext cx="0" cy="0"/>
          <a:chOff x="0" y="0"/>
          <a:chExt cx="0" cy="0"/>
        </a:xfrm>
      </p:grpSpPr>
      <p:sp>
        <p:nvSpPr>
          <p:cNvPr id="441" name="Google Shape;441;p68"/>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Sprains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42" name="Google Shape;442;p68"/>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in day-to-day activity (e.g. playing sports), we can </a:t>
            </a:r>
            <a:r>
              <a:rPr lang="en-GB" sz="1800" b="1" dirty="0"/>
              <a:t>tear or twist ligaments</a:t>
            </a:r>
            <a:r>
              <a:rPr lang="en-GB" sz="1800" dirty="0"/>
              <a:t>, which hold together joints such as knees, ankles and wrists.</a:t>
            </a:r>
            <a:endParaRPr sz="1800" dirty="0"/>
          </a:p>
          <a:p>
            <a:pPr marL="0" lvl="0" indent="0" algn="l" rtl="0">
              <a:spcBef>
                <a:spcPts val="1000"/>
              </a:spcBef>
              <a:spcAft>
                <a:spcPts val="0"/>
              </a:spcAft>
              <a:buNone/>
            </a:pPr>
            <a:r>
              <a:rPr lang="en-GB" sz="1800" dirty="0"/>
              <a:t>Explain that sprains cause pain around an affected ligament, and the area becomes swollen or bruised. Usually, </a:t>
            </a:r>
            <a:r>
              <a:rPr lang="en-GB" sz="1800" b="1" dirty="0"/>
              <a:t>we can treat a strain at home</a:t>
            </a:r>
            <a:r>
              <a:rPr lang="en-GB" sz="1800" dirty="0"/>
              <a:t> if we:</a:t>
            </a:r>
            <a:endParaRPr sz="1800" dirty="0"/>
          </a:p>
          <a:p>
            <a:pPr marL="457200" lvl="0" indent="-342900" algn="l" rtl="0">
              <a:spcBef>
                <a:spcPts val="1000"/>
              </a:spcBef>
              <a:spcAft>
                <a:spcPts val="0"/>
              </a:spcAft>
              <a:buSzPts val="1800"/>
              <a:buChar char="●"/>
            </a:pPr>
            <a:r>
              <a:rPr lang="en-GB" sz="1800" dirty="0"/>
              <a:t>rest, so that we do not put weight on the injury</a:t>
            </a:r>
            <a:endParaRPr sz="1800" dirty="0"/>
          </a:p>
          <a:p>
            <a:pPr marL="457200" lvl="0" indent="-342900" algn="l" rtl="0">
              <a:spcBef>
                <a:spcPts val="0"/>
              </a:spcBef>
              <a:spcAft>
                <a:spcPts val="0"/>
              </a:spcAft>
              <a:buSzPts val="1800"/>
              <a:buChar char="●"/>
            </a:pPr>
            <a:r>
              <a:rPr lang="en-GB" sz="1800" dirty="0"/>
              <a:t>put an ice pack on the area every 2 to 3 hours</a:t>
            </a:r>
            <a:endParaRPr sz="1800" dirty="0"/>
          </a:p>
          <a:p>
            <a:pPr marL="457200" lvl="0" indent="-342900" algn="l" rtl="0">
              <a:spcBef>
                <a:spcPts val="0"/>
              </a:spcBef>
              <a:spcAft>
                <a:spcPts val="0"/>
              </a:spcAft>
              <a:buSzPts val="1800"/>
              <a:buChar char="●"/>
            </a:pPr>
            <a:r>
              <a:rPr lang="en-GB" sz="1800" dirty="0"/>
              <a:t>put a bandage around the injury to support it</a:t>
            </a:r>
            <a:endParaRPr sz="1800" dirty="0"/>
          </a:p>
          <a:p>
            <a:pPr marL="457200" lvl="0" indent="-342900" algn="l" rtl="0">
              <a:spcBef>
                <a:spcPts val="0"/>
              </a:spcBef>
              <a:spcAft>
                <a:spcPts val="0"/>
              </a:spcAft>
              <a:buSzPts val="1800"/>
              <a:buChar char="●"/>
            </a:pPr>
            <a:r>
              <a:rPr lang="en-GB" sz="1800" dirty="0"/>
              <a:t>keep it raised on a pillow as much as possible</a:t>
            </a:r>
            <a:endParaRPr sz="1800" dirty="0"/>
          </a:p>
          <a:p>
            <a:pPr marL="457200" lvl="0" indent="-342900" algn="l" rtl="0">
              <a:spcBef>
                <a:spcPts val="0"/>
              </a:spcBef>
              <a:spcAft>
                <a:spcPts val="0"/>
              </a:spcAft>
              <a:buSzPts val="1800"/>
              <a:buChar char="●"/>
            </a:pPr>
            <a:r>
              <a:rPr lang="en-GB" sz="1800" dirty="0"/>
              <a:t>keep moving the joint, once pain dies down (to prevent stiffness)</a:t>
            </a:r>
            <a:endParaRPr sz="1800" dirty="0"/>
          </a:p>
        </p:txBody>
      </p:sp>
      <p:sp>
        <p:nvSpPr>
          <p:cNvPr id="444" name="Google Shape;444;p68"/>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43" name="Google Shape;443;p68"/>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
        <p:nvSpPr>
          <p:cNvPr id="445" name="Google Shape;445;p6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9"/>
        <p:cNvGrpSpPr/>
        <p:nvPr/>
      </p:nvGrpSpPr>
      <p:grpSpPr>
        <a:xfrm>
          <a:off x="0" y="0"/>
          <a:ext cx="0" cy="0"/>
          <a:chOff x="0" y="0"/>
          <a:chExt cx="0" cy="0"/>
        </a:xfrm>
      </p:grpSpPr>
      <p:sp>
        <p:nvSpPr>
          <p:cNvPr id="450" name="Google Shape;450;p69"/>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Broken bones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1" name="Google Shape;451;p69"/>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signs of a broken bone include: </a:t>
            </a:r>
            <a:endParaRPr sz="1800" dirty="0"/>
          </a:p>
          <a:p>
            <a:pPr marL="457200" lvl="0" indent="-342900" algn="l" rtl="0">
              <a:spcBef>
                <a:spcPts val="1600"/>
              </a:spcBef>
              <a:spcAft>
                <a:spcPts val="0"/>
              </a:spcAft>
              <a:buSzPts val="1800"/>
              <a:buChar char="●"/>
            </a:pPr>
            <a:r>
              <a:rPr lang="en-GB" sz="1800" dirty="0"/>
              <a:t>extreme pain in an injury after an incident</a:t>
            </a:r>
            <a:endParaRPr sz="1800" dirty="0"/>
          </a:p>
          <a:p>
            <a:pPr marL="457200" lvl="0" indent="-342900" algn="l" rtl="0">
              <a:spcBef>
                <a:spcPts val="0"/>
              </a:spcBef>
              <a:spcAft>
                <a:spcPts val="0"/>
              </a:spcAft>
              <a:buSzPts val="1800"/>
              <a:buChar char="●"/>
            </a:pPr>
            <a:r>
              <a:rPr lang="en-GB" sz="1800" dirty="0"/>
              <a:t>a large amount of swelling or bruising</a:t>
            </a:r>
            <a:endParaRPr sz="1800" dirty="0"/>
          </a:p>
          <a:p>
            <a:pPr marL="457200" lvl="0" indent="-342900" algn="l" rtl="0">
              <a:spcBef>
                <a:spcPts val="0"/>
              </a:spcBef>
              <a:spcAft>
                <a:spcPts val="0"/>
              </a:spcAft>
              <a:buSzPts val="1800"/>
              <a:buChar char="●"/>
            </a:pPr>
            <a:r>
              <a:rPr lang="en-GB" sz="1800" dirty="0"/>
              <a:t>a bone looking like it is at a strange angle</a:t>
            </a:r>
            <a:endParaRPr sz="1800" dirty="0"/>
          </a:p>
          <a:p>
            <a:pPr marL="457200" lvl="0" indent="-342900" algn="l" rtl="0">
              <a:spcBef>
                <a:spcPts val="0"/>
              </a:spcBef>
              <a:spcAft>
                <a:spcPts val="0"/>
              </a:spcAft>
              <a:buSzPts val="1800"/>
              <a:buChar char="●"/>
            </a:pPr>
            <a:r>
              <a:rPr lang="en-GB" sz="1800" dirty="0"/>
              <a:t>inability to use the injured part of the body </a:t>
            </a:r>
            <a:endParaRPr sz="1800" dirty="0"/>
          </a:p>
          <a:p>
            <a:pPr marL="0" lvl="0" indent="0" algn="l" rtl="0">
              <a:spcBef>
                <a:spcPts val="1000"/>
              </a:spcBef>
              <a:spcAft>
                <a:spcPts val="0"/>
              </a:spcAft>
              <a:buNone/>
            </a:pPr>
            <a:r>
              <a:rPr lang="en-GB" sz="1800" dirty="0"/>
              <a:t>Explain that </a:t>
            </a:r>
            <a:r>
              <a:rPr lang="en-GB" sz="1800" b="1" dirty="0"/>
              <a:t>it is important to treat broken bones as soon as possible</a:t>
            </a:r>
            <a:r>
              <a:rPr lang="en-GB" sz="1800" dirty="0"/>
              <a:t>, so pupils should call 999 even if they only suspect a bone may be broken. They should: </a:t>
            </a:r>
            <a:endParaRPr sz="1800" dirty="0"/>
          </a:p>
          <a:p>
            <a:pPr marL="457200" lvl="0" indent="-342900" algn="l" rtl="0">
              <a:spcBef>
                <a:spcPts val="1600"/>
              </a:spcBef>
              <a:spcAft>
                <a:spcPts val="0"/>
              </a:spcAft>
              <a:buSzPts val="1800"/>
              <a:buChar char="●"/>
            </a:pPr>
            <a:r>
              <a:rPr lang="en-GB" sz="1800" dirty="0"/>
              <a:t>tell the person to keep the injury still </a:t>
            </a:r>
            <a:endParaRPr sz="1800" dirty="0"/>
          </a:p>
          <a:p>
            <a:pPr marL="457200" lvl="0" indent="-342900" algn="l" rtl="0">
              <a:spcBef>
                <a:spcPts val="0"/>
              </a:spcBef>
              <a:spcAft>
                <a:spcPts val="0"/>
              </a:spcAft>
              <a:buSzPts val="1800"/>
              <a:buChar char="●"/>
            </a:pPr>
            <a:r>
              <a:rPr lang="en-GB" sz="1800" dirty="0"/>
              <a:t>support the injury with soft items (e.g. cushions)</a:t>
            </a:r>
            <a:endParaRPr sz="1800" dirty="0"/>
          </a:p>
          <a:p>
            <a:pPr marL="457200" lvl="0" indent="-342900" algn="l" rtl="0">
              <a:spcBef>
                <a:spcPts val="0"/>
              </a:spcBef>
              <a:spcAft>
                <a:spcPts val="0"/>
              </a:spcAft>
              <a:buSzPts val="1800"/>
              <a:buChar char="●"/>
            </a:pPr>
            <a:r>
              <a:rPr lang="en-GB" sz="1800" dirty="0"/>
              <a:t>try to stop any bleeding while waiting for help</a:t>
            </a:r>
            <a:endParaRPr sz="1800" dirty="0"/>
          </a:p>
          <a:p>
            <a:pPr marL="0" lvl="0" indent="0" algn="l" rtl="0">
              <a:spcBef>
                <a:spcPts val="1600"/>
              </a:spcBef>
              <a:spcAft>
                <a:spcPts val="1600"/>
              </a:spcAft>
              <a:buNone/>
            </a:pPr>
            <a:endParaRPr sz="1800" dirty="0"/>
          </a:p>
        </p:txBody>
      </p:sp>
      <p:sp>
        <p:nvSpPr>
          <p:cNvPr id="453" name="Google Shape;453;p69"/>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52" name="Google Shape;452;p69"/>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
        <p:nvSpPr>
          <p:cNvPr id="454" name="Google Shape;454;p69"/>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1"/>
        <p:cNvGrpSpPr/>
        <p:nvPr/>
      </p:nvGrpSpPr>
      <p:grpSpPr>
        <a:xfrm>
          <a:off x="0" y="0"/>
          <a:ext cx="0" cy="0"/>
          <a:chOff x="0" y="0"/>
          <a:chExt cx="0" cy="0"/>
        </a:xfrm>
      </p:grpSpPr>
      <p:grpSp>
        <p:nvGrpSpPr>
          <p:cNvPr id="141" name="Group 73">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5"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6" name="Straight Connector 75">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dirty="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3</a:t>
            </a:fld>
            <a:endParaRPr kumimoji="0" lang="en-US" sz="700" b="0" i="0" u="none" strike="noStrike" kern="1200" cap="none" spc="0" normalizeH="0" baseline="0" noProof="0" dirty="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8"/>
        <p:cNvGrpSpPr/>
        <p:nvPr/>
      </p:nvGrpSpPr>
      <p:grpSpPr>
        <a:xfrm>
          <a:off x="0" y="0"/>
          <a:ext cx="0" cy="0"/>
          <a:chOff x="0" y="0"/>
          <a:chExt cx="0" cy="0"/>
        </a:xfrm>
      </p:grpSpPr>
      <p:sp>
        <p:nvSpPr>
          <p:cNvPr id="459" name="Google Shape;459;p7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Vomiting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60" name="Google Shape;460;p7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vomiting is very common in children and is usually caused by a stomach infection. It usually stops within a few days. Pupils should tell an adult if they or someone they know has vomited. They should also:</a:t>
            </a:r>
            <a:endParaRPr sz="1800" dirty="0"/>
          </a:p>
          <a:p>
            <a:pPr marL="457200" lvl="0" indent="-342900" algn="l" rtl="0">
              <a:spcBef>
                <a:spcPts val="1600"/>
              </a:spcBef>
              <a:spcAft>
                <a:spcPts val="0"/>
              </a:spcAft>
              <a:buSzPts val="1800"/>
              <a:buChar char="●"/>
            </a:pPr>
            <a:r>
              <a:rPr lang="en-GB" sz="1800" dirty="0"/>
              <a:t>get plenty of rest </a:t>
            </a:r>
            <a:endParaRPr sz="1800" dirty="0"/>
          </a:p>
          <a:p>
            <a:pPr marL="457200" lvl="0" indent="-342900" algn="l" rtl="0">
              <a:spcBef>
                <a:spcPts val="0"/>
              </a:spcBef>
              <a:spcAft>
                <a:spcPts val="0"/>
              </a:spcAft>
              <a:buSzPts val="1800"/>
              <a:buChar char="●"/>
            </a:pPr>
            <a:r>
              <a:rPr lang="en-GB" sz="1800" dirty="0"/>
              <a:t>drink lots of fluids</a:t>
            </a:r>
            <a:endParaRPr sz="1800" dirty="0"/>
          </a:p>
          <a:p>
            <a:pPr marL="457200" lvl="0" indent="-342900" algn="l" rtl="0">
              <a:spcBef>
                <a:spcPts val="0"/>
              </a:spcBef>
              <a:spcAft>
                <a:spcPts val="0"/>
              </a:spcAft>
              <a:buSzPts val="1800"/>
              <a:buChar char="●"/>
            </a:pPr>
            <a:r>
              <a:rPr lang="en-GB" sz="1800" dirty="0"/>
              <a:t>stay at home and wash their hands regularly </a:t>
            </a:r>
            <a:br>
              <a:rPr lang="en-GB" sz="1800" dirty="0"/>
            </a:br>
            <a:r>
              <a:rPr lang="en-GB" sz="1800" dirty="0"/>
              <a:t>(to prevent spreading infection)</a:t>
            </a:r>
            <a:endParaRPr sz="1800" dirty="0"/>
          </a:p>
          <a:p>
            <a:pPr marL="457200" lvl="0" indent="-342900" algn="l" rtl="0">
              <a:spcBef>
                <a:spcPts val="0"/>
              </a:spcBef>
              <a:spcAft>
                <a:spcPts val="0"/>
              </a:spcAft>
              <a:buSzPts val="1800"/>
              <a:buChar char="●"/>
            </a:pPr>
            <a:r>
              <a:rPr lang="en-GB" sz="1800" dirty="0"/>
              <a:t>not share items like towels or cutlery </a:t>
            </a:r>
            <a:endParaRPr sz="1800" dirty="0"/>
          </a:p>
          <a:p>
            <a:pPr marL="0" lvl="0" indent="0" algn="l" rtl="0">
              <a:spcBef>
                <a:spcPts val="1600"/>
              </a:spcBef>
              <a:spcAft>
                <a:spcPts val="1600"/>
              </a:spcAft>
              <a:buNone/>
            </a:pPr>
            <a:r>
              <a:rPr lang="en-GB" sz="1800" dirty="0"/>
              <a:t>A parent/guardian may take a child to see a GP if a child does not stop vomiting or has other symptoms.</a:t>
            </a:r>
            <a:endParaRPr sz="1800" dirty="0"/>
          </a:p>
        </p:txBody>
      </p:sp>
      <p:sp>
        <p:nvSpPr>
          <p:cNvPr id="462" name="Google Shape;462;p7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61" name="Google Shape;461;p70"/>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
        <p:nvSpPr>
          <p:cNvPr id="463" name="Google Shape;463;p7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7"/>
        <p:cNvGrpSpPr/>
        <p:nvPr/>
      </p:nvGrpSpPr>
      <p:grpSpPr>
        <a:xfrm>
          <a:off x="0" y="0"/>
          <a:ext cx="0" cy="0"/>
          <a:chOff x="0" y="0"/>
          <a:chExt cx="0" cy="0"/>
        </a:xfrm>
      </p:grpSpPr>
      <p:sp>
        <p:nvSpPr>
          <p:cNvPr id="468" name="Google Shape;468;p71"/>
          <p:cNvSpPr txBox="1">
            <a:spLocks noGrp="1"/>
          </p:cNvSpPr>
          <p:nvPr>
            <p:ph type="title"/>
          </p:nvPr>
        </p:nvSpPr>
        <p:spPr>
          <a:xfrm>
            <a:off x="263650" y="0"/>
            <a:ext cx="1609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Eye injuries </a:t>
            </a:r>
            <a:endParaRPr sz="2000"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69" name="Google Shape;469;p71"/>
          <p:cNvSpPr txBox="1">
            <a:spLocks noGrp="1"/>
          </p:cNvSpPr>
          <p:nvPr>
            <p:ph type="body" idx="1"/>
          </p:nvPr>
        </p:nvSpPr>
        <p:spPr>
          <a:xfrm>
            <a:off x="0" y="419100"/>
            <a:ext cx="7822150" cy="472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t>Explain that if we get something in our eye it is usually minor and the injury heals within a day.</a:t>
            </a:r>
            <a:endParaRPr sz="1200" dirty="0"/>
          </a:p>
          <a:p>
            <a:pPr marL="0" lvl="0" indent="0" algn="l" rtl="0">
              <a:spcBef>
                <a:spcPts val="1600"/>
              </a:spcBef>
              <a:spcAft>
                <a:spcPts val="0"/>
              </a:spcAft>
              <a:buNone/>
            </a:pPr>
            <a:r>
              <a:rPr lang="en-GB" sz="1200" dirty="0"/>
              <a:t>Teach that </a:t>
            </a:r>
            <a:r>
              <a:rPr lang="en-GB" sz="1200" b="1" dirty="0"/>
              <a:t>we can treat a minor eye injury at home </a:t>
            </a:r>
            <a:r>
              <a:rPr lang="en-GB" sz="1200" dirty="0"/>
              <a:t>by: </a:t>
            </a:r>
            <a:endParaRPr sz="1200" dirty="0"/>
          </a:p>
          <a:p>
            <a:pPr marL="457200" lvl="0" indent="-342900" algn="l" rtl="0">
              <a:spcBef>
                <a:spcPts val="1600"/>
              </a:spcBef>
              <a:spcAft>
                <a:spcPts val="0"/>
              </a:spcAft>
              <a:buSzPts val="1800"/>
              <a:buChar char="●"/>
            </a:pPr>
            <a:r>
              <a:rPr lang="en-GB" sz="1200" dirty="0"/>
              <a:t>washing the eye with clean water (not hot)</a:t>
            </a:r>
            <a:endParaRPr sz="1200" dirty="0"/>
          </a:p>
          <a:p>
            <a:pPr indent="-342900">
              <a:buSzPts val="1800"/>
            </a:pPr>
            <a:r>
              <a:rPr lang="en-GB" sz="1200" dirty="0"/>
              <a:t>if possible, running the eye under a tap for 20 minutes (only using a mild flow), holding the eye open</a:t>
            </a:r>
            <a:endParaRPr sz="1200" dirty="0"/>
          </a:p>
          <a:p>
            <a:pPr marL="457200" lvl="0" indent="-342900" algn="l" rtl="0">
              <a:spcBef>
                <a:spcPts val="0"/>
              </a:spcBef>
              <a:spcAft>
                <a:spcPts val="0"/>
              </a:spcAft>
              <a:buSzPts val="1800"/>
              <a:buChar char="●"/>
            </a:pPr>
            <a:r>
              <a:rPr lang="en-GB" sz="1200" dirty="0"/>
              <a:t>trying not to rub the eye until it is better</a:t>
            </a:r>
          </a:p>
          <a:p>
            <a:pPr marL="457200" lvl="0" indent="-342900" algn="l" rtl="0">
              <a:spcBef>
                <a:spcPts val="0"/>
              </a:spcBef>
              <a:spcAft>
                <a:spcPts val="0"/>
              </a:spcAft>
              <a:buSzPts val="1800"/>
              <a:buChar char="●"/>
            </a:pPr>
            <a:endParaRPr lang="en-GB" sz="1200" dirty="0"/>
          </a:p>
          <a:p>
            <a:pPr marL="0" lvl="0" indent="0">
              <a:buNone/>
            </a:pPr>
            <a:r>
              <a:rPr lang="en-GB" sz="1200" dirty="0"/>
              <a:t>Explain that it is important to </a:t>
            </a:r>
            <a:r>
              <a:rPr lang="en-GB" sz="1200" b="1" dirty="0"/>
              <a:t>get emergency help </a:t>
            </a:r>
            <a:r>
              <a:rPr lang="en-GB" sz="1200" dirty="0"/>
              <a:t>if: </a:t>
            </a:r>
          </a:p>
          <a:p>
            <a:pPr lvl="0" indent="-342900">
              <a:spcBef>
                <a:spcPts val="1000"/>
              </a:spcBef>
              <a:buSzPts val="1800"/>
            </a:pPr>
            <a:r>
              <a:rPr lang="en-GB" sz="1200" dirty="0"/>
              <a:t>a strong chemical has got in the eye (keep rinsing the eye with water while waiting for help)</a:t>
            </a:r>
          </a:p>
          <a:p>
            <a:pPr lvl="0" indent="-342900">
              <a:buSzPts val="1800"/>
            </a:pPr>
            <a:r>
              <a:rPr lang="en-GB" sz="1200" dirty="0"/>
              <a:t>something has pierced the eye</a:t>
            </a:r>
          </a:p>
          <a:p>
            <a:pPr lvl="0" indent="-342900">
              <a:buSzPts val="1800"/>
            </a:pPr>
            <a:r>
              <a:rPr lang="en-GB" sz="1200" dirty="0"/>
              <a:t>something has hit the eye at high speed</a:t>
            </a:r>
          </a:p>
          <a:p>
            <a:pPr marL="0" lvl="0" indent="0">
              <a:spcBef>
                <a:spcPts val="1000"/>
              </a:spcBef>
              <a:buNone/>
            </a:pPr>
            <a:r>
              <a:rPr lang="en-GB" sz="1200" dirty="0"/>
              <a:t>We should also </a:t>
            </a:r>
            <a:r>
              <a:rPr lang="en-GB" sz="1200" b="1" dirty="0"/>
              <a:t>get emergency help</a:t>
            </a:r>
            <a:r>
              <a:rPr lang="en-GB" sz="1200" dirty="0"/>
              <a:t> if, after an injury: </a:t>
            </a:r>
          </a:p>
          <a:p>
            <a:pPr lvl="0" indent="-342900">
              <a:spcBef>
                <a:spcPts val="1000"/>
              </a:spcBef>
              <a:buSzPts val="1800"/>
            </a:pPr>
            <a:r>
              <a:rPr lang="en-GB" sz="1200" dirty="0"/>
              <a:t>our eyesight changes </a:t>
            </a:r>
          </a:p>
          <a:p>
            <a:pPr lvl="0" indent="-342900">
              <a:buSzPts val="1800"/>
            </a:pPr>
            <a:r>
              <a:rPr lang="en-GB" sz="1200" dirty="0"/>
              <a:t>we feel sick, have a headache, high temperature or sensitivity to light</a:t>
            </a:r>
          </a:p>
          <a:p>
            <a:pPr lvl="0" indent="-342900">
              <a:buSzPts val="1800"/>
            </a:pPr>
            <a:r>
              <a:rPr lang="en-GB" sz="1200" dirty="0"/>
              <a:t>we cannot move the eye</a:t>
            </a:r>
          </a:p>
          <a:p>
            <a:pPr lvl="0" indent="-342900">
              <a:buSzPts val="1800"/>
            </a:pPr>
            <a:r>
              <a:rPr lang="en-GB" sz="1200" dirty="0"/>
              <a:t>blood or pus is coming from the eye</a:t>
            </a:r>
          </a:p>
          <a:p>
            <a:pPr marL="457200" lvl="0" indent="-342900" algn="l" rtl="0">
              <a:spcBef>
                <a:spcPts val="0"/>
              </a:spcBef>
              <a:spcAft>
                <a:spcPts val="0"/>
              </a:spcAft>
              <a:buSzPts val="1800"/>
              <a:buChar char="●"/>
            </a:pPr>
            <a:endParaRPr sz="1200" dirty="0"/>
          </a:p>
          <a:p>
            <a:pPr marL="45720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71" name="Google Shape;471;p71"/>
          <p:cNvSpPr txBox="1">
            <a:spLocks noGrp="1"/>
          </p:cNvSpPr>
          <p:nvPr>
            <p:ph type="body" idx="2"/>
          </p:nvPr>
        </p:nvSpPr>
        <p:spPr>
          <a:xfrm>
            <a:off x="7826500" y="0"/>
            <a:ext cx="13175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70" name="Google Shape;470;p71"/>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
        <p:nvSpPr>
          <p:cNvPr id="472" name="Google Shape;472;p7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5"/>
        <p:cNvGrpSpPr/>
        <p:nvPr/>
      </p:nvGrpSpPr>
      <p:grpSpPr>
        <a:xfrm>
          <a:off x="0" y="0"/>
          <a:ext cx="0" cy="0"/>
          <a:chOff x="0" y="0"/>
          <a:chExt cx="0" cy="0"/>
        </a:xfrm>
      </p:grpSpPr>
      <p:sp>
        <p:nvSpPr>
          <p:cNvPr id="486" name="Google Shape;486;p73"/>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Burns and scalds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7" name="Google Shape;487;p73"/>
          <p:cNvSpPr txBox="1">
            <a:spLocks noGrp="1"/>
          </p:cNvSpPr>
          <p:nvPr>
            <p:ph type="body" idx="1"/>
          </p:nvPr>
        </p:nvSpPr>
        <p:spPr>
          <a:xfrm>
            <a:off x="270000" y="789125"/>
            <a:ext cx="733272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dirty="0"/>
              <a:t>Explain that burns and scalds are skin damage caused by heat. </a:t>
            </a:r>
            <a:r>
              <a:rPr lang="en-GB" sz="1200" b="1" dirty="0"/>
              <a:t>Burns are caused by dry heat </a:t>
            </a:r>
            <a:r>
              <a:rPr lang="en-GB" sz="1200" dirty="0"/>
              <a:t>(e.g. fire). </a:t>
            </a:r>
            <a:r>
              <a:rPr lang="en-GB" sz="1200" b="1" dirty="0"/>
              <a:t>Scalds are caused by wet heat </a:t>
            </a:r>
            <a:r>
              <a:rPr lang="en-GB" sz="1200" dirty="0"/>
              <a:t>(e.g. boiling water). </a:t>
            </a:r>
            <a:endParaRPr sz="1200" dirty="0"/>
          </a:p>
          <a:p>
            <a:pPr marL="0" lvl="0" indent="0" algn="l" rtl="0">
              <a:spcBef>
                <a:spcPts val="1000"/>
              </a:spcBef>
              <a:spcAft>
                <a:spcPts val="0"/>
              </a:spcAft>
              <a:buNone/>
            </a:pPr>
            <a:r>
              <a:rPr lang="en-GB" sz="1200" dirty="0"/>
              <a:t>Teach pupils that if someone is burned, they should: </a:t>
            </a:r>
            <a:endParaRPr sz="1200" dirty="0"/>
          </a:p>
          <a:p>
            <a:pPr marL="457200" lvl="0" indent="-342900" algn="l" rtl="0">
              <a:spcBef>
                <a:spcPts val="1000"/>
              </a:spcBef>
              <a:spcAft>
                <a:spcPts val="0"/>
              </a:spcAft>
              <a:buSzPts val="1800"/>
              <a:buChar char="●"/>
            </a:pPr>
            <a:r>
              <a:rPr lang="en-GB" sz="1200" dirty="0"/>
              <a:t>get them away from the source of heat</a:t>
            </a:r>
            <a:endParaRPr sz="1200" dirty="0"/>
          </a:p>
          <a:p>
            <a:pPr marL="457200" lvl="0" indent="-342900" algn="l" rtl="0">
              <a:spcBef>
                <a:spcPts val="0"/>
              </a:spcBef>
              <a:spcAft>
                <a:spcPts val="0"/>
              </a:spcAft>
              <a:buSzPts val="1800"/>
              <a:buChar char="●"/>
            </a:pPr>
            <a:r>
              <a:rPr lang="en-GB" sz="1200" dirty="0"/>
              <a:t>run the burn under cool/lukewarm water for 20 minutes (and not use ice or greasy substances)</a:t>
            </a:r>
            <a:endParaRPr sz="1200" dirty="0"/>
          </a:p>
          <a:p>
            <a:pPr marL="457200" lvl="0" indent="-342900" algn="l" rtl="0">
              <a:spcBef>
                <a:spcPts val="0"/>
              </a:spcBef>
              <a:spcAft>
                <a:spcPts val="0"/>
              </a:spcAft>
              <a:buSzPts val="1800"/>
              <a:buChar char="●"/>
            </a:pPr>
            <a:r>
              <a:rPr lang="en-GB" sz="1200" dirty="0"/>
              <a:t>remove clothing or jewellery near the burn (but not remove anything that is stuck to the skin)</a:t>
            </a:r>
            <a:endParaRPr sz="1200" dirty="0"/>
          </a:p>
          <a:p>
            <a:pPr marL="457200" lvl="0" indent="-342900" algn="l" rtl="0">
              <a:spcBef>
                <a:spcPts val="0"/>
              </a:spcBef>
              <a:spcAft>
                <a:spcPts val="0"/>
              </a:spcAft>
              <a:buSzPts val="1800"/>
              <a:buChar char="●"/>
            </a:pPr>
            <a:r>
              <a:rPr lang="en-GB" sz="1200" dirty="0"/>
              <a:t>keep the person warm with a blanket</a:t>
            </a:r>
            <a:endParaRPr sz="1200" dirty="0"/>
          </a:p>
          <a:p>
            <a:pPr marL="457200" lvl="0" indent="-342900" algn="l" rtl="0">
              <a:spcBef>
                <a:spcPts val="0"/>
              </a:spcBef>
              <a:spcAft>
                <a:spcPts val="0"/>
              </a:spcAft>
              <a:buSzPts val="1800"/>
              <a:buChar char="●"/>
            </a:pPr>
            <a:r>
              <a:rPr lang="en-GB" sz="1200" dirty="0"/>
              <a:t>cover the burn with cling film or a clean plastic bag</a:t>
            </a:r>
          </a:p>
          <a:p>
            <a:pPr marL="457200" lvl="0" indent="-342900" algn="l" rtl="0">
              <a:spcBef>
                <a:spcPts val="0"/>
              </a:spcBef>
              <a:spcAft>
                <a:spcPts val="0"/>
              </a:spcAft>
              <a:buSzPts val="1800"/>
              <a:buChar char="●"/>
            </a:pPr>
            <a:endParaRPr sz="1200" dirty="0"/>
          </a:p>
          <a:p>
            <a:pPr marL="0" lvl="0" indent="0">
              <a:buNone/>
            </a:pPr>
            <a:r>
              <a:rPr lang="en-GB" sz="1200" dirty="0"/>
              <a:t>Teach that </a:t>
            </a:r>
            <a:r>
              <a:rPr lang="en-GB" sz="1200" b="1" dirty="0"/>
              <a:t>some minor burns can be treated at home</a:t>
            </a:r>
            <a:r>
              <a:rPr lang="en-GB" sz="1200" dirty="0"/>
              <a:t>, if the burn is kept clean. People should not apply creams or burst any blisters that appear. </a:t>
            </a:r>
          </a:p>
          <a:p>
            <a:pPr marL="0" lvl="0" indent="0">
              <a:spcBef>
                <a:spcPts val="1600"/>
              </a:spcBef>
              <a:buNone/>
            </a:pPr>
            <a:r>
              <a:rPr lang="en-GB" sz="1200" dirty="0"/>
              <a:t>Explain that pupils should </a:t>
            </a:r>
            <a:r>
              <a:rPr lang="en-GB" sz="1200" b="1" dirty="0"/>
              <a:t>always get emergency medical help for</a:t>
            </a:r>
            <a:r>
              <a:rPr lang="en-GB" sz="1200" dirty="0"/>
              <a:t>: </a:t>
            </a:r>
          </a:p>
          <a:p>
            <a:pPr lvl="0" indent="-342900">
              <a:spcBef>
                <a:spcPts val="1600"/>
              </a:spcBef>
              <a:buSzPts val="1800"/>
            </a:pPr>
            <a:r>
              <a:rPr lang="en-GB" sz="1200" dirty="0"/>
              <a:t>any burns that are bigger than the person’s hand</a:t>
            </a:r>
          </a:p>
          <a:p>
            <a:pPr lvl="0" indent="-342900">
              <a:buSzPts val="1800"/>
            </a:pPr>
            <a:r>
              <a:rPr lang="en-GB" sz="1200" dirty="0"/>
              <a:t>chemical and electrical burns</a:t>
            </a:r>
          </a:p>
          <a:p>
            <a:pPr lvl="0" indent="-342900">
              <a:buSzPts val="1800"/>
            </a:pPr>
            <a:r>
              <a:rPr lang="en-GB" sz="1200" dirty="0"/>
              <a:t>burns that cause white or charred skin</a:t>
            </a:r>
          </a:p>
          <a:p>
            <a:pPr lvl="0" indent="-342900">
              <a:buSzPts val="1800"/>
            </a:pPr>
            <a:r>
              <a:rPr lang="en-GB" sz="1200" dirty="0"/>
              <a:t>burns that cause blisters on the face, hands, arms, feet, legs or genitals</a:t>
            </a:r>
          </a:p>
          <a:p>
            <a:pPr lvl="0" indent="-342900">
              <a:buSzPts val="1800"/>
            </a:pPr>
            <a:r>
              <a:rPr lang="en-GB" sz="1200" dirty="0"/>
              <a:t>people who have breathed in fumes or smoke</a:t>
            </a:r>
          </a:p>
          <a:p>
            <a:pPr marL="0" lvl="0" indent="0" algn="l" rtl="0">
              <a:spcBef>
                <a:spcPts val="1600"/>
              </a:spcBef>
              <a:spcAft>
                <a:spcPts val="1600"/>
              </a:spcAft>
              <a:buNone/>
            </a:pPr>
            <a:endParaRPr sz="1800" dirty="0"/>
          </a:p>
        </p:txBody>
      </p:sp>
      <p:sp>
        <p:nvSpPr>
          <p:cNvPr id="489" name="Google Shape;489;p73"/>
          <p:cNvSpPr txBox="1">
            <a:spLocks noGrp="1"/>
          </p:cNvSpPr>
          <p:nvPr>
            <p:ph type="body" idx="2"/>
          </p:nvPr>
        </p:nvSpPr>
        <p:spPr>
          <a:xfrm>
            <a:off x="7602720" y="0"/>
            <a:ext cx="147498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200" b="1" dirty="0"/>
              <a:t>STATUTORY GUIDANCE</a:t>
            </a:r>
            <a:br>
              <a:rPr lang="en-GB" sz="1200" dirty="0"/>
            </a:br>
            <a:r>
              <a:rPr lang="en-GB" sz="1200" dirty="0"/>
              <a:t>Know concepts of basic first-aid, for example dealing with common injuries, including head injuries.</a:t>
            </a:r>
            <a:endParaRPr sz="12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88" name="Google Shape;488;p73"/>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
        <p:nvSpPr>
          <p:cNvPr id="490" name="Google Shape;490;p73"/>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03"/>
        <p:cNvGrpSpPr/>
        <p:nvPr/>
      </p:nvGrpSpPr>
      <p:grpSpPr>
        <a:xfrm>
          <a:off x="0" y="0"/>
          <a:ext cx="0" cy="0"/>
          <a:chOff x="0" y="0"/>
          <a:chExt cx="0" cy="0"/>
        </a:xfrm>
      </p:grpSpPr>
      <p:sp>
        <p:nvSpPr>
          <p:cNvPr id="504" name="Google Shape;504;p75"/>
          <p:cNvSpPr txBox="1">
            <a:spLocks noGrp="1"/>
          </p:cNvSpPr>
          <p:nvPr>
            <p:ph type="title"/>
          </p:nvPr>
        </p:nvSpPr>
        <p:spPr>
          <a:xfrm>
            <a:off x="0" y="0"/>
            <a:ext cx="135306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Allergies</a:t>
            </a:r>
            <a:r>
              <a:rPr lang="en-GB" dirty="0"/>
              <a:t>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5" name="Google Shape;505;p75"/>
          <p:cNvSpPr txBox="1">
            <a:spLocks noGrp="1"/>
          </p:cNvSpPr>
          <p:nvPr>
            <p:ph type="body" idx="1"/>
          </p:nvPr>
        </p:nvSpPr>
        <p:spPr>
          <a:xfrm>
            <a:off x="43500" y="487680"/>
            <a:ext cx="7827960" cy="445914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Teachers may also like to refer to content on allergies in the health and prevention module.</a:t>
            </a:r>
            <a:endParaRPr dirty="0"/>
          </a:p>
          <a:p>
            <a:pPr marL="0" lvl="0" indent="0" algn="l" rtl="0">
              <a:spcBef>
                <a:spcPts val="1600"/>
              </a:spcBef>
              <a:spcAft>
                <a:spcPts val="0"/>
              </a:spcAft>
              <a:buNone/>
            </a:pPr>
            <a:r>
              <a:rPr lang="en-GB" dirty="0"/>
              <a:t>Explain that </a:t>
            </a:r>
            <a:r>
              <a:rPr lang="en-GB" b="1" dirty="0"/>
              <a:t>allergies are a reaction to particular substances</a:t>
            </a:r>
            <a:r>
              <a:rPr lang="en-GB" dirty="0"/>
              <a:t> (e.g. dust mites, food, chemicals). They are very common among children, who sometimes grow out of their allergies. Hay fever is an example of an allergy that is very common.</a:t>
            </a:r>
            <a:endParaRPr dirty="0"/>
          </a:p>
          <a:p>
            <a:pPr marL="0" lvl="0" indent="0" algn="l" rtl="0">
              <a:spcBef>
                <a:spcPts val="1600"/>
              </a:spcBef>
              <a:spcAft>
                <a:spcPts val="1600"/>
              </a:spcAft>
              <a:buNone/>
            </a:pPr>
            <a:r>
              <a:rPr lang="en-GB" dirty="0"/>
              <a:t>Teach that </a:t>
            </a:r>
            <a:r>
              <a:rPr lang="en-GB" b="1" dirty="0"/>
              <a:t>most allergic reactions are mild</a:t>
            </a:r>
            <a:r>
              <a:rPr lang="en-GB" dirty="0"/>
              <a:t> (e.g. runny nose, watery eyes, sneezing), and in most cases antihistamines are sufficient for preventing and treating allergic responses. </a:t>
            </a:r>
          </a:p>
          <a:p>
            <a:pPr marL="0" lvl="0" indent="0">
              <a:buNone/>
            </a:pPr>
            <a:r>
              <a:rPr lang="en-GB" dirty="0"/>
              <a:t>Explain that occasionally an allergy can cause ‘anaphylactic shock’. Symptoms are life-threatening, come on suddenly and get worse quickly. They include breathing difficulties, confusion, anxiety and unconsciousness. </a:t>
            </a:r>
          </a:p>
          <a:p>
            <a:pPr marL="0" lvl="0" indent="0">
              <a:spcBef>
                <a:spcPts val="1600"/>
              </a:spcBef>
              <a:buNone/>
            </a:pPr>
            <a:r>
              <a:rPr lang="en-GB" dirty="0"/>
              <a:t>It is vital to </a:t>
            </a:r>
            <a:r>
              <a:rPr lang="en-GB" b="1" dirty="0"/>
              <a:t>call 999 immediately </a:t>
            </a:r>
            <a:r>
              <a:rPr lang="en-GB" dirty="0"/>
              <a:t>and say that you think the person is having a serious allergic reaction.</a:t>
            </a:r>
          </a:p>
          <a:p>
            <a:pPr marL="0" lvl="0" indent="0">
              <a:spcBef>
                <a:spcPts val="1600"/>
              </a:spcBef>
              <a:buNone/>
            </a:pPr>
            <a:r>
              <a:rPr lang="en-GB" dirty="0"/>
              <a:t>Explain that some people carry ‘adrenaline auto-injectors’ (e.g. EpiPen). Explain their purpose and teach the importance of always carrying the auto-injector and knowing how to use it if one has been prescribed.</a:t>
            </a:r>
          </a:p>
          <a:p>
            <a:pPr marL="0" lvl="0" indent="0" algn="l" rtl="0">
              <a:spcBef>
                <a:spcPts val="1600"/>
              </a:spcBef>
              <a:spcAft>
                <a:spcPts val="1600"/>
              </a:spcAft>
              <a:buNone/>
            </a:pPr>
            <a:endParaRPr sz="1200" dirty="0"/>
          </a:p>
        </p:txBody>
      </p:sp>
      <p:sp>
        <p:nvSpPr>
          <p:cNvPr id="507" name="Google Shape;507;p75"/>
          <p:cNvSpPr txBox="1">
            <a:spLocks noGrp="1"/>
          </p:cNvSpPr>
          <p:nvPr>
            <p:ph type="body" idx="2"/>
          </p:nvPr>
        </p:nvSpPr>
        <p:spPr>
          <a:xfrm>
            <a:off x="7945560" y="0"/>
            <a:ext cx="1154940" cy="2355325"/>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06" name="Google Shape;506;p75"/>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
        <p:nvSpPr>
          <p:cNvPr id="508" name="Google Shape;508;p7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1"/>
        <p:cNvGrpSpPr/>
        <p:nvPr/>
      </p:nvGrpSpPr>
      <p:grpSpPr>
        <a:xfrm>
          <a:off x="0" y="0"/>
          <a:ext cx="0" cy="0"/>
          <a:chOff x="0" y="0"/>
          <a:chExt cx="0" cy="0"/>
        </a:xfrm>
      </p:grpSpPr>
      <p:sp>
        <p:nvSpPr>
          <p:cNvPr id="522" name="Google Shape;522;p77"/>
          <p:cNvSpPr txBox="1">
            <a:spLocks noGrp="1"/>
          </p:cNvSpPr>
          <p:nvPr>
            <p:ph type="title"/>
          </p:nvPr>
        </p:nvSpPr>
        <p:spPr>
          <a:xfrm>
            <a:off x="0" y="0"/>
            <a:ext cx="126162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Choking</a:t>
            </a:r>
            <a:r>
              <a:rPr lang="en-GB" dirty="0"/>
              <a:t>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3" name="Google Shape;523;p77"/>
          <p:cNvSpPr txBox="1">
            <a:spLocks noGrp="1"/>
          </p:cNvSpPr>
          <p:nvPr>
            <p:ph type="body" idx="1"/>
          </p:nvPr>
        </p:nvSpPr>
        <p:spPr>
          <a:xfrm>
            <a:off x="0" y="572700"/>
            <a:ext cx="8066088" cy="43741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a person chokes if something (e.g. a piece of food) blocks their airway and stops air getting into the lungs. </a:t>
            </a:r>
            <a:endParaRPr dirty="0"/>
          </a:p>
          <a:p>
            <a:pPr marL="0" lvl="0" indent="0" algn="l" rtl="0">
              <a:spcBef>
                <a:spcPts val="1000"/>
              </a:spcBef>
              <a:spcAft>
                <a:spcPts val="0"/>
              </a:spcAft>
              <a:buNone/>
            </a:pPr>
            <a:r>
              <a:rPr lang="en-GB" dirty="0"/>
              <a:t>Teach that it </a:t>
            </a:r>
            <a:r>
              <a:rPr lang="en-GB" b="1" dirty="0"/>
              <a:t>is important to remove the obstruction from their airway as soon as possible</a:t>
            </a:r>
            <a:r>
              <a:rPr lang="en-GB" dirty="0"/>
              <a:t>. Pupils can help to do this by shouting for an adult immediately and:</a:t>
            </a:r>
            <a:endParaRPr dirty="0"/>
          </a:p>
          <a:p>
            <a:pPr marL="457200" lvl="0" indent="-342900" algn="l" rtl="0">
              <a:spcBef>
                <a:spcPts val="1000"/>
              </a:spcBef>
              <a:spcAft>
                <a:spcPts val="0"/>
              </a:spcAft>
              <a:buSzPts val="1800"/>
              <a:buChar char="●"/>
            </a:pPr>
            <a:r>
              <a:rPr lang="en-GB" dirty="0"/>
              <a:t>encouraging the person to try coughing hard</a:t>
            </a:r>
            <a:endParaRPr dirty="0"/>
          </a:p>
          <a:p>
            <a:pPr marL="457200" lvl="0" indent="-342900" algn="l" rtl="0">
              <a:spcBef>
                <a:spcPts val="0"/>
              </a:spcBef>
              <a:spcAft>
                <a:spcPts val="0"/>
              </a:spcAft>
              <a:buSzPts val="1800"/>
              <a:buChar char="●"/>
            </a:pPr>
            <a:r>
              <a:rPr lang="en-GB" dirty="0"/>
              <a:t>hitting the person hard on their upper back 5 times</a:t>
            </a:r>
            <a:endParaRPr dirty="0"/>
          </a:p>
          <a:p>
            <a:pPr marL="457200" lvl="0" indent="-342900" algn="l" rtl="0">
              <a:spcBef>
                <a:spcPts val="0"/>
              </a:spcBef>
              <a:spcAft>
                <a:spcPts val="0"/>
              </a:spcAft>
              <a:buSzPts val="1800"/>
              <a:buChar char="●"/>
            </a:pPr>
            <a:r>
              <a:rPr lang="en-GB" dirty="0"/>
              <a:t>calling 999, if this has not worked and nobody else is around to call emergency services</a:t>
            </a:r>
            <a:endParaRPr dirty="0"/>
          </a:p>
          <a:p>
            <a:pPr marL="457200" lvl="0" indent="-342900" algn="l" rtl="0">
              <a:spcBef>
                <a:spcPts val="0"/>
              </a:spcBef>
              <a:spcAft>
                <a:spcPts val="0"/>
              </a:spcAft>
              <a:buSzPts val="1800"/>
              <a:buChar char="●"/>
            </a:pPr>
            <a:r>
              <a:rPr lang="en-GB" dirty="0"/>
              <a:t>continuing to hit the person between the shoulders while waiting for help</a:t>
            </a:r>
          </a:p>
          <a:p>
            <a:pPr marL="457200" lvl="0" indent="-342900" algn="l" rtl="0">
              <a:spcBef>
                <a:spcPts val="0"/>
              </a:spcBef>
              <a:spcAft>
                <a:spcPts val="0"/>
              </a:spcAft>
              <a:buSzPts val="1800"/>
              <a:buChar char="●"/>
            </a:pPr>
            <a:endParaRPr lang="en-GB" dirty="0"/>
          </a:p>
          <a:p>
            <a:pPr marL="0" lvl="0" indent="0">
              <a:buNone/>
            </a:pPr>
            <a:r>
              <a:rPr lang="en-GB" dirty="0"/>
              <a:t>Teach that teenagers and adults can also try to remove an obstruction using the Heimlich manoeuvre. Explain that they do this by:</a:t>
            </a:r>
          </a:p>
          <a:p>
            <a:pPr lvl="0" indent="-342900">
              <a:spcBef>
                <a:spcPts val="1000"/>
              </a:spcBef>
              <a:buClrTx/>
              <a:buSzPts val="1800"/>
              <a:buAutoNum type="arabicPeriod"/>
            </a:pPr>
            <a:r>
              <a:rPr lang="en-GB" dirty="0"/>
              <a:t>bending the person forward and putting their hands around the person’s waist</a:t>
            </a:r>
          </a:p>
          <a:p>
            <a:pPr lvl="0" indent="-342900">
              <a:buClrTx/>
              <a:buSzPts val="1800"/>
              <a:buAutoNum type="arabicPeriod"/>
            </a:pPr>
            <a:r>
              <a:rPr lang="en-GB" dirty="0"/>
              <a:t>clenching 1 fist and placing it above their belly button</a:t>
            </a:r>
          </a:p>
          <a:p>
            <a:pPr lvl="0" indent="-342900">
              <a:buClrTx/>
              <a:buSzPts val="1800"/>
              <a:buAutoNum type="arabicPeriod"/>
            </a:pPr>
            <a:r>
              <a:rPr lang="en-GB" dirty="0"/>
              <a:t>putting their other hand on top of the fist and pulling sharply inwards and upwards</a:t>
            </a:r>
          </a:p>
          <a:p>
            <a:pPr marL="0" lvl="0" indent="0">
              <a:spcBef>
                <a:spcPts val="1000"/>
              </a:spcBef>
              <a:buClr>
                <a:schemeClr val="dk1"/>
              </a:buClr>
              <a:buSzPts val="1100"/>
              <a:buNone/>
            </a:pPr>
            <a:r>
              <a:rPr lang="en-GB" dirty="0"/>
              <a:t>Explain that there are also </a:t>
            </a:r>
            <a:r>
              <a:rPr lang="en-GB" b="1" dirty="0"/>
              <a:t>different methods for helping a choking baby</a:t>
            </a:r>
            <a:r>
              <a:rPr lang="en-GB" dirty="0"/>
              <a:t>. If pupils see a baby choking, they should call an adult immediately or call 999. </a:t>
            </a:r>
          </a:p>
          <a:p>
            <a:pPr marL="457200" lvl="0" indent="-342900" algn="l" rtl="0">
              <a:spcBef>
                <a:spcPts val="0"/>
              </a:spcBef>
              <a:spcAft>
                <a:spcPts val="0"/>
              </a:spcAft>
              <a:buSzPts val="1800"/>
              <a:buChar char="●"/>
            </a:pPr>
            <a:endParaRPr sz="1200" dirty="0"/>
          </a:p>
          <a:p>
            <a:pPr marL="0" lvl="0" indent="0" algn="l" rtl="0">
              <a:spcBef>
                <a:spcPts val="1000"/>
              </a:spcBef>
              <a:spcAft>
                <a:spcPts val="0"/>
              </a:spcAft>
              <a:buNone/>
            </a:pPr>
            <a:endParaRPr sz="1800" dirty="0"/>
          </a:p>
          <a:p>
            <a:pPr marL="45720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525" name="Google Shape;525;p77"/>
          <p:cNvSpPr txBox="1">
            <a:spLocks noGrp="1"/>
          </p:cNvSpPr>
          <p:nvPr>
            <p:ph type="body" idx="2"/>
          </p:nvPr>
        </p:nvSpPr>
        <p:spPr>
          <a:xfrm>
            <a:off x="8066088" y="33020"/>
            <a:ext cx="979680" cy="2595355"/>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concepts of basic first-aid, for example dealing with common injuries, including head injuries.</a:t>
            </a:r>
            <a:endParaRPr sz="11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24" name="Google Shape;524;p77"/>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
        <p:nvSpPr>
          <p:cNvPr id="526" name="Google Shape;526;p7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9"/>
        <p:cNvGrpSpPr/>
        <p:nvPr/>
      </p:nvGrpSpPr>
      <p:grpSpPr>
        <a:xfrm>
          <a:off x="0" y="0"/>
          <a:ext cx="0" cy="0"/>
          <a:chOff x="0" y="0"/>
          <a:chExt cx="0" cy="0"/>
        </a:xfrm>
      </p:grpSpPr>
      <p:sp>
        <p:nvSpPr>
          <p:cNvPr id="540" name="Google Shape;540;p79"/>
          <p:cNvSpPr txBox="1">
            <a:spLocks noGrp="1"/>
          </p:cNvSpPr>
          <p:nvPr>
            <p:ph type="title"/>
          </p:nvPr>
        </p:nvSpPr>
        <p:spPr>
          <a:xfrm>
            <a:off x="1310550" y="2150850"/>
            <a:ext cx="65229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073763"/>
                </a:solidFill>
              </a:rPr>
              <a:t>If someone falls unconscious</a:t>
            </a:r>
          </a:p>
        </p:txBody>
      </p:sp>
      <p:sp>
        <p:nvSpPr>
          <p:cNvPr id="541" name="Google Shape;541;p7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smtClean="0"/>
              <a:t>35</a:t>
            </a:fld>
            <a:endParaRPr lang="en-GB" dirty="0"/>
          </a:p>
        </p:txBody>
      </p:sp>
      <p:pic>
        <p:nvPicPr>
          <p:cNvPr id="4" name="Picture 3">
            <a:extLst>
              <a:ext uri="{FF2B5EF4-FFF2-40B4-BE49-F238E27FC236}">
                <a16:creationId xmlns:a16="http://schemas.microsoft.com/office/drawing/2014/main" id="{FBB3D9E8-96EB-4757-A4D6-3DB3FB27693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45"/>
        <p:cNvGrpSpPr/>
        <p:nvPr/>
      </p:nvGrpSpPr>
      <p:grpSpPr>
        <a:xfrm>
          <a:off x="0" y="0"/>
          <a:ext cx="0" cy="0"/>
          <a:chOff x="0" y="0"/>
          <a:chExt cx="0" cy="0"/>
        </a:xfrm>
      </p:grpSpPr>
      <p:sp>
        <p:nvSpPr>
          <p:cNvPr id="546" name="Google Shape;546;p80"/>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If someone falls unconscious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47" name="Google Shape;547;p80"/>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‘unconscious’ means that someone looks asleep and is unable to respond. If a pupil thinks someone is unconscious, they should call for an adult’s help, if possible. </a:t>
            </a:r>
            <a:endParaRPr sz="1800" dirty="0"/>
          </a:p>
          <a:p>
            <a:pPr marL="0" lvl="0" indent="0" algn="l" rtl="0">
              <a:spcBef>
                <a:spcPts val="1000"/>
              </a:spcBef>
              <a:spcAft>
                <a:spcPts val="0"/>
              </a:spcAft>
              <a:buNone/>
            </a:pPr>
            <a:r>
              <a:rPr lang="en-GB" sz="1800" dirty="0"/>
              <a:t>If no adult is around, the pupil should try to get a response by shaking the person, talking to them or pinching their ears. If they do not respond, they should check their breath by: </a:t>
            </a:r>
            <a:endParaRPr sz="1800" dirty="0"/>
          </a:p>
          <a:p>
            <a:pPr marL="457200" lvl="0" indent="-342900" algn="l" rtl="0">
              <a:spcBef>
                <a:spcPts val="1000"/>
              </a:spcBef>
              <a:spcAft>
                <a:spcPts val="0"/>
              </a:spcAft>
              <a:buSzPts val="1800"/>
              <a:buChar char="●"/>
            </a:pPr>
            <a:r>
              <a:rPr lang="en-GB" sz="1800" dirty="0"/>
              <a:t>tipping their head back to open their airway</a:t>
            </a:r>
            <a:endParaRPr sz="1800" dirty="0"/>
          </a:p>
          <a:p>
            <a:pPr marL="457200" lvl="0" indent="-342900" algn="l" rtl="0">
              <a:spcBef>
                <a:spcPts val="0"/>
              </a:spcBef>
              <a:spcAft>
                <a:spcPts val="0"/>
              </a:spcAft>
              <a:buSzPts val="1800"/>
              <a:buChar char="●"/>
            </a:pPr>
            <a:r>
              <a:rPr lang="en-GB" sz="1800" dirty="0"/>
              <a:t>checking if their chest is moving up and down</a:t>
            </a:r>
            <a:endParaRPr sz="1800" dirty="0"/>
          </a:p>
          <a:p>
            <a:pPr marL="457200" lvl="0" indent="-342900" algn="l" rtl="0">
              <a:spcBef>
                <a:spcPts val="0"/>
              </a:spcBef>
              <a:spcAft>
                <a:spcPts val="0"/>
              </a:spcAft>
              <a:buSzPts val="1800"/>
              <a:buChar char="●"/>
            </a:pPr>
            <a:r>
              <a:rPr lang="en-GB" sz="1800" dirty="0"/>
              <a:t>listening for breath at their mouth</a:t>
            </a:r>
            <a:endParaRPr sz="1800" dirty="0"/>
          </a:p>
          <a:p>
            <a:pPr marL="0" lvl="0" indent="0" algn="l" rtl="0">
              <a:spcBef>
                <a:spcPts val="1600"/>
              </a:spcBef>
              <a:spcAft>
                <a:spcPts val="1600"/>
              </a:spcAft>
              <a:buNone/>
            </a:pPr>
            <a:endParaRPr sz="1800" dirty="0"/>
          </a:p>
        </p:txBody>
      </p:sp>
      <p:sp>
        <p:nvSpPr>
          <p:cNvPr id="549" name="Google Shape;549;p80"/>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48" name="Google Shape;548;p80"/>
          <p:cNvSpPr txBox="1">
            <a:spLocks noGrp="1"/>
          </p:cNvSpPr>
          <p:nvPr>
            <p:ph type="sldNum" idx="12"/>
          </p:nvPr>
        </p:nvSpPr>
        <p:spPr>
          <a:xfrm>
            <a:off x="859530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
        <p:nvSpPr>
          <p:cNvPr id="550" name="Google Shape;550;p8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54"/>
        <p:cNvGrpSpPr/>
        <p:nvPr/>
      </p:nvGrpSpPr>
      <p:grpSpPr>
        <a:xfrm>
          <a:off x="0" y="0"/>
          <a:ext cx="0" cy="0"/>
          <a:chOff x="0" y="0"/>
          <a:chExt cx="0" cy="0"/>
        </a:xfrm>
      </p:grpSpPr>
      <p:sp>
        <p:nvSpPr>
          <p:cNvPr id="555" name="Google Shape;555;p81"/>
          <p:cNvSpPr txBox="1">
            <a:spLocks noGrp="1"/>
          </p:cNvSpPr>
          <p:nvPr>
            <p:ph type="title"/>
          </p:nvPr>
        </p:nvSpPr>
        <p:spPr>
          <a:xfrm>
            <a:off x="270000" y="216425"/>
            <a:ext cx="880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If someone falls unconscious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56" name="Google Shape;556;p81"/>
          <p:cNvSpPr txBox="1">
            <a:spLocks noGrp="1"/>
          </p:cNvSpPr>
          <p:nvPr>
            <p:ph type="body" idx="1"/>
          </p:nvPr>
        </p:nvSpPr>
        <p:spPr>
          <a:xfrm>
            <a:off x="270000" y="789125"/>
            <a:ext cx="5775600" cy="41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If they are breathing, pull them onto their side and tip their head back so they can still breathe. Then call 999.</a:t>
            </a:r>
            <a:endParaRPr sz="1800" dirty="0"/>
          </a:p>
          <a:p>
            <a:pPr marL="0" lvl="0" indent="0" algn="l" rtl="0">
              <a:spcBef>
                <a:spcPts val="1600"/>
              </a:spcBef>
              <a:spcAft>
                <a:spcPts val="0"/>
              </a:spcAft>
              <a:buNone/>
            </a:pPr>
            <a:r>
              <a:rPr lang="en-GB" sz="1800" dirty="0"/>
              <a:t>Explain that pupils should not leave an unconscious person who is breathing on their back, as this can block their airways.</a:t>
            </a:r>
            <a:endParaRPr sz="1800" dirty="0"/>
          </a:p>
          <a:p>
            <a:pPr marL="0" lvl="0" indent="0" algn="l" rtl="0">
              <a:spcBef>
                <a:spcPts val="1600"/>
              </a:spcBef>
              <a:spcAft>
                <a:spcPts val="0"/>
              </a:spcAft>
              <a:buNone/>
            </a:pPr>
            <a:r>
              <a:rPr lang="en-GB" sz="1800" dirty="0"/>
              <a:t>If an unconscious person is not breathing, it is important to shout for an adult and call 999 immediately. Do not put the person on their side. </a:t>
            </a:r>
            <a:endParaRPr sz="1800" dirty="0"/>
          </a:p>
          <a:p>
            <a:pPr marL="0" lvl="0" indent="0" algn="l" rtl="0">
              <a:spcBef>
                <a:spcPts val="1600"/>
              </a:spcBef>
              <a:spcAft>
                <a:spcPts val="0"/>
              </a:spcAft>
              <a:buNone/>
            </a:pPr>
            <a:r>
              <a:rPr lang="en-GB" sz="1800" dirty="0"/>
              <a:t>The life-saving section in the secondary part of this module contains detailed guidance on the recovery position, when to use it and when to avoid it.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58" name="Google Shape;558;p81"/>
          <p:cNvSpPr txBox="1">
            <a:spLocks noGrp="1"/>
          </p:cNvSpPr>
          <p:nvPr>
            <p:ph type="body" idx="2"/>
          </p:nvPr>
        </p:nvSpPr>
        <p:spPr>
          <a:xfrm>
            <a:off x="6178800" y="216425"/>
            <a:ext cx="2695200" cy="1853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concepts of basic first-aid, for example dealing with common injuries, including head injuries.</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57" name="Google Shape;557;p81"/>
          <p:cNvSpPr txBox="1">
            <a:spLocks noGrp="1"/>
          </p:cNvSpPr>
          <p:nvPr>
            <p:ph type="sldNum" idx="12"/>
          </p:nvPr>
        </p:nvSpPr>
        <p:spPr>
          <a:xfrm>
            <a:off x="8599650" y="475002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
        <p:nvSpPr>
          <p:cNvPr id="559" name="Google Shape;559;p8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63"/>
        <p:cNvGrpSpPr/>
        <p:nvPr/>
      </p:nvGrpSpPr>
      <p:grpSpPr>
        <a:xfrm>
          <a:off x="0" y="0"/>
          <a:ext cx="0" cy="0"/>
          <a:chOff x="0" y="0"/>
          <a:chExt cx="0" cy="0"/>
        </a:xfrm>
      </p:grpSpPr>
      <p:grpSp>
        <p:nvGrpSpPr>
          <p:cNvPr id="193" name="Group 192">
            <a:extLst>
              <a:ext uri="{FF2B5EF4-FFF2-40B4-BE49-F238E27FC236}">
                <a16:creationId xmlns:a16="http://schemas.microsoft.com/office/drawing/2014/main" id="{6CC33B2B-B475-4189-BA8F-3CF8248DC6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94" name="Freeform 14">
              <a:extLst>
                <a:ext uri="{FF2B5EF4-FFF2-40B4-BE49-F238E27FC236}">
                  <a16:creationId xmlns:a16="http://schemas.microsoft.com/office/drawing/2014/main" id="{A59AAC92-4932-4D74-A545-BA3EEE56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5" name="Straight Connector 194">
              <a:extLst>
                <a:ext uri="{FF2B5EF4-FFF2-40B4-BE49-F238E27FC236}">
                  <a16:creationId xmlns:a16="http://schemas.microsoft.com/office/drawing/2014/main" id="{B8446528-FA87-4017-B061-CF7EE79FA2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96" name="Straight Connector 195">
              <a:extLst>
                <a:ext uri="{FF2B5EF4-FFF2-40B4-BE49-F238E27FC236}">
                  <a16:creationId xmlns:a16="http://schemas.microsoft.com/office/drawing/2014/main" id="{34D4B4D0-2493-42A2-AEEB-9970A64E8BC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97" name="Rectangle 23">
              <a:extLst>
                <a:ext uri="{FF2B5EF4-FFF2-40B4-BE49-F238E27FC236}">
                  <a16:creationId xmlns:a16="http://schemas.microsoft.com/office/drawing/2014/main" id="{676E13B7-7CB7-4489-914B-4012EE6EBF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8" name="Rectangle 25">
              <a:extLst>
                <a:ext uri="{FF2B5EF4-FFF2-40B4-BE49-F238E27FC236}">
                  <a16:creationId xmlns:a16="http://schemas.microsoft.com/office/drawing/2014/main" id="{F2159841-C096-430C-B748-E8D2A5C994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9" name="Isosceles Triangle 198">
              <a:extLst>
                <a:ext uri="{FF2B5EF4-FFF2-40B4-BE49-F238E27FC236}">
                  <a16:creationId xmlns:a16="http://schemas.microsoft.com/office/drawing/2014/main" id="{B4F167EF-5A0C-487E-8776-97310E39E0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0" name="Rectangle 27">
              <a:extLst>
                <a:ext uri="{FF2B5EF4-FFF2-40B4-BE49-F238E27FC236}">
                  <a16:creationId xmlns:a16="http://schemas.microsoft.com/office/drawing/2014/main" id="{9D8C053F-F025-4CB6-94C4-2841A20D68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1" name="Rectangle 28">
              <a:extLst>
                <a:ext uri="{FF2B5EF4-FFF2-40B4-BE49-F238E27FC236}">
                  <a16:creationId xmlns:a16="http://schemas.microsoft.com/office/drawing/2014/main" id="{78581BD0-3E75-48CB-A2A3-44DB1ACB6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2" name="Rectangle 29">
              <a:extLst>
                <a:ext uri="{FF2B5EF4-FFF2-40B4-BE49-F238E27FC236}">
                  <a16:creationId xmlns:a16="http://schemas.microsoft.com/office/drawing/2014/main" id="{E90D466A-AB95-4676-82CB-3BEC98AFF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3" name="Isosceles Triangle 202">
              <a:extLst>
                <a:ext uri="{FF2B5EF4-FFF2-40B4-BE49-F238E27FC236}">
                  <a16:creationId xmlns:a16="http://schemas.microsoft.com/office/drawing/2014/main" id="{3AFED863-874C-49D9-AE2F-B9DFF00D5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64" name="Google Shape;564;p82"/>
          <p:cNvSpPr txBox="1">
            <a:spLocks noGrp="1"/>
          </p:cNvSpPr>
          <p:nvPr>
            <p:ph type="title"/>
          </p:nvPr>
        </p:nvSpPr>
        <p:spPr>
          <a:xfrm>
            <a:off x="739476" y="3354918"/>
            <a:ext cx="6216026" cy="821295"/>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Making an emergency call </a:t>
            </a:r>
          </a:p>
        </p:txBody>
      </p:sp>
      <p:pic>
        <p:nvPicPr>
          <p:cNvPr id="121" name="Graphic 120" descr="Transfer Call">
            <a:extLst>
              <a:ext uri="{FF2B5EF4-FFF2-40B4-BE49-F238E27FC236}">
                <a16:creationId xmlns:a16="http://schemas.microsoft.com/office/drawing/2014/main" id="{653EC497-0BA2-4D36-A8C1-821BF9358B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6466" y="700665"/>
            <a:ext cx="2488302" cy="2488302"/>
          </a:xfrm>
          <a:prstGeom prst="rect">
            <a:avLst/>
          </a:prstGeom>
        </p:spPr>
      </p:pic>
      <p:pic>
        <p:nvPicPr>
          <p:cNvPr id="17" name="Picture 16">
            <a:extLst>
              <a:ext uri="{FF2B5EF4-FFF2-40B4-BE49-F238E27FC236}">
                <a16:creationId xmlns:a16="http://schemas.microsoft.com/office/drawing/2014/main" id="{BB9D3006-A3C9-4790-898D-B8026A4EA59A}"/>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3933213" y="1453886"/>
            <a:ext cx="3022287" cy="981859"/>
          </a:xfrm>
          <a:prstGeom prst="rect">
            <a:avLst/>
          </a:prstGeom>
        </p:spPr>
      </p:pic>
      <p:sp>
        <p:nvSpPr>
          <p:cNvPr id="565" name="Google Shape;565;p82"/>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a:lnSpc>
                <a:spcPct val="90000"/>
              </a:lnSpc>
              <a:spcBef>
                <a:spcPts val="0"/>
              </a:spcBef>
              <a:spcAft>
                <a:spcPts val="600"/>
              </a:spcAft>
              <a:buNone/>
            </a:pPr>
            <a:fld id="{00000000-1234-1234-1234-123412341234}" type="slidenum">
              <a:rPr lang="en-US" sz="700" kern="1200">
                <a:solidFill>
                  <a:schemeClr val="accent1"/>
                </a:solidFill>
                <a:latin typeface="+mn-lt"/>
                <a:ea typeface="+mn-ea"/>
                <a:cs typeface="+mn-cs"/>
              </a:rPr>
              <a:pPr lvl="0" indent="0">
                <a:lnSpc>
                  <a:spcPct val="90000"/>
                </a:lnSpc>
                <a:spcBef>
                  <a:spcPts val="0"/>
                </a:spcBef>
                <a:spcAft>
                  <a:spcPts val="600"/>
                </a:spcAft>
                <a:buNone/>
              </a:pPr>
              <a:t>38</a:t>
            </a:fld>
            <a:endParaRPr lang="en-US" sz="700" kern="1200" dirty="0">
              <a:solidFill>
                <a:schemeClr val="accent1"/>
              </a:solidFill>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9"/>
        <p:cNvGrpSpPr/>
        <p:nvPr/>
      </p:nvGrpSpPr>
      <p:grpSpPr>
        <a:xfrm>
          <a:off x="0" y="0"/>
          <a:ext cx="0" cy="0"/>
          <a:chOff x="0" y="0"/>
          <a:chExt cx="0" cy="0"/>
        </a:xfrm>
      </p:grpSpPr>
      <p:sp>
        <p:nvSpPr>
          <p:cNvPr id="570" name="Google Shape;570;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Calling 999 for an ambulance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71" name="Google Shape;571;p83"/>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r>
              <a:rPr lang="en-GB" dirty="0"/>
              <a:t>Explain to pupils that they will be learning about how to call 999 for an ambulance in a health emergency.</a:t>
            </a:r>
            <a:endParaRPr dirty="0"/>
          </a:p>
          <a:p>
            <a:pPr marL="0" lvl="0" indent="0" algn="l" rtl="0">
              <a:lnSpc>
                <a:spcPct val="115000"/>
              </a:lnSpc>
              <a:spcBef>
                <a:spcPts val="1000"/>
              </a:spcBef>
              <a:spcAft>
                <a:spcPts val="0"/>
              </a:spcAft>
              <a:buNone/>
            </a:pPr>
            <a:r>
              <a:rPr lang="en-GB" dirty="0"/>
              <a:t>Tell pupils to make sure they are in no danger themselves before they call for an ambulance. For example, if they are in traffic or at risk from a fire they should first move to a safe place.  </a:t>
            </a:r>
            <a:endParaRPr dirty="0"/>
          </a:p>
          <a:p>
            <a:pPr marL="0" lvl="0" indent="0" algn="l" rtl="0">
              <a:spcBef>
                <a:spcPts val="1000"/>
              </a:spcBef>
              <a:spcAft>
                <a:spcPts val="0"/>
              </a:spcAft>
              <a:buClr>
                <a:schemeClr val="dk1"/>
              </a:buClr>
              <a:buSzPts val="1100"/>
              <a:buFont typeface="Arial"/>
              <a:buNone/>
            </a:pPr>
            <a:r>
              <a:rPr lang="en-GB" dirty="0"/>
              <a:t>Explain to pupils that even if someone else is unwell or injured, </a:t>
            </a:r>
            <a:r>
              <a:rPr lang="en-GB" b="1" dirty="0"/>
              <a:t>their own safety must come first</a:t>
            </a:r>
            <a:r>
              <a:rPr lang="en-GB" dirty="0"/>
              <a:t>.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72" name="Google Shape;572;p83"/>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73" name="Google Shape;573;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
        <p:nvSpPr>
          <p:cNvPr id="574" name="Google Shape;574;p83"/>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78"/>
        <p:cNvGrpSpPr/>
        <p:nvPr/>
      </p:nvGrpSpPr>
      <p:grpSpPr>
        <a:xfrm>
          <a:off x="0" y="0"/>
          <a:ext cx="0" cy="0"/>
          <a:chOff x="0" y="0"/>
          <a:chExt cx="0" cy="0"/>
        </a:xfrm>
      </p:grpSpPr>
      <p:sp>
        <p:nvSpPr>
          <p:cNvPr id="579" name="Google Shape;579;p84"/>
          <p:cNvSpPr txBox="1">
            <a:spLocks noGrp="1"/>
          </p:cNvSpPr>
          <p:nvPr>
            <p:ph type="title"/>
          </p:nvPr>
        </p:nvSpPr>
        <p:spPr>
          <a:xfrm>
            <a:off x="270000" y="216425"/>
            <a:ext cx="6008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When to call 999 (emergency)</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80" name="Google Shape;580;p84"/>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they need to </a:t>
            </a:r>
            <a:r>
              <a:rPr lang="en-GB" b="1" dirty="0"/>
              <a:t>call 999 </a:t>
            </a:r>
            <a:r>
              <a:rPr lang="en-GB" dirty="0"/>
              <a:t>if any of the following apply to the casualty: </a:t>
            </a:r>
            <a:endParaRPr dirty="0"/>
          </a:p>
          <a:p>
            <a:pPr marL="457200" lvl="0" indent="-317500" algn="l" rtl="0">
              <a:lnSpc>
                <a:spcPct val="115000"/>
              </a:lnSpc>
              <a:spcBef>
                <a:spcPts val="1000"/>
              </a:spcBef>
              <a:spcAft>
                <a:spcPts val="0"/>
              </a:spcAft>
              <a:buSzPts val="1400"/>
              <a:buChar char="●"/>
            </a:pPr>
            <a:r>
              <a:rPr lang="en-GB" b="1" dirty="0"/>
              <a:t>unconscious / unresponsive </a:t>
            </a:r>
            <a:r>
              <a:rPr lang="en-GB" dirty="0"/>
              <a:t>(does not respond when you shout and shake them by the shoulders)</a:t>
            </a:r>
            <a:endParaRPr dirty="0"/>
          </a:p>
          <a:p>
            <a:pPr marL="457200" lvl="0" indent="-317500" algn="l" rtl="0">
              <a:lnSpc>
                <a:spcPct val="115000"/>
              </a:lnSpc>
              <a:spcBef>
                <a:spcPts val="0"/>
              </a:spcBef>
              <a:spcAft>
                <a:spcPts val="0"/>
              </a:spcAft>
              <a:buSzPts val="1400"/>
              <a:buChar char="●"/>
            </a:pPr>
            <a:r>
              <a:rPr lang="en-GB" b="1" dirty="0"/>
              <a:t>not breathing</a:t>
            </a:r>
            <a:r>
              <a:rPr lang="en-GB" dirty="0"/>
              <a:t>, or not breathing normally</a:t>
            </a:r>
            <a:endParaRPr dirty="0"/>
          </a:p>
          <a:p>
            <a:pPr marL="457200" lvl="0" indent="-317500" algn="l" rtl="0">
              <a:lnSpc>
                <a:spcPct val="115000"/>
              </a:lnSpc>
              <a:spcBef>
                <a:spcPts val="0"/>
              </a:spcBef>
              <a:spcAft>
                <a:spcPts val="0"/>
              </a:spcAft>
              <a:buSzPts val="1400"/>
              <a:buChar char="●"/>
            </a:pPr>
            <a:r>
              <a:rPr lang="en-GB" b="1" dirty="0"/>
              <a:t>choking</a:t>
            </a:r>
            <a:r>
              <a:rPr lang="en-GB" dirty="0"/>
              <a:t> (cannot breathe) </a:t>
            </a:r>
            <a:endParaRPr dirty="0"/>
          </a:p>
          <a:p>
            <a:pPr marL="457200" lvl="0" indent="-317500" algn="l" rtl="0">
              <a:lnSpc>
                <a:spcPct val="115000"/>
              </a:lnSpc>
              <a:spcBef>
                <a:spcPts val="0"/>
              </a:spcBef>
              <a:spcAft>
                <a:spcPts val="0"/>
              </a:spcAft>
              <a:buSzPts val="1400"/>
              <a:buChar char="●"/>
            </a:pPr>
            <a:r>
              <a:rPr lang="en-GB" b="1" dirty="0"/>
              <a:t>seriously injured or unwell </a:t>
            </a:r>
            <a:r>
              <a:rPr lang="en-GB" dirty="0"/>
              <a:t>(discuss scenarios)</a:t>
            </a:r>
            <a:endParaRPr dirty="0"/>
          </a:p>
          <a:p>
            <a:pPr marL="0" lvl="0" indent="0" algn="l" rtl="0">
              <a:lnSpc>
                <a:spcPct val="115000"/>
              </a:lnSpc>
              <a:spcBef>
                <a:spcPts val="1000"/>
              </a:spcBef>
              <a:spcAft>
                <a:spcPts val="0"/>
              </a:spcAft>
              <a:buNone/>
            </a:pPr>
            <a:r>
              <a:rPr lang="en-GB" dirty="0"/>
              <a:t>Emphasise that you must call straight away. Never call someone else first to check. Time is very important. It is right to call 999 even if they are unsure.</a:t>
            </a:r>
            <a:endParaRPr dirty="0"/>
          </a:p>
          <a:p>
            <a:pPr marL="0" lvl="0" indent="0" algn="l" rtl="0">
              <a:lnSpc>
                <a:spcPct val="115000"/>
              </a:lnSpc>
              <a:spcBef>
                <a:spcPts val="1000"/>
              </a:spcBef>
              <a:spcAft>
                <a:spcPts val="0"/>
              </a:spcAft>
              <a:buNone/>
            </a:pPr>
            <a:r>
              <a:rPr lang="en-GB" dirty="0"/>
              <a:t>Tell pupils to stay with the person while they make the call if they can.</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81" name="Google Shape;581;p84"/>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82" name="Google Shape;582;p84"/>
          <p:cNvSpPr txBox="1">
            <a:spLocks noGrp="1"/>
          </p:cNvSpPr>
          <p:nvPr>
            <p:ph type="sldNum" idx="12"/>
          </p:nvPr>
        </p:nvSpPr>
        <p:spPr>
          <a:xfrm>
            <a:off x="8787600" y="4836600"/>
            <a:ext cx="356400" cy="3069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
        <p:nvSpPr>
          <p:cNvPr id="583" name="Google Shape;583;p84"/>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87"/>
        <p:cNvGrpSpPr/>
        <p:nvPr/>
      </p:nvGrpSpPr>
      <p:grpSpPr>
        <a:xfrm>
          <a:off x="0" y="0"/>
          <a:ext cx="0" cy="0"/>
          <a:chOff x="0" y="0"/>
          <a:chExt cx="0" cy="0"/>
        </a:xfrm>
      </p:grpSpPr>
      <p:sp>
        <p:nvSpPr>
          <p:cNvPr id="588" name="Google Shape;588;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How to make a 999 call</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89" name="Google Shape;589;p85"/>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pupils clear instructions for calling 999, including the following.</a:t>
            </a:r>
            <a:endParaRPr dirty="0"/>
          </a:p>
          <a:p>
            <a:pPr marL="0" lvl="0" indent="0" algn="l" rtl="0">
              <a:lnSpc>
                <a:spcPct val="115000"/>
              </a:lnSpc>
              <a:spcBef>
                <a:spcPts val="1000"/>
              </a:spcBef>
              <a:spcAft>
                <a:spcPts val="0"/>
              </a:spcAft>
              <a:buNone/>
            </a:pPr>
            <a:r>
              <a:rPr lang="en-GB" dirty="0"/>
              <a:t>Dial 999 on a landline or a mobile phone. Put the phone on speakerphone if you can. This means your hands are free if you are asked to do anything else. </a:t>
            </a:r>
            <a:endParaRPr dirty="0"/>
          </a:p>
          <a:p>
            <a:pPr marL="0" lvl="0" indent="0" algn="l" rtl="0">
              <a:lnSpc>
                <a:spcPct val="115000"/>
              </a:lnSpc>
              <a:spcBef>
                <a:spcPts val="1000"/>
              </a:spcBef>
              <a:spcAft>
                <a:spcPts val="0"/>
              </a:spcAft>
              <a:buNone/>
            </a:pPr>
            <a:r>
              <a:rPr lang="en-GB" dirty="0"/>
              <a:t>You will be put through to an operator who will ask:</a:t>
            </a:r>
            <a:endParaRPr dirty="0"/>
          </a:p>
          <a:p>
            <a:pPr marL="0" lvl="0" indent="0" algn="l" rtl="0">
              <a:lnSpc>
                <a:spcPct val="115000"/>
              </a:lnSpc>
              <a:spcBef>
                <a:spcPts val="1000"/>
              </a:spcBef>
              <a:spcAft>
                <a:spcPts val="0"/>
              </a:spcAft>
              <a:buNone/>
            </a:pPr>
            <a:r>
              <a:rPr lang="en-GB" dirty="0"/>
              <a:t>Emergency. Which service? Police, Ambulance, Fire?</a:t>
            </a:r>
            <a:endParaRPr dirty="0"/>
          </a:p>
          <a:p>
            <a:pPr marL="0" lvl="0" indent="0" algn="l" rtl="0">
              <a:lnSpc>
                <a:spcPct val="115000"/>
              </a:lnSpc>
              <a:spcBef>
                <a:spcPts val="1000"/>
              </a:spcBef>
              <a:spcAft>
                <a:spcPts val="0"/>
              </a:spcAft>
              <a:buNone/>
            </a:pPr>
            <a:r>
              <a:rPr lang="en-GB" dirty="0"/>
              <a:t>Ask for an ambulance.</a:t>
            </a:r>
            <a:endParaRPr dirty="0"/>
          </a:p>
          <a:p>
            <a:pPr marL="0" lvl="0" indent="0" algn="l" rtl="0">
              <a:lnSpc>
                <a:spcPct val="115000"/>
              </a:lnSpc>
              <a:spcBef>
                <a:spcPts val="1000"/>
              </a:spcBef>
              <a:spcAft>
                <a:spcPts val="0"/>
              </a:spcAft>
              <a:buNone/>
            </a:pPr>
            <a:r>
              <a:rPr lang="en-GB" dirty="0"/>
              <a:t>The operator will ask questions to find out what is wrong with the unwell person, for example, if they have stopped breathing, to assess the level of emergency.</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600"/>
              </a:spcBef>
              <a:spcAft>
                <a:spcPts val="1600"/>
              </a:spcAft>
              <a:buSzPts val="1400"/>
              <a:buNone/>
            </a:pPr>
            <a:endParaRPr sz="1800" dirty="0"/>
          </a:p>
        </p:txBody>
      </p:sp>
      <p:sp>
        <p:nvSpPr>
          <p:cNvPr id="590" name="Google Shape;590;p85"/>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91" name="Google Shape;591;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
        <p:nvSpPr>
          <p:cNvPr id="592" name="Google Shape;592;p8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96"/>
        <p:cNvGrpSpPr/>
        <p:nvPr/>
      </p:nvGrpSpPr>
      <p:grpSpPr>
        <a:xfrm>
          <a:off x="0" y="0"/>
          <a:ext cx="0" cy="0"/>
          <a:chOff x="0" y="0"/>
          <a:chExt cx="0" cy="0"/>
        </a:xfrm>
      </p:grpSpPr>
      <p:sp>
        <p:nvSpPr>
          <p:cNvPr id="597" name="Google Shape;597;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What you might be asked to do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98" name="Google Shape;598;p86"/>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that the operator will: </a:t>
            </a:r>
            <a:endParaRPr dirty="0"/>
          </a:p>
          <a:p>
            <a:pPr marL="457200" lvl="0" indent="-317500" algn="l" rtl="0">
              <a:lnSpc>
                <a:spcPct val="115000"/>
              </a:lnSpc>
              <a:spcBef>
                <a:spcPts val="1600"/>
              </a:spcBef>
              <a:spcAft>
                <a:spcPts val="0"/>
              </a:spcAft>
              <a:buSzPts val="1400"/>
              <a:buChar char="●"/>
            </a:pPr>
            <a:r>
              <a:rPr lang="en-GB" b="1" dirty="0"/>
              <a:t>ask you the address</a:t>
            </a:r>
            <a:r>
              <a:rPr lang="en-GB" dirty="0"/>
              <a:t> where you are and send an ambulance to you as soon as possible</a:t>
            </a:r>
            <a:endParaRPr dirty="0"/>
          </a:p>
          <a:p>
            <a:pPr marL="457200" lvl="0" indent="-317500" algn="l" rtl="0">
              <a:lnSpc>
                <a:spcPct val="115000"/>
              </a:lnSpc>
              <a:spcBef>
                <a:spcPts val="0"/>
              </a:spcBef>
              <a:spcAft>
                <a:spcPts val="0"/>
              </a:spcAft>
              <a:buSzPts val="1400"/>
              <a:buChar char="●"/>
            </a:pPr>
            <a:r>
              <a:rPr lang="en-GB" b="1" dirty="0"/>
              <a:t>ask you the reason for your call </a:t>
            </a:r>
            <a:r>
              <a:rPr lang="en-GB" dirty="0"/>
              <a:t>and ask for more details about the casualty - for example, medical problems and symptoms</a:t>
            </a:r>
            <a:endParaRPr dirty="0"/>
          </a:p>
          <a:p>
            <a:pPr marL="457200" lvl="0" indent="-317500" algn="l" rtl="0">
              <a:lnSpc>
                <a:spcPct val="115000"/>
              </a:lnSpc>
              <a:spcBef>
                <a:spcPts val="0"/>
              </a:spcBef>
              <a:spcAft>
                <a:spcPts val="0"/>
              </a:spcAft>
              <a:buSzPts val="1400"/>
              <a:buChar char="●"/>
            </a:pPr>
            <a:r>
              <a:rPr lang="en-GB" b="1" dirty="0"/>
              <a:t>give you advice</a:t>
            </a:r>
            <a:r>
              <a:rPr lang="en-GB" dirty="0"/>
              <a:t> on what you can do to help the casualty until the ambulance arrives</a:t>
            </a:r>
            <a:endParaRPr dirty="0"/>
          </a:p>
          <a:p>
            <a:pPr marL="457200" lvl="0" indent="-317500" algn="l" rtl="0">
              <a:lnSpc>
                <a:spcPct val="115000"/>
              </a:lnSpc>
              <a:spcBef>
                <a:spcPts val="0"/>
              </a:spcBef>
              <a:spcAft>
                <a:spcPts val="0"/>
              </a:spcAft>
              <a:buSzPts val="1400"/>
              <a:buChar char="●"/>
            </a:pPr>
            <a:r>
              <a:rPr lang="en-GB" b="1" dirty="0"/>
              <a:t>ask you to do things</a:t>
            </a:r>
            <a:r>
              <a:rPr lang="en-GB" dirty="0"/>
              <a:t> like put the casualty in the ‘recovery position’ (what they ask you to do will depend on your age and ability)</a:t>
            </a:r>
            <a:endParaRPr dirty="0"/>
          </a:p>
          <a:p>
            <a:pPr marL="0" lvl="0" indent="0" algn="l" rtl="0">
              <a:lnSpc>
                <a:spcPct val="115000"/>
              </a:lnSpc>
              <a:spcBef>
                <a:spcPts val="1600"/>
              </a:spcBef>
              <a:spcAft>
                <a:spcPts val="1600"/>
              </a:spcAft>
              <a:buSzPts val="1400"/>
              <a:buNone/>
            </a:pPr>
            <a:endParaRPr dirty="0"/>
          </a:p>
        </p:txBody>
      </p:sp>
      <p:sp>
        <p:nvSpPr>
          <p:cNvPr id="599" name="Google Shape;599;p86"/>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0" name="Google Shape;600;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
        <p:nvSpPr>
          <p:cNvPr id="601" name="Google Shape;601;p86"/>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05"/>
        <p:cNvGrpSpPr/>
        <p:nvPr/>
      </p:nvGrpSpPr>
      <p:grpSpPr>
        <a:xfrm>
          <a:off x="0" y="0"/>
          <a:ext cx="0" cy="0"/>
          <a:chOff x="0" y="0"/>
          <a:chExt cx="0" cy="0"/>
        </a:xfrm>
      </p:grpSpPr>
      <p:sp>
        <p:nvSpPr>
          <p:cNvPr id="606" name="Google Shape;606;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Practise making an emergency call</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07" name="Google Shape;607;p8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pupils opportunities to practise making a pretend 999 call.</a:t>
            </a:r>
            <a:endParaRPr dirty="0"/>
          </a:p>
          <a:p>
            <a:pPr marL="0" lvl="0" indent="0" algn="l" rtl="0">
              <a:lnSpc>
                <a:spcPct val="115000"/>
              </a:lnSpc>
              <a:spcBef>
                <a:spcPts val="1600"/>
              </a:spcBef>
              <a:spcAft>
                <a:spcPts val="0"/>
              </a:spcAft>
              <a:buNone/>
            </a:pPr>
            <a:r>
              <a:rPr lang="en-GB" dirty="0"/>
              <a:t>Show pupils how to make a call from both a landline and a mobile phone (including from locked screen). Based on a teacher-led scenario, check that pupils remember to: </a:t>
            </a:r>
            <a:endParaRPr dirty="0"/>
          </a:p>
          <a:p>
            <a:pPr marL="457200" lvl="0" indent="-317500" algn="l" rtl="0">
              <a:lnSpc>
                <a:spcPct val="115000"/>
              </a:lnSpc>
              <a:spcBef>
                <a:spcPts val="1600"/>
              </a:spcBef>
              <a:spcAft>
                <a:spcPts val="0"/>
              </a:spcAft>
              <a:buSzPts val="1400"/>
              <a:buChar char="●"/>
            </a:pPr>
            <a:r>
              <a:rPr lang="en-GB" b="1" dirty="0"/>
              <a:t>ensure their own safety first </a:t>
            </a:r>
            <a:endParaRPr b="1" dirty="0"/>
          </a:p>
          <a:p>
            <a:pPr marL="457200" lvl="0" indent="-317500" algn="l" rtl="0">
              <a:lnSpc>
                <a:spcPct val="115000"/>
              </a:lnSpc>
              <a:spcBef>
                <a:spcPts val="0"/>
              </a:spcBef>
              <a:spcAft>
                <a:spcPts val="0"/>
              </a:spcAft>
              <a:buSzPts val="1400"/>
              <a:buChar char="●"/>
            </a:pPr>
            <a:r>
              <a:rPr lang="en-GB" dirty="0"/>
              <a:t>turn on speakerphone if they can (not essential)</a:t>
            </a:r>
            <a:endParaRPr dirty="0"/>
          </a:p>
          <a:p>
            <a:pPr marL="457200" lvl="0" indent="-317500" algn="l" rtl="0">
              <a:lnSpc>
                <a:spcPct val="115000"/>
              </a:lnSpc>
              <a:spcBef>
                <a:spcPts val="0"/>
              </a:spcBef>
              <a:spcAft>
                <a:spcPts val="0"/>
              </a:spcAft>
              <a:buSzPts val="1400"/>
              <a:buChar char="●"/>
            </a:pPr>
            <a:r>
              <a:rPr lang="en-GB" dirty="0"/>
              <a:t>give a correct address or directions </a:t>
            </a:r>
            <a:endParaRPr dirty="0"/>
          </a:p>
          <a:p>
            <a:pPr marL="457200" lvl="0" indent="-317500" algn="l" rtl="0">
              <a:lnSpc>
                <a:spcPct val="115000"/>
              </a:lnSpc>
              <a:spcBef>
                <a:spcPts val="0"/>
              </a:spcBef>
              <a:spcAft>
                <a:spcPts val="0"/>
              </a:spcAft>
              <a:buSzPts val="1400"/>
              <a:buChar char="●"/>
            </a:pPr>
            <a:r>
              <a:rPr lang="en-GB" dirty="0"/>
              <a:t>answer questions clearly </a:t>
            </a:r>
            <a:endParaRPr dirty="0"/>
          </a:p>
          <a:p>
            <a:pPr marL="457200" lvl="0" indent="-317500" algn="l" rtl="0">
              <a:lnSpc>
                <a:spcPct val="115000"/>
              </a:lnSpc>
              <a:spcBef>
                <a:spcPts val="0"/>
              </a:spcBef>
              <a:spcAft>
                <a:spcPts val="0"/>
              </a:spcAft>
              <a:buSzPts val="1400"/>
              <a:buChar char="●"/>
            </a:pPr>
            <a:r>
              <a:rPr lang="en-GB" dirty="0"/>
              <a:t>follow any instructions from the operator</a:t>
            </a:r>
            <a:endParaRPr dirty="0"/>
          </a:p>
          <a:p>
            <a:pPr marL="0" lvl="0" indent="0" algn="l" rtl="0">
              <a:lnSpc>
                <a:spcPct val="115000"/>
              </a:lnSpc>
              <a:spcBef>
                <a:spcPts val="1600"/>
              </a:spcBef>
              <a:spcAft>
                <a:spcPts val="1600"/>
              </a:spcAft>
              <a:buSzPts val="1400"/>
              <a:buNone/>
            </a:pPr>
            <a:endParaRPr dirty="0"/>
          </a:p>
        </p:txBody>
      </p:sp>
      <p:sp>
        <p:nvSpPr>
          <p:cNvPr id="608" name="Google Shape;608;p87"/>
          <p:cNvSpPr txBox="1">
            <a:spLocks noGrp="1"/>
          </p:cNvSpPr>
          <p:nvPr>
            <p:ph type="body" idx="2"/>
          </p:nvPr>
        </p:nvSpPr>
        <p:spPr>
          <a:xfrm>
            <a:off x="6178800" y="216425"/>
            <a:ext cx="2695200" cy="1583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make a clear and efficient call to emergency services if necessary.</a:t>
            </a:r>
            <a:endParaRPr sz="1600"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9" name="Google Shape;609;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
        <p:nvSpPr>
          <p:cNvPr id="610" name="Google Shape;610;p8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9F3A311D-1CBA-4B3D-AF75-7482D6E99E13}"/>
              </a:ext>
            </a:extLst>
          </p:cNvPr>
          <p:cNvSpPr/>
          <p:nvPr/>
        </p:nvSpPr>
        <p:spPr>
          <a:xfrm>
            <a:off x="6178800" y="1992086"/>
            <a:ext cx="2845457" cy="2133600"/>
          </a:xfrm>
          <a:prstGeom prst="wedgeEllipseCallout">
            <a:avLst>
              <a:gd name="adj1" fmla="val -63771"/>
              <a:gd name="adj2" fmla="val 22525"/>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can we explore prank or fake calls and the consequences?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65"/>
        <p:cNvGrpSpPr/>
        <p:nvPr/>
      </p:nvGrpSpPr>
      <p:grpSpPr>
        <a:xfrm>
          <a:off x="0" y="0"/>
          <a:ext cx="0" cy="0"/>
          <a:chOff x="0" y="0"/>
          <a:chExt cx="0" cy="0"/>
        </a:xfrm>
      </p:grpSpPr>
      <p:sp>
        <p:nvSpPr>
          <p:cNvPr id="766" name="Google Shape;766;p106"/>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767" name="Google Shape;767;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71"/>
        <p:cNvGrpSpPr/>
        <p:nvPr/>
      </p:nvGrpSpPr>
      <p:grpSpPr>
        <a:xfrm>
          <a:off x="0" y="0"/>
          <a:ext cx="0" cy="0"/>
          <a:chOff x="0" y="0"/>
          <a:chExt cx="0" cy="0"/>
        </a:xfrm>
      </p:grpSpPr>
      <p:sp>
        <p:nvSpPr>
          <p:cNvPr id="772" name="Google Shape;772;p107"/>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773" name="Google Shape;773;p107"/>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t>The following are just some of the approaches you might consider  when preparing to teach basic first aid. </a:t>
            </a:r>
            <a:endParaRPr dirty="0"/>
          </a:p>
          <a:p>
            <a:pPr marL="0" marR="0" lvl="0" indent="0" algn="l" rtl="0">
              <a:lnSpc>
                <a:spcPct val="115000"/>
              </a:lnSpc>
              <a:spcBef>
                <a:spcPts val="1600"/>
              </a:spcBef>
              <a:spcAft>
                <a:spcPts val="0"/>
              </a:spcAft>
              <a:buNone/>
            </a:pPr>
            <a:r>
              <a:rPr lang="en-GB" dirty="0"/>
              <a:t>You will need to adapt these approaches to ensure they are age appropriate and developmentally appropriate for your pupils. </a:t>
            </a:r>
            <a:endParaRPr dirty="0"/>
          </a:p>
          <a:p>
            <a:pPr marL="0" lvl="0" indent="0" algn="l" rtl="0">
              <a:lnSpc>
                <a:spcPct val="125454"/>
              </a:lnSpc>
              <a:spcBef>
                <a:spcPts val="1600"/>
              </a:spcBef>
              <a:spcAft>
                <a:spcPts val="0"/>
              </a:spcAft>
              <a:buClr>
                <a:schemeClr val="dk1"/>
              </a:buClr>
              <a:buSzPts val="1100"/>
              <a:buFont typeface="Arial"/>
              <a:buNone/>
            </a:pPr>
            <a:r>
              <a:rPr lang="en-GB" dirty="0"/>
              <a:t>You can also consider using qualified first aid trainers from recognised expert organisations, such as: </a:t>
            </a:r>
            <a:endParaRPr dirty="0"/>
          </a:p>
          <a:p>
            <a:pPr marL="457200" lvl="0" indent="-317500" algn="l" rtl="0">
              <a:lnSpc>
                <a:spcPct val="125454"/>
              </a:lnSpc>
              <a:spcBef>
                <a:spcPts val="100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British Red Cross </a:t>
            </a:r>
            <a:endParaRPr u="sng" dirty="0">
              <a:solidFill>
                <a:srgbClr val="0000FF"/>
              </a:solidFill>
            </a:endParaRPr>
          </a:p>
          <a:p>
            <a:pPr marL="457200" lvl="0" indent="-317500" algn="l" rtl="0">
              <a:lnSpc>
                <a:spcPct val="125454"/>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val="tx"/>
                    </a:ext>
                  </a:extLst>
                </a:hlinkClick>
              </a:rPr>
              <a:t>Resuscitation Council UK</a:t>
            </a:r>
            <a:endParaRPr u="sng" dirty="0">
              <a:solidFill>
                <a:srgbClr val="0000FF"/>
              </a:solidFill>
            </a:endParaRPr>
          </a:p>
          <a:p>
            <a:pPr marL="457200" lvl="0" indent="-317500" algn="l" rtl="0">
              <a:lnSpc>
                <a:spcPct val="125454"/>
              </a:lnSpc>
              <a:spcBef>
                <a:spcPts val="0"/>
              </a:spcBef>
              <a:spcAft>
                <a:spcPts val="0"/>
              </a:spcAft>
              <a:buSzPts val="1400"/>
              <a:buChar char="●"/>
            </a:pPr>
            <a:r>
              <a:rPr lang="en-GB" u="sng" dirty="0">
                <a:solidFill>
                  <a:srgbClr val="0000FF"/>
                </a:solidFill>
                <a:hlinkClick r:id="rId5">
                  <a:extLst>
                    <a:ext uri="{A12FA001-AC4F-418D-AE19-62706E023703}">
                      <ahyp:hlinkClr xmlns:ahyp="http://schemas.microsoft.com/office/drawing/2018/hyperlinkcolor" val="tx"/>
                    </a:ext>
                  </a:extLst>
                </a:hlinkClick>
              </a:rPr>
              <a:t>St John Ambulance</a:t>
            </a:r>
            <a:endParaRPr u="sng" dirty="0">
              <a:solidFill>
                <a:srgbClr val="0000FF"/>
              </a:solidFill>
            </a:endParaRPr>
          </a:p>
          <a:p>
            <a:pPr marL="0" marR="0" lvl="0" indent="0" algn="l" rtl="0">
              <a:lnSpc>
                <a:spcPct val="115000"/>
              </a:lnSpc>
              <a:spcBef>
                <a:spcPts val="0"/>
              </a:spcBef>
              <a:spcAft>
                <a:spcPts val="0"/>
              </a:spcAft>
              <a:buNone/>
            </a:pPr>
            <a:endParaRPr dirty="0"/>
          </a:p>
          <a:p>
            <a:pPr marL="457200" lvl="0" indent="0" algn="l" rtl="0">
              <a:lnSpc>
                <a:spcPct val="115000"/>
              </a:lnSpc>
              <a:spcBef>
                <a:spcPts val="1600"/>
              </a:spcBef>
              <a:spcAft>
                <a:spcPts val="1600"/>
              </a:spcAft>
              <a:buSzPts val="1400"/>
              <a:buNone/>
            </a:pPr>
            <a:endParaRPr sz="1800" dirty="0"/>
          </a:p>
        </p:txBody>
      </p:sp>
      <p:sp>
        <p:nvSpPr>
          <p:cNvPr id="775" name="Google Shape;775;p107"/>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774" name="Google Shape;774;p107"/>
          <p:cNvSpPr txBox="1">
            <a:spLocks noGrp="1"/>
          </p:cNvSpPr>
          <p:nvPr>
            <p:ph type="sldNum" idx="12"/>
          </p:nvPr>
        </p:nvSpPr>
        <p:spPr>
          <a:xfrm>
            <a:off x="8787600" y="47784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79"/>
        <p:cNvGrpSpPr/>
        <p:nvPr/>
      </p:nvGrpSpPr>
      <p:grpSpPr>
        <a:xfrm>
          <a:off x="0" y="0"/>
          <a:ext cx="0" cy="0"/>
          <a:chOff x="0" y="0"/>
          <a:chExt cx="0" cy="0"/>
        </a:xfrm>
      </p:grpSpPr>
      <p:sp>
        <p:nvSpPr>
          <p:cNvPr id="780" name="Google Shape;780;p10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1" name="Google Shape;781;p108"/>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Ensure first aid skills are taught at the right time</a:t>
            </a:r>
            <a:r>
              <a:rPr lang="en-GB" sz="1800" dirty="0"/>
              <a:t> so that pupils are not lacking the knowledge they need to make informed decisions in an emergency.</a:t>
            </a:r>
            <a:endParaRPr sz="1800" dirty="0"/>
          </a:p>
          <a:p>
            <a:pPr marL="0" lvl="0" indent="0" algn="l" rtl="0">
              <a:spcBef>
                <a:spcPts val="1000"/>
              </a:spcBef>
              <a:spcAft>
                <a:spcPts val="0"/>
              </a:spcAft>
              <a:buNone/>
            </a:pPr>
            <a:r>
              <a:rPr lang="en-GB" sz="1800" b="1" dirty="0"/>
              <a:t>Check content of sessions will not adversely affect any pupils</a:t>
            </a:r>
            <a:r>
              <a:rPr lang="en-GB" sz="1800" dirty="0"/>
              <a:t> - for example, where they or a family member have experienced a traumatic first aid emergency. </a:t>
            </a:r>
            <a:endParaRPr sz="1800" dirty="0"/>
          </a:p>
          <a:p>
            <a:pPr marL="0" lvl="0" indent="0" algn="l" rtl="0">
              <a:spcBef>
                <a:spcPts val="1000"/>
              </a:spcBef>
              <a:spcAft>
                <a:spcPts val="0"/>
              </a:spcAft>
              <a:buClr>
                <a:schemeClr val="dk1"/>
              </a:buClr>
              <a:buSzPts val="1400"/>
              <a:buFont typeface="Arial"/>
              <a:buNone/>
            </a:pPr>
            <a:r>
              <a:rPr lang="en-GB" sz="1800" dirty="0"/>
              <a:t>As many emergency calls are made from people’s homes, schools may want to </a:t>
            </a:r>
            <a:r>
              <a:rPr lang="en-GB" sz="1800" b="1" dirty="0"/>
              <a:t>encourage pupils to learn or carry a note of their home address </a:t>
            </a:r>
            <a:r>
              <a:rPr lang="en-GB" sz="1800" dirty="0"/>
              <a:t>so they are able to give the correct details to emergency services if needed. </a:t>
            </a:r>
            <a:endParaRPr sz="1800" dirty="0"/>
          </a:p>
          <a:p>
            <a:pPr marL="0" lvl="0" indent="0" algn="l" rtl="0">
              <a:spcBef>
                <a:spcPts val="16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782" name="Google Shape;782;p108"/>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83" name="Google Shape;783;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87"/>
        <p:cNvGrpSpPr/>
        <p:nvPr/>
      </p:nvGrpSpPr>
      <p:grpSpPr>
        <a:xfrm>
          <a:off x="0" y="0"/>
          <a:ext cx="0" cy="0"/>
          <a:chOff x="0" y="0"/>
          <a:chExt cx="0" cy="0"/>
        </a:xfrm>
      </p:grpSpPr>
      <p:sp>
        <p:nvSpPr>
          <p:cNvPr id="788" name="Google Shape;788;p109"/>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89" name="Google Shape;789;p109"/>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Give pupils </a:t>
            </a:r>
            <a:r>
              <a:rPr lang="en-GB" sz="1800" b="1" dirty="0"/>
              <a:t>opportunities to handle relevant objects</a:t>
            </a:r>
            <a:r>
              <a:rPr lang="en-GB" sz="1800" dirty="0"/>
              <a:t> (for example, first aid box including bandages, and life-saving equipment) and to ask questions about them. </a:t>
            </a:r>
            <a:endParaRPr sz="1800" dirty="0">
              <a:solidFill>
                <a:srgbClr val="FF0000"/>
              </a:solidFill>
            </a:endParaRPr>
          </a:p>
          <a:p>
            <a:pPr marL="0" lvl="0" indent="0" algn="l" rtl="0">
              <a:spcBef>
                <a:spcPts val="1000"/>
              </a:spcBef>
              <a:spcAft>
                <a:spcPts val="0"/>
              </a:spcAft>
              <a:buClr>
                <a:schemeClr val="dk1"/>
              </a:buClr>
              <a:buSzPts val="1100"/>
              <a:buFont typeface="Arial"/>
              <a:buNone/>
            </a:pPr>
            <a:r>
              <a:rPr lang="en-GB" sz="1800" dirty="0"/>
              <a:t>Consider </a:t>
            </a:r>
            <a:r>
              <a:rPr lang="en-GB" sz="1800" b="1" dirty="0"/>
              <a:t>giving older pupils opportunities to practise skills by demonstrating what they have learnt to younger pupils</a:t>
            </a:r>
            <a:r>
              <a:rPr lang="en-GB" sz="1800" dirty="0"/>
              <a:t>, with teachers checking for accuracy and understanding.</a:t>
            </a:r>
            <a:endParaRPr sz="1800" dirty="0"/>
          </a:p>
          <a:p>
            <a:pPr marL="0" lvl="0" indent="0" algn="l" rtl="0">
              <a:spcBef>
                <a:spcPts val="1000"/>
              </a:spcBef>
              <a:spcAft>
                <a:spcPts val="0"/>
              </a:spcAft>
              <a:buClr>
                <a:schemeClr val="dk1"/>
              </a:buClr>
              <a:buSzPts val="1100"/>
              <a:buFont typeface="Arial"/>
              <a:buNone/>
            </a:pPr>
            <a:r>
              <a:rPr lang="en-GB" sz="1800" b="1" dirty="0"/>
              <a:t>Use purpose-made CPR manikins</a:t>
            </a:r>
            <a:r>
              <a:rPr lang="en-GB" sz="1800" dirty="0"/>
              <a:t> to demonstrate skills and give pupils opportunities to practise. </a:t>
            </a:r>
            <a:endParaRPr sz="1800" dirty="0"/>
          </a:p>
          <a:p>
            <a:pPr marL="0" lvl="0" indent="0" algn="l" rtl="0">
              <a:spcBef>
                <a:spcPts val="1000"/>
              </a:spcBef>
              <a:spcAft>
                <a:spcPts val="0"/>
              </a:spcAft>
              <a:buClr>
                <a:schemeClr val="dk1"/>
              </a:buClr>
              <a:buSzPts val="1100"/>
              <a:buFont typeface="Arial"/>
              <a:buNone/>
            </a:pPr>
            <a:r>
              <a:rPr lang="en-GB" sz="1800" b="1" dirty="0"/>
              <a:t>Involve pupils in cleaning/disinfecting CPR manikins</a:t>
            </a:r>
            <a:r>
              <a:rPr lang="en-GB" sz="1800" dirty="0"/>
              <a:t> before and after use to reassure them and to embed good hygiene practice. </a:t>
            </a:r>
            <a:endParaRPr sz="1800"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790" name="Google Shape;790;p109"/>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91" name="Google Shape;791;p10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795"/>
        <p:cNvGrpSpPr/>
        <p:nvPr/>
      </p:nvGrpSpPr>
      <p:grpSpPr>
        <a:xfrm>
          <a:off x="0" y="0"/>
          <a:ext cx="0" cy="0"/>
          <a:chOff x="0" y="0"/>
          <a:chExt cx="0" cy="0"/>
        </a:xfrm>
      </p:grpSpPr>
      <p:sp>
        <p:nvSpPr>
          <p:cNvPr id="796" name="Google Shape;796;p11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97" name="Google Shape;797;p110"/>
          <p:cNvSpPr txBox="1">
            <a:spLocks noGrp="1"/>
          </p:cNvSpPr>
          <p:nvPr>
            <p:ph type="body" idx="1"/>
          </p:nvPr>
        </p:nvSpPr>
        <p:spPr>
          <a:xfrm>
            <a:off x="270000" y="914400"/>
            <a:ext cx="7607700" cy="37713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Clr>
                <a:schemeClr val="dk1"/>
              </a:buClr>
              <a:buSzPts val="1100"/>
              <a:buFont typeface="Arial"/>
              <a:buNone/>
            </a:pPr>
            <a:r>
              <a:rPr lang="en-GB" sz="1800" dirty="0"/>
              <a:t>Encourage pupils to </a:t>
            </a:r>
            <a:r>
              <a:rPr lang="en-GB" sz="1800" b="1" dirty="0"/>
              <a:t>recognise how health and environmental factors can be related to an emergency situation</a:t>
            </a:r>
            <a:r>
              <a:rPr lang="en-GB" sz="1800" dirty="0"/>
              <a:t>, for example, eating and choking, or pollution and asthma.</a:t>
            </a:r>
            <a:endParaRPr sz="1800" dirty="0"/>
          </a:p>
          <a:p>
            <a:pPr marL="0" lvl="0" indent="0" algn="l" rtl="0">
              <a:spcBef>
                <a:spcPts val="1000"/>
              </a:spcBef>
              <a:spcAft>
                <a:spcPts val="0"/>
              </a:spcAft>
              <a:buClr>
                <a:schemeClr val="dk1"/>
              </a:buClr>
              <a:buSzPts val="1100"/>
              <a:buFont typeface="Arial"/>
              <a:buNone/>
            </a:pPr>
            <a:r>
              <a:rPr lang="en-GB" sz="1800" dirty="0"/>
              <a:t>Use </a:t>
            </a:r>
            <a:r>
              <a:rPr lang="en-GB" sz="1800" b="1" dirty="0"/>
              <a:t>medically/scientifically correct language</a:t>
            </a:r>
            <a:r>
              <a:rPr lang="en-GB" sz="1800" dirty="0"/>
              <a:t> to accurately describe human anatomy and processes of the body.</a:t>
            </a:r>
          </a:p>
          <a:p>
            <a:pPr marL="0" lvl="0" indent="0">
              <a:buClr>
                <a:prstClr val="black"/>
              </a:buClr>
              <a:buSzPts val="1100"/>
              <a:buNone/>
            </a:pPr>
            <a:r>
              <a:rPr lang="en-GB" sz="1800" b="1" dirty="0">
                <a:solidFill>
                  <a:prstClr val="black"/>
                </a:solidFill>
              </a:rPr>
              <a:t>Ensure ample time is allowed for observing and practising first aid skills </a:t>
            </a:r>
            <a:r>
              <a:rPr lang="en-GB" sz="1800" dirty="0">
                <a:solidFill>
                  <a:prstClr val="black"/>
                </a:solidFill>
              </a:rPr>
              <a:t>so that pupils are able to develop their abilities and confidence.</a:t>
            </a:r>
          </a:p>
          <a:p>
            <a:pPr marL="0" lvl="0" indent="0">
              <a:spcBef>
                <a:spcPts val="1000"/>
              </a:spcBef>
              <a:buClr>
                <a:prstClr val="black"/>
              </a:buClr>
              <a:buSzPts val="1100"/>
              <a:buNone/>
            </a:pPr>
            <a:r>
              <a:rPr lang="en-GB" sz="1800" b="1" dirty="0">
                <a:solidFill>
                  <a:prstClr val="black"/>
                </a:solidFill>
              </a:rPr>
              <a:t>Ensure staff and pupils are aware of school first aiders, and the location of first aid equipment</a:t>
            </a:r>
            <a:r>
              <a:rPr lang="en-GB" sz="1800" dirty="0">
                <a:solidFill>
                  <a:prstClr val="black"/>
                </a:solidFill>
              </a:rPr>
              <a:t>, including an AED if the school has one. </a:t>
            </a:r>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None/>
            </a:pPr>
            <a:endParaRPr dirty="0"/>
          </a:p>
          <a:p>
            <a:pPr marL="0" lvl="0" indent="0" algn="l" rtl="0">
              <a:spcBef>
                <a:spcPts val="1600"/>
              </a:spcBef>
              <a:spcAft>
                <a:spcPts val="1600"/>
              </a:spcAft>
              <a:buNone/>
            </a:pPr>
            <a:endParaRPr dirty="0"/>
          </a:p>
        </p:txBody>
      </p:sp>
      <p:sp>
        <p:nvSpPr>
          <p:cNvPr id="798" name="Google Shape;798;p110"/>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799" name="Google Shape;799;p110"/>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811"/>
        <p:cNvGrpSpPr/>
        <p:nvPr/>
      </p:nvGrpSpPr>
      <p:grpSpPr>
        <a:xfrm>
          <a:off x="0" y="0"/>
          <a:ext cx="0" cy="0"/>
          <a:chOff x="0" y="0"/>
          <a:chExt cx="0" cy="0"/>
        </a:xfrm>
      </p:grpSpPr>
      <p:sp>
        <p:nvSpPr>
          <p:cNvPr id="812" name="Google Shape;812;p112"/>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Further information</a:t>
            </a:r>
            <a:endParaRPr dirty="0"/>
          </a:p>
        </p:txBody>
      </p:sp>
      <p:sp>
        <p:nvSpPr>
          <p:cNvPr id="813" name="Google Shape;813;p11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Schools may want to refer to organisations such as the following for further information and teaching resources:</a:t>
            </a:r>
            <a:endParaRPr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British Red Cross </a:t>
            </a:r>
            <a:endParaRPr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Resuscitation Council UK</a:t>
            </a:r>
            <a:r>
              <a:rPr lang="en-GB" sz="1800" dirty="0">
                <a:solidFill>
                  <a:srgbClr val="0000FF"/>
                </a:solidFill>
              </a:rPr>
              <a:t> </a:t>
            </a:r>
            <a:r>
              <a:rPr lang="en-GB" sz="1800" dirty="0"/>
              <a:t>(includes resources)</a:t>
            </a:r>
            <a:endParaRPr sz="1800" dirty="0"/>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St John Ambulance</a:t>
            </a:r>
            <a:r>
              <a:rPr lang="en-GB" sz="1800" dirty="0">
                <a:solidFill>
                  <a:srgbClr val="0000FF"/>
                </a:solidFill>
              </a:rPr>
              <a:t> </a:t>
            </a:r>
            <a:r>
              <a:rPr lang="en-GB" sz="1800" dirty="0"/>
              <a:t>(includes resources)</a:t>
            </a:r>
            <a:endParaRPr dirty="0">
              <a:solidFill>
                <a:schemeClr val="dk1"/>
              </a:solidFill>
            </a:endParaRPr>
          </a:p>
        </p:txBody>
      </p:sp>
      <p:sp>
        <p:nvSpPr>
          <p:cNvPr id="814" name="Google Shape;814;p112"/>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15" name="Google Shape;815;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37"/>
        <p:cNvGrpSpPr/>
        <p:nvPr/>
      </p:nvGrpSpPr>
      <p:grpSpPr>
        <a:xfrm>
          <a:off x="0" y="0"/>
          <a:ext cx="0" cy="0"/>
          <a:chOff x="0" y="0"/>
          <a:chExt cx="0" cy="0"/>
        </a:xfrm>
      </p:grpSpPr>
      <p:grpSp>
        <p:nvGrpSpPr>
          <p:cNvPr id="81" name="Group 80">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82" name="Straight Connector 81">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4"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Isosceles Triangle 85">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0" name="Isosceles Triangle 89">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Isosceles Triangle 90">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93" name="Rectangle 9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5" name="Rectangle 9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7" name="Straight Connector 9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 name="Isosceles Triangle 10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9" name="Isosceles Triangle 10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1" name="Freeform: Shape 110">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8" name="Google Shape;138;p30"/>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pPr>
            <a:r>
              <a:rPr lang="en-US" sz="3600" dirty="0">
                <a:solidFill>
                  <a:schemeClr val="tx1">
                    <a:lumMod val="85000"/>
                    <a:lumOff val="15000"/>
                  </a:schemeClr>
                </a:solidFill>
              </a:rPr>
              <a:t>Related topics</a:t>
            </a:r>
          </a:p>
        </p:txBody>
      </p:sp>
      <p:sp>
        <p:nvSpPr>
          <p:cNvPr id="140" name="Google Shape;140;p30"/>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None/>
              </a:pPr>
              <a:t>5</a:t>
            </a:fld>
            <a:endParaRPr lang="en-US" sz="700" kern="1200" dirty="0">
              <a:solidFill>
                <a:srgbClr val="FFFFFF"/>
              </a:solidFill>
              <a:latin typeface="+mn-lt"/>
              <a:ea typeface="+mn-ea"/>
              <a:cs typeface="+mn-cs"/>
            </a:endParaRPr>
          </a:p>
        </p:txBody>
      </p:sp>
      <p:sp>
        <p:nvSpPr>
          <p:cNvPr id="139" name="Google Shape;139;p30"/>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spcBef>
                <a:spcPts val="1000"/>
              </a:spcBef>
              <a:buSzPct val="80000"/>
              <a:buFont typeface="Wingdings 3" charset="2"/>
              <a:buChar char=""/>
            </a:pPr>
            <a:r>
              <a:rPr lang="en-US" b="1" dirty="0">
                <a:solidFill>
                  <a:srgbClr val="FFFFFF"/>
                </a:solidFill>
              </a:rPr>
              <a:t>Basic first aid</a:t>
            </a:r>
            <a:r>
              <a:rPr lang="en-US" dirty="0">
                <a:solidFill>
                  <a:srgbClr val="FFFFFF"/>
                </a:solidFill>
              </a:rPr>
              <a:t> is related to the science curriculum as well as topics such as:</a:t>
            </a:r>
          </a:p>
          <a:p>
            <a:pPr marL="457200" lvl="0" indent="-342900" defTabSz="457200">
              <a:spcBef>
                <a:spcPts val="1000"/>
              </a:spcBef>
              <a:buSzPct val="80000"/>
              <a:buFont typeface="Wingdings 3" charset="2"/>
              <a:buChar char=""/>
            </a:pPr>
            <a:r>
              <a:rPr lang="en-US" dirty="0">
                <a:solidFill>
                  <a:srgbClr val="FFFFFF"/>
                </a:solidFill>
              </a:rPr>
              <a:t>health and prevention</a:t>
            </a:r>
          </a:p>
          <a:p>
            <a:pPr marL="457200" lvl="0" indent="-342900" defTabSz="457200">
              <a:spcBef>
                <a:spcPts val="1000"/>
              </a:spcBef>
              <a:buSzPct val="80000"/>
              <a:buFont typeface="Wingdings 3" charset="2"/>
              <a:buChar char=""/>
            </a:pPr>
            <a:r>
              <a:rPr lang="en-US" dirty="0">
                <a:solidFill>
                  <a:srgbClr val="FFFFFF"/>
                </a:solidFill>
              </a:rPr>
              <a:t>physical health and fitness</a:t>
            </a:r>
          </a:p>
          <a:p>
            <a:pPr marL="457200" lvl="0" indent="-342900" defTabSz="457200">
              <a:spcBef>
                <a:spcPts val="1000"/>
              </a:spcBef>
              <a:buSzPct val="80000"/>
              <a:buFont typeface="Wingdings 3" charset="2"/>
              <a:buChar char=""/>
            </a:pPr>
            <a:r>
              <a:rPr lang="en-US" dirty="0">
                <a:solidFill>
                  <a:srgbClr val="FFFFFF"/>
                </a:solidFill>
              </a:rPr>
              <a:t>healthy eating</a:t>
            </a:r>
          </a:p>
          <a:p>
            <a:pPr marL="457200" lvl="0" indent="-342900" defTabSz="457200">
              <a:spcBef>
                <a:spcPts val="1000"/>
              </a:spcBef>
              <a:buSzPct val="80000"/>
              <a:buFont typeface="Wingdings 3" charset="2"/>
              <a:buChar char=""/>
            </a:pPr>
            <a:r>
              <a:rPr lang="en-US" dirty="0">
                <a:solidFill>
                  <a:srgbClr val="FFFFFF"/>
                </a:solidFill>
              </a:rPr>
              <a:t>drugs, alcohol and tobacco</a:t>
            </a:r>
          </a:p>
          <a:p>
            <a:pPr marL="0" lvl="0" indent="0" defTabSz="457200">
              <a:spcBef>
                <a:spcPts val="1000"/>
              </a:spcBef>
              <a:buSzPct val="80000"/>
              <a:buFont typeface="Wingdings 3" charset="2"/>
              <a:buChar char=""/>
            </a:pPr>
            <a:r>
              <a:rPr lang="en-US" dirty="0">
                <a:solidFill>
                  <a:srgbClr val="FFFFFF"/>
                </a:solidFill>
              </a:rPr>
              <a:t>Therefore you should: </a:t>
            </a:r>
          </a:p>
          <a:p>
            <a:pPr marL="457200" lvl="0" indent="-342900" defTabSz="457200">
              <a:spcBef>
                <a:spcPts val="1000"/>
              </a:spcBef>
              <a:buSzPct val="80000"/>
              <a:buFont typeface="Wingdings 3" charset="2"/>
              <a:buChar char=""/>
            </a:pPr>
            <a:r>
              <a:rPr lang="en-US" b="1" dirty="0">
                <a:solidFill>
                  <a:srgbClr val="FFFFFF"/>
                </a:solidFill>
              </a:rPr>
              <a:t>consider thematic links </a:t>
            </a:r>
            <a:r>
              <a:rPr lang="en-US" dirty="0">
                <a:solidFill>
                  <a:srgbClr val="FFFFFF"/>
                </a:solidFill>
              </a:rPr>
              <a:t>across key topics and the whole school when planning and delivering lessons</a:t>
            </a:r>
            <a:endParaRPr lang="en-US" b="1" dirty="0">
              <a:solidFill>
                <a:srgbClr val="FFFFFF"/>
              </a:solidFill>
            </a:endParaRPr>
          </a:p>
          <a:p>
            <a:pPr marL="457200" lvl="0" indent="-342900" defTabSz="457200">
              <a:spcBef>
                <a:spcPts val="1000"/>
              </a:spcBef>
              <a:buSzPct val="80000"/>
              <a:buFont typeface="Wingdings 3" charset="2"/>
              <a:buChar char=""/>
            </a:pPr>
            <a:r>
              <a:rPr lang="en-US" dirty="0">
                <a:solidFill>
                  <a:srgbClr val="FFFFFF"/>
                </a:solidFill>
              </a:rPr>
              <a:t>find ways to </a:t>
            </a:r>
            <a:r>
              <a:rPr lang="en-US" b="1" dirty="0">
                <a:solidFill>
                  <a:srgbClr val="FFFFFF"/>
                </a:solidFill>
              </a:rPr>
              <a:t>link knowledge and vocabulary </a:t>
            </a:r>
            <a:r>
              <a:rPr lang="en-US" dirty="0">
                <a:solidFill>
                  <a:srgbClr val="FFFFFF"/>
                </a:solidFill>
              </a:rPr>
              <a:t>across topics</a:t>
            </a:r>
          </a:p>
          <a:p>
            <a:pPr marL="0" lvl="0" indent="0" defTabSz="457200">
              <a:spcBef>
                <a:spcPts val="1000"/>
              </a:spcBef>
              <a:buSzPct val="80000"/>
              <a:buFont typeface="Wingdings 3" charset="2"/>
              <a:buChar char=""/>
            </a:pPr>
            <a:endParaRPr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b="0" u="none" strike="noStrike" cap="none" dirty="0">
                <a:solidFill>
                  <a:srgbClr val="8A2529"/>
                </a:solidFill>
                <a:latin typeface="Arial"/>
                <a:ea typeface="Arial"/>
                <a:cs typeface="Arial"/>
                <a:sym typeface="Arial"/>
              </a:rPr>
              <a:t>What difficult questions can we predict that our pupils might ask?</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
        <p:nvSpPr>
          <p:cNvPr id="5" name="Speech Bubble: Oval 4">
            <a:extLst>
              <a:ext uri="{FF2B5EF4-FFF2-40B4-BE49-F238E27FC236}">
                <a16:creationId xmlns:a16="http://schemas.microsoft.com/office/drawing/2014/main" id="{485A67DA-69C7-4AA6-BCEB-A96B72A2233F}"/>
              </a:ext>
            </a:extLst>
          </p:cNvPr>
          <p:cNvSpPr/>
          <p:nvPr/>
        </p:nvSpPr>
        <p:spPr>
          <a:xfrm>
            <a:off x="5984210" y="914400"/>
            <a:ext cx="2695200" cy="1882825"/>
          </a:xfrm>
          <a:prstGeom prst="wedgeEllipseCallout">
            <a:avLst>
              <a:gd name="adj1" fmla="val -62871"/>
              <a:gd name="adj2" fmla="val 4443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Discussion point- How do we teach without causing anxiety?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52</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68068" y="207071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1E0F9375-52EF-4396-B977-52B4D122244D}"/>
              </a:ext>
            </a:extLst>
          </p:cNvPr>
          <p:cNvSpPr/>
          <p:nvPr/>
        </p:nvSpPr>
        <p:spPr>
          <a:xfrm>
            <a:off x="850650" y="4203166"/>
            <a:ext cx="5519414" cy="64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Any questions? Next steps?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4"/>
        <p:cNvGrpSpPr/>
        <p:nvPr/>
      </p:nvGrpSpPr>
      <p:grpSpPr>
        <a:xfrm>
          <a:off x="0" y="0"/>
          <a:ext cx="0" cy="0"/>
          <a:chOff x="0" y="0"/>
          <a:chExt cx="0" cy="0"/>
        </a:xfrm>
      </p:grpSpPr>
      <p:sp>
        <p:nvSpPr>
          <p:cNvPr id="145" name="Google Shape;145;p31"/>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Our School</a:t>
            </a: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46" name="Google Shape;146;p3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b="1" dirty="0"/>
              <a:t>Who are our leaders for first aid?</a:t>
            </a:r>
          </a:p>
          <a:p>
            <a:pPr marL="0" lvl="0" indent="0" algn="l" rtl="0">
              <a:spcBef>
                <a:spcPts val="0"/>
              </a:spcBef>
              <a:spcAft>
                <a:spcPts val="0"/>
              </a:spcAft>
              <a:buNone/>
            </a:pPr>
            <a:endParaRPr lang="en-GB" sz="1800" b="1" dirty="0">
              <a:solidFill>
                <a:schemeClr val="accent2"/>
              </a:solidFill>
            </a:endParaRPr>
          </a:p>
          <a:p>
            <a:pPr marL="0" lvl="0" indent="0" algn="l" rtl="0">
              <a:spcBef>
                <a:spcPts val="0"/>
              </a:spcBef>
              <a:spcAft>
                <a:spcPts val="0"/>
              </a:spcAft>
              <a:buNone/>
            </a:pPr>
            <a:endParaRPr lang="en-GB" sz="1800" b="1" dirty="0">
              <a:solidFill>
                <a:schemeClr val="accent2"/>
              </a:solidFill>
            </a:endParaRPr>
          </a:p>
          <a:p>
            <a:pPr marL="0" lvl="0" indent="0" algn="l" rtl="0">
              <a:spcBef>
                <a:spcPts val="0"/>
              </a:spcBef>
              <a:spcAft>
                <a:spcPts val="0"/>
              </a:spcAft>
              <a:buNone/>
            </a:pPr>
            <a:endParaRPr lang="en-GB" sz="2200" b="1" dirty="0"/>
          </a:p>
          <a:p>
            <a:pPr marL="0" lvl="0" indent="0" algn="l" rtl="0">
              <a:spcBef>
                <a:spcPts val="0"/>
              </a:spcBef>
              <a:spcAft>
                <a:spcPts val="0"/>
              </a:spcAft>
              <a:buNone/>
            </a:pPr>
            <a:endParaRPr lang="en-GB" sz="2200" b="1" dirty="0"/>
          </a:p>
          <a:p>
            <a:pPr marL="0" lvl="0" indent="0" algn="l" rtl="0">
              <a:spcBef>
                <a:spcPts val="0"/>
              </a:spcBef>
              <a:spcAft>
                <a:spcPts val="0"/>
              </a:spcAft>
              <a:buNone/>
            </a:pPr>
            <a:r>
              <a:rPr lang="en-GB" sz="2200" b="1" dirty="0"/>
              <a:t>What are our first aid policies? </a:t>
            </a:r>
          </a:p>
          <a:p>
            <a:pPr marL="0" lvl="0" indent="0" algn="l" rtl="0">
              <a:spcBef>
                <a:spcPts val="0"/>
              </a:spcBef>
              <a:spcAft>
                <a:spcPts val="0"/>
              </a:spcAft>
              <a:buNone/>
            </a:pPr>
            <a:endParaRPr lang="en-GB" sz="2200" b="1" dirty="0">
              <a:solidFill>
                <a:srgbClr val="434343"/>
              </a:solidFill>
            </a:endParaRPr>
          </a:p>
          <a:p>
            <a:pPr marL="0" lvl="0" indent="0" algn="l" rtl="0">
              <a:spcBef>
                <a:spcPts val="0"/>
              </a:spcBef>
              <a:spcAft>
                <a:spcPts val="0"/>
              </a:spcAft>
              <a:buNone/>
            </a:pPr>
            <a:endParaRPr lang="en-GB" sz="2200" b="1" dirty="0">
              <a:solidFill>
                <a:srgbClr val="434343"/>
              </a:solidFill>
            </a:endParaRPr>
          </a:p>
          <a:p>
            <a:pPr marL="0" lvl="0" indent="0" algn="l" rtl="0">
              <a:spcBef>
                <a:spcPts val="0"/>
              </a:spcBef>
              <a:spcAft>
                <a:spcPts val="0"/>
              </a:spcAft>
              <a:buNone/>
            </a:pPr>
            <a:endParaRPr lang="en-GB" sz="2200" b="1" dirty="0">
              <a:solidFill>
                <a:srgbClr val="434343"/>
              </a:solidFill>
            </a:endParaRPr>
          </a:p>
          <a:p>
            <a:pPr marL="0" lvl="0" indent="0" algn="l" rtl="0">
              <a:spcBef>
                <a:spcPts val="1600"/>
              </a:spcBef>
              <a:spcAft>
                <a:spcPts val="0"/>
              </a:spcAft>
              <a:buNone/>
            </a:pPr>
            <a:r>
              <a:rPr lang="en-GB" sz="2200" b="1" dirty="0">
                <a:solidFill>
                  <a:srgbClr val="434343"/>
                </a:solidFill>
              </a:rPr>
              <a:t>Where can we find/do we get specialist support?</a:t>
            </a:r>
            <a:br>
              <a:rPr lang="en-GB" sz="2200" b="1" dirty="0">
                <a:solidFill>
                  <a:srgbClr val="434343"/>
                </a:solidFill>
              </a:rPr>
            </a:br>
            <a:endParaRPr lang="en-GB" sz="2200" b="1" dirty="0">
              <a:solidFill>
                <a:srgbClr val="434343"/>
              </a:solidFill>
            </a:endParaRPr>
          </a:p>
          <a:p>
            <a:pPr marL="0" lvl="0" indent="0" algn="l" rtl="0">
              <a:spcBef>
                <a:spcPts val="0"/>
              </a:spcBef>
              <a:spcAft>
                <a:spcPts val="0"/>
              </a:spcAft>
              <a:buNone/>
            </a:pP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47" name="Google Shape;147;p31"/>
          <p:cNvSpPr txBox="1">
            <a:spLocks noGrp="1"/>
          </p:cNvSpPr>
          <p:nvPr>
            <p:ph type="sldNum" idx="12"/>
          </p:nvPr>
        </p:nvSpPr>
        <p:spPr>
          <a:xfrm>
            <a:off x="8595300" y="473212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First aid</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53" name="Google Shape;153;p3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basic </a:t>
            </a:r>
            <a:r>
              <a:rPr lang="en-GB" sz="1800" b="1" dirty="0"/>
              <a:t>first aid</a:t>
            </a:r>
            <a:r>
              <a:rPr lang="en-GB" sz="1800" dirty="0"/>
              <a:t> at our school:</a:t>
            </a:r>
            <a:endParaRPr sz="1800" dirty="0"/>
          </a:p>
          <a:p>
            <a:pPr marL="0" lvl="0" indent="0" algn="l" rtl="0">
              <a:spcBef>
                <a:spcPts val="1600"/>
              </a:spcBef>
              <a:spcAft>
                <a:spcPts val="0"/>
              </a:spcAft>
              <a:buNone/>
            </a:pPr>
            <a:endParaRPr lang="en-GB" sz="2200" b="1" dirty="0"/>
          </a:p>
          <a:p>
            <a:pPr marL="0" lvl="0" indent="0" algn="l" rtl="0">
              <a:spcBef>
                <a:spcPts val="1600"/>
              </a:spcBef>
              <a:spcAft>
                <a:spcPts val="0"/>
              </a:spcAft>
              <a:buNone/>
            </a:pPr>
            <a:endParaRPr lang="en-GB" sz="2200" b="1" dirty="0"/>
          </a:p>
          <a:p>
            <a:pPr marL="0" lvl="0" indent="0" algn="l" rtl="0">
              <a:spcBef>
                <a:spcPts val="1600"/>
              </a:spcBef>
              <a:spcAft>
                <a:spcPts val="0"/>
              </a:spcAft>
              <a:buNone/>
            </a:pPr>
            <a:endParaRPr lang="en-GB" sz="2200" b="1" dirty="0"/>
          </a:p>
          <a:p>
            <a:pPr marL="0" lvl="0" indent="0" algn="l" rtl="0">
              <a:spcBef>
                <a:spcPts val="1600"/>
              </a:spcBef>
              <a:spcAft>
                <a:spcPts val="0"/>
              </a:spcAft>
              <a:buNone/>
            </a:pPr>
            <a:endParaRPr lang="en-GB" sz="2200" b="1" dirty="0"/>
          </a:p>
          <a:p>
            <a:pPr marL="0" lvl="0" indent="0" algn="l" rtl="0">
              <a:spcBef>
                <a:spcPts val="1600"/>
              </a:spcBef>
              <a:spcAft>
                <a:spcPts val="0"/>
              </a:spcAft>
              <a:buNone/>
            </a:pPr>
            <a:endParaRPr lang="en-GB" sz="2200" b="1" dirty="0"/>
          </a:p>
          <a:p>
            <a:pPr marL="0" lvl="0" indent="0" algn="l" rtl="0">
              <a:spcBef>
                <a:spcPts val="1600"/>
              </a:spcBef>
              <a:spcAft>
                <a:spcPts val="0"/>
              </a:spcAft>
              <a:buNone/>
            </a:pPr>
            <a:r>
              <a:rPr lang="en-GB" sz="2200" b="1" dirty="0"/>
              <a:t>Our first aid equipment…</a:t>
            </a:r>
            <a:endParaRPr sz="2200" b="1"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54" name="Google Shape;154;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
        <p:nvSpPr>
          <p:cNvPr id="2" name="Rectangle 1">
            <a:extLst>
              <a:ext uri="{FF2B5EF4-FFF2-40B4-BE49-F238E27FC236}">
                <a16:creationId xmlns:a16="http://schemas.microsoft.com/office/drawing/2014/main" id="{5BB6DACC-D160-429A-BA14-EE6D6B692C23}"/>
              </a:ext>
            </a:extLst>
          </p:cNvPr>
          <p:cNvSpPr/>
          <p:nvPr/>
        </p:nvSpPr>
        <p:spPr>
          <a:xfrm>
            <a:off x="533400" y="1460500"/>
            <a:ext cx="1714500" cy="1987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the pupils already know? What do we expect them to know in EYFS? KS1/ KS2?</a:t>
            </a:r>
          </a:p>
        </p:txBody>
      </p:sp>
      <p:sp>
        <p:nvSpPr>
          <p:cNvPr id="3" name="Rectangle 2">
            <a:extLst>
              <a:ext uri="{FF2B5EF4-FFF2-40B4-BE49-F238E27FC236}">
                <a16:creationId xmlns:a16="http://schemas.microsoft.com/office/drawing/2014/main" id="{D0460361-0A6F-436F-A29F-26709F5FDE81}"/>
              </a:ext>
            </a:extLst>
          </p:cNvPr>
          <p:cNvSpPr/>
          <p:nvPr/>
        </p:nvSpPr>
        <p:spPr>
          <a:xfrm>
            <a:off x="2768600" y="1714500"/>
            <a:ext cx="1657350" cy="2120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Which different areas of the curriculum mention first aid? What experiences do the pupils have of first aid in school?</a:t>
            </a:r>
          </a:p>
        </p:txBody>
      </p:sp>
      <p:sp>
        <p:nvSpPr>
          <p:cNvPr id="7" name="Rectangle 6">
            <a:extLst>
              <a:ext uri="{FF2B5EF4-FFF2-40B4-BE49-F238E27FC236}">
                <a16:creationId xmlns:a16="http://schemas.microsoft.com/office/drawing/2014/main" id="{404CDC6E-CCE3-4DDF-8E14-ABFD0428F3F9}"/>
              </a:ext>
            </a:extLst>
          </p:cNvPr>
          <p:cNvSpPr/>
          <p:nvPr/>
        </p:nvSpPr>
        <p:spPr>
          <a:xfrm>
            <a:off x="4868050" y="1460500"/>
            <a:ext cx="1435510" cy="1582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might we need to consider linked to the personal experiences of our pupils?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External training and resources (1)</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0" name="Google Shape;160;p33"/>
          <p:cNvSpPr txBox="1">
            <a:spLocks noGrp="1"/>
          </p:cNvSpPr>
          <p:nvPr>
            <p:ph type="body" idx="1"/>
          </p:nvPr>
        </p:nvSpPr>
        <p:spPr>
          <a:xfrm>
            <a:off x="270000" y="977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This training module provides information about what schools can teach pupils about basic first aid. However, it should be noted that this module is </a:t>
            </a:r>
            <a:r>
              <a:rPr lang="en-GB" sz="1800" b="1" dirty="0"/>
              <a:t>not a substitute for basic first aid training</a:t>
            </a:r>
            <a:r>
              <a:rPr lang="en-GB" sz="1800" dirty="0"/>
              <a:t>. </a:t>
            </a:r>
            <a:endParaRPr sz="1800" dirty="0"/>
          </a:p>
          <a:p>
            <a:pPr marL="0" lvl="0" indent="0" algn="l" rtl="0">
              <a:spcBef>
                <a:spcPts val="1600"/>
              </a:spcBef>
              <a:spcAft>
                <a:spcPts val="0"/>
              </a:spcAft>
              <a:buClr>
                <a:schemeClr val="dk1"/>
              </a:buClr>
              <a:buSzPts val="1100"/>
              <a:buFont typeface="Arial"/>
              <a:buNone/>
            </a:pPr>
            <a:r>
              <a:rPr lang="en-GB" sz="1800" dirty="0"/>
              <a:t>It is likely that when teaching the knowledge and skills many schools will choose to </a:t>
            </a:r>
            <a:r>
              <a:rPr lang="en-GB" sz="1800" b="1" dirty="0"/>
              <a:t>use external trainers</a:t>
            </a:r>
            <a:r>
              <a:rPr lang="en-GB" sz="1800" dirty="0"/>
              <a:t> and quality audio-visual resources from recognised expert organisations and websites, such as: </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British Red Cross </a:t>
            </a:r>
            <a:endParaRPr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Resuscitation Council UK</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St John Ambulance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NHS.UK</a:t>
            </a:r>
            <a:r>
              <a:rPr lang="en-GB" sz="1800" dirty="0"/>
              <a:t>, which has informed much of the content about basic first aid in this module</a:t>
            </a:r>
            <a:endParaRPr sz="1800" u="sng" dirty="0">
              <a:solidFill>
                <a:srgbClr val="0000FF"/>
              </a:solidFill>
            </a:endParaRPr>
          </a:p>
        </p:txBody>
      </p:sp>
      <p:sp>
        <p:nvSpPr>
          <p:cNvPr id="161" name="Google Shape;161;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5"/>
        <p:cNvGrpSpPr/>
        <p:nvPr/>
      </p:nvGrpSpPr>
      <p:grpSpPr>
        <a:xfrm>
          <a:off x="0" y="0"/>
          <a:ext cx="0" cy="0"/>
          <a:chOff x="0" y="0"/>
          <a:chExt cx="0" cy="0"/>
        </a:xfrm>
      </p:grpSpPr>
      <p:sp>
        <p:nvSpPr>
          <p:cNvPr id="166" name="Google Shape;166;p34"/>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External training and resources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7" name="Google Shape;167;p34"/>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dirty="0"/>
              <a:t>Due to the practical nature of this topic, schools may want to incorporate the following in lessons: </a:t>
            </a:r>
            <a:endParaRPr sz="1800" dirty="0"/>
          </a:p>
          <a:p>
            <a:pPr marL="457200" lvl="0" indent="-342900" algn="l" rtl="0">
              <a:spcBef>
                <a:spcPts val="1000"/>
              </a:spcBef>
              <a:spcAft>
                <a:spcPts val="0"/>
              </a:spcAft>
              <a:buSzPts val="1800"/>
              <a:buChar char="●"/>
            </a:pPr>
            <a:r>
              <a:rPr lang="en-GB" sz="1800" dirty="0"/>
              <a:t>quality audio-visual content such as video </a:t>
            </a:r>
            <a:r>
              <a:rPr lang="en-GB" sz="1800" dirty="0">
                <a:solidFill>
                  <a:srgbClr val="FF0000"/>
                </a:solidFill>
              </a:rPr>
              <a:t> E4S contains a range of video content for both pupils and teachers to access</a:t>
            </a:r>
            <a:endParaRPr sz="1800" dirty="0">
              <a:solidFill>
                <a:srgbClr val="FF0000"/>
              </a:solidFill>
            </a:endParaRPr>
          </a:p>
          <a:p>
            <a:pPr marL="457200" lvl="0" indent="-342900" algn="l" rtl="0">
              <a:spcBef>
                <a:spcPts val="0"/>
              </a:spcBef>
              <a:spcAft>
                <a:spcPts val="0"/>
              </a:spcAft>
              <a:buSzPts val="1800"/>
              <a:buChar char="●"/>
            </a:pPr>
            <a:r>
              <a:rPr lang="en-GB" sz="1800" dirty="0"/>
              <a:t>practical demonstrations of first aid skills</a:t>
            </a:r>
            <a:endParaRPr sz="1800" dirty="0"/>
          </a:p>
          <a:p>
            <a:pPr marL="457200" lvl="0" indent="-342900" algn="l" rtl="0">
              <a:spcBef>
                <a:spcPts val="0"/>
              </a:spcBef>
              <a:spcAft>
                <a:spcPts val="0"/>
              </a:spcAft>
              <a:buSzPts val="1800"/>
              <a:buChar char="●"/>
            </a:pPr>
            <a:r>
              <a:rPr lang="en-GB" sz="1800" dirty="0"/>
              <a:t>opportunities for pupils to practise first aid skills</a:t>
            </a:r>
            <a:endParaRPr sz="1800" dirty="0"/>
          </a:p>
          <a:p>
            <a:pPr marL="0" lvl="0" indent="0" algn="l" rtl="0">
              <a:spcBef>
                <a:spcPts val="1000"/>
              </a:spcBef>
              <a:spcAft>
                <a:spcPts val="0"/>
              </a:spcAft>
              <a:buNone/>
            </a:pPr>
            <a:r>
              <a:rPr lang="en-GB" sz="1800" dirty="0"/>
              <a:t>When using this training module teachers may therefore benefit from familiarising themselves with some core first aid skills, for example:</a:t>
            </a:r>
            <a:endParaRPr sz="1800" dirty="0"/>
          </a:p>
          <a:p>
            <a:pPr marL="457200" lvl="0" indent="-342900" algn="l" rtl="0">
              <a:spcBef>
                <a:spcPts val="1000"/>
              </a:spcBef>
              <a:spcAft>
                <a:spcPts val="0"/>
              </a:spcAft>
              <a:buSzPts val="1800"/>
              <a:buChar char="●"/>
            </a:pPr>
            <a:r>
              <a:rPr lang="en-GB" sz="1800" dirty="0"/>
              <a:t>discussing a </a:t>
            </a:r>
            <a:r>
              <a:rPr lang="en-GB" sz="1800" u="sng" dirty="0">
                <a:solidFill>
                  <a:srgbClr val="0000FF"/>
                </a:solidFill>
                <a:hlinkClick r:id="rId3">
                  <a:extLst>
                    <a:ext uri="{A12FA001-AC4F-418D-AE19-62706E023703}">
                      <ahyp:hlinkClr xmlns:ahyp="http://schemas.microsoft.com/office/drawing/2018/hyperlinkcolor" val="tx"/>
                    </a:ext>
                  </a:extLst>
                </a:hlinkClick>
              </a:rPr>
              <a:t>CPR video (St John Ambulance)</a:t>
            </a:r>
            <a:r>
              <a:rPr lang="en-GB" sz="1800" dirty="0">
                <a:solidFill>
                  <a:srgbClr val="0000FF"/>
                </a:solidFill>
              </a:rPr>
              <a:t> </a:t>
            </a:r>
            <a:r>
              <a:rPr lang="en-GB" sz="1800" dirty="0"/>
              <a:t>as a prompt</a:t>
            </a:r>
            <a:endParaRPr sz="1800" dirty="0"/>
          </a:p>
          <a:p>
            <a:pPr marL="457200" lvl="0" indent="-342900" algn="l" rtl="0">
              <a:spcBef>
                <a:spcPts val="0"/>
              </a:spcBef>
              <a:spcAft>
                <a:spcPts val="0"/>
              </a:spcAft>
              <a:buSzPts val="1800"/>
              <a:buChar char="●"/>
            </a:pPr>
            <a:r>
              <a:rPr lang="en-GB" sz="1800" dirty="0"/>
              <a:t>considering how resources like </a:t>
            </a:r>
            <a:r>
              <a:rPr lang="en-GB" sz="1800" u="sng" dirty="0">
                <a:solidFill>
                  <a:srgbClr val="0000FF"/>
                </a:solidFill>
                <a:hlinkClick r:id="rId4">
                  <a:extLst>
                    <a:ext uri="{A12FA001-AC4F-418D-AE19-62706E023703}">
                      <ahyp:hlinkClr xmlns:ahyp="http://schemas.microsoft.com/office/drawing/2018/hyperlinkcolor" val="tx"/>
                    </a:ext>
                  </a:extLst>
                </a:hlinkClick>
              </a:rPr>
              <a:t>Lifesaver</a:t>
            </a:r>
            <a:r>
              <a:rPr lang="en-GB" sz="1800" dirty="0"/>
              <a:t> and </a:t>
            </a:r>
            <a:r>
              <a:rPr lang="en-GB" sz="1800" u="sng" dirty="0">
                <a:solidFill>
                  <a:srgbClr val="0000FF"/>
                </a:solidFill>
                <a:hlinkClick r:id="rId5">
                  <a:extLst>
                    <a:ext uri="{A12FA001-AC4F-418D-AE19-62706E023703}">
                      <ahyp:hlinkClr xmlns:ahyp="http://schemas.microsoft.com/office/drawing/2018/hyperlinkcolor" val="tx"/>
                    </a:ext>
                  </a:extLst>
                </a:hlinkClick>
              </a:rPr>
              <a:t>Lifesaver VR (Resuscitation Council UK)</a:t>
            </a:r>
            <a:r>
              <a:rPr lang="en-GB" sz="1800" dirty="0">
                <a:solidFill>
                  <a:srgbClr val="0000FF"/>
                </a:solidFill>
              </a:rPr>
              <a:t> </a:t>
            </a:r>
            <a:r>
              <a:rPr lang="en-GB" sz="1800" dirty="0"/>
              <a:t>could be used in lessons</a:t>
            </a:r>
            <a:endParaRPr sz="1800" dirty="0"/>
          </a:p>
          <a:p>
            <a:pPr marL="0" lvl="0" indent="0" algn="l" rtl="0">
              <a:spcBef>
                <a:spcPts val="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u="sng" dirty="0">
              <a:solidFill>
                <a:srgbClr val="0000FF"/>
              </a:solidFill>
            </a:endParaRPr>
          </a:p>
        </p:txBody>
      </p:sp>
      <p:sp>
        <p:nvSpPr>
          <p:cNvPr id="168" name="Google Shape;168;p34"/>
          <p:cNvSpPr txBox="1">
            <a:spLocks noGrp="1"/>
          </p:cNvSpPr>
          <p:nvPr>
            <p:ph type="sldNum" idx="12"/>
          </p:nvPr>
        </p:nvSpPr>
        <p:spPr>
          <a:xfrm>
            <a:off x="8595300" y="4730275"/>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5658</Words>
  <Application>Microsoft Office PowerPoint</Application>
  <PresentationFormat>On-screen Show (16:9)</PresentationFormat>
  <Paragraphs>567</Paragraphs>
  <Slides>53</Slides>
  <Notes>53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53</vt:i4>
      </vt:variant>
    </vt:vector>
  </HeadingPairs>
  <TitlesOfParts>
    <vt:vector size="59" baseType="lpstr">
      <vt:lpstr>Arial</vt:lpstr>
      <vt:lpstr>Calibri</vt:lpstr>
      <vt:lpstr>Trebuchet MS</vt:lpstr>
      <vt:lpstr>Wingdings 3</vt:lpstr>
      <vt:lpstr>Facet</vt:lpstr>
      <vt:lpstr>1_Facet</vt:lpstr>
      <vt:lpstr>Teaching basic first aid</vt:lpstr>
      <vt:lpstr>What you get out of today </vt:lpstr>
      <vt:lpstr>Teaching the new curriculum</vt:lpstr>
      <vt:lpstr>Rate your confidence (before training) </vt:lpstr>
      <vt:lpstr>Related topics</vt:lpstr>
      <vt:lpstr>Our School </vt:lpstr>
      <vt:lpstr>First aid  </vt:lpstr>
      <vt:lpstr>External training and resources (1)   </vt:lpstr>
      <vt:lpstr>External training and resources (2)   </vt:lpstr>
      <vt:lpstr>Whole-school approach to first aid  </vt:lpstr>
      <vt:lpstr>Protecting our health and that of others   </vt:lpstr>
      <vt:lpstr>Concepts of basic first aid There are numerous slides exploring all areas of first aid- this information could be accessed to add further detail.</vt:lpstr>
      <vt:lpstr>Introducing basic first aid </vt:lpstr>
      <vt:lpstr>Putting safety first</vt:lpstr>
      <vt:lpstr>Minor and major injuries</vt:lpstr>
      <vt:lpstr>Medication  </vt:lpstr>
      <vt:lpstr>Antiseptic cream  </vt:lpstr>
      <vt:lpstr>Dressings and bandages </vt:lpstr>
      <vt:lpstr>Applying dressings </vt:lpstr>
      <vt:lpstr>Using bandages </vt:lpstr>
      <vt:lpstr>Common injuries </vt:lpstr>
      <vt:lpstr>Teaching common injuries  </vt:lpstr>
      <vt:lpstr>Wasp and bee stings </vt:lpstr>
      <vt:lpstr>Cuts and grazes   </vt:lpstr>
      <vt:lpstr>Nosebleeds    </vt:lpstr>
      <vt:lpstr>Headaches   </vt:lpstr>
      <vt:lpstr>Head injuries </vt:lpstr>
      <vt:lpstr>Sprains   </vt:lpstr>
      <vt:lpstr>Broken bones  </vt:lpstr>
      <vt:lpstr>Vomiting  </vt:lpstr>
      <vt:lpstr>Eye injuries    </vt:lpstr>
      <vt:lpstr>Burns and scalds   </vt:lpstr>
      <vt:lpstr>Allergies   </vt:lpstr>
      <vt:lpstr>Choking   </vt:lpstr>
      <vt:lpstr>If someone falls unconscious</vt:lpstr>
      <vt:lpstr>If someone falls unconscious (1)  </vt:lpstr>
      <vt:lpstr>If someone falls unconscious (2)  </vt:lpstr>
      <vt:lpstr>Making an emergency call </vt:lpstr>
      <vt:lpstr>Calling 999 for an ambulance  </vt:lpstr>
      <vt:lpstr>When to call 999 (emergency)  </vt:lpstr>
      <vt:lpstr>How to make a 999 call </vt:lpstr>
      <vt:lpstr>What you might be asked to do  </vt:lpstr>
      <vt:lpstr>Practise making an emergency call  </vt:lpstr>
      <vt:lpstr>Examples of good practice</vt:lpstr>
      <vt:lpstr>Good practice    </vt:lpstr>
      <vt:lpstr>Good practice approaches (1)  </vt:lpstr>
      <vt:lpstr>Good practice approaches (2)  </vt:lpstr>
      <vt:lpstr>Good practice approaches (3)  </vt:lpstr>
      <vt:lpstr>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basic first aid</dc:title>
  <cp:lastModifiedBy>Sarah Brooking</cp:lastModifiedBy>
  <cp:revision>1</cp:revision>
  <dcterms:modified xsi:type="dcterms:W3CDTF">2020-10-20T09:11:44Z</dcterms:modified>
</cp:coreProperties>
</file>